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121942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186029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4990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1618128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1032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2607947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217562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2376186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343355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F0E712-E28A-43D1-917B-1128EC8A0BC9}"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84554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F0E712-E28A-43D1-917B-1128EC8A0BC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239453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F0E712-E28A-43D1-917B-1128EC8A0BC9}"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269581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F0E712-E28A-43D1-917B-1128EC8A0BC9}"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644250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0E712-E28A-43D1-917B-1128EC8A0BC9}"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382258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0E712-E28A-43D1-917B-1128EC8A0BC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175821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F0E712-E28A-43D1-917B-1128EC8A0BC9}"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75705-3D42-424D-8D85-17CC5C83F114}" type="slidenum">
              <a:rPr lang="en-US" smtClean="0"/>
              <a:t>‹#›</a:t>
            </a:fld>
            <a:endParaRPr lang="en-US"/>
          </a:p>
        </p:txBody>
      </p:sp>
    </p:spTree>
    <p:extLst>
      <p:ext uri="{BB962C8B-B14F-4D97-AF65-F5344CB8AC3E}">
        <p14:creationId xmlns:p14="http://schemas.microsoft.com/office/powerpoint/2010/main" val="15213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F0E712-E28A-43D1-917B-1128EC8A0BC9}" type="datetimeFigureOut">
              <a:rPr lang="en-US" smtClean="0"/>
              <a:t>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375705-3D42-424D-8D85-17CC5C83F114}" type="slidenum">
              <a:rPr lang="en-US" smtClean="0"/>
              <a:t>‹#›</a:t>
            </a:fld>
            <a:endParaRPr lang="en-US"/>
          </a:p>
        </p:txBody>
      </p:sp>
    </p:spTree>
    <p:extLst>
      <p:ext uri="{BB962C8B-B14F-4D97-AF65-F5344CB8AC3E}">
        <p14:creationId xmlns:p14="http://schemas.microsoft.com/office/powerpoint/2010/main" val="523733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751749" cy="1646302"/>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Scissors, Paper Rock Game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515616" y="4835047"/>
            <a:ext cx="3532340" cy="369332"/>
          </a:xfrm>
          <a:prstGeom prst="rect">
            <a:avLst/>
          </a:prstGeom>
          <a:noFill/>
        </p:spPr>
        <p:txBody>
          <a:bodyPr wrap="square" rtlCol="0">
            <a:spAutoFit/>
          </a:bodyPr>
          <a:lstStyle/>
          <a:p>
            <a:r>
              <a:rPr lang="en-US" dirty="0" smtClean="0"/>
              <a:t>By: Atullya </a:t>
            </a:r>
            <a:r>
              <a:rPr lang="en-US" dirty="0" err="1" smtClean="0"/>
              <a:t>Maharjan</a:t>
            </a:r>
            <a:endParaRPr lang="en-US" dirty="0"/>
          </a:p>
        </p:txBody>
      </p:sp>
    </p:spTree>
    <p:extLst>
      <p:ext uri="{BB962C8B-B14F-4D97-AF65-F5344CB8AC3E}">
        <p14:creationId xmlns:p14="http://schemas.microsoft.com/office/powerpoint/2010/main" val="3919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8044" y="1766170"/>
            <a:ext cx="6801633" cy="2642992"/>
          </a:xfrm>
          <a:prstGeom prst="rect">
            <a:avLst/>
          </a:prstGeom>
        </p:spPr>
      </p:pic>
    </p:spTree>
    <p:extLst>
      <p:ext uri="{BB962C8B-B14F-4D97-AF65-F5344CB8AC3E}">
        <p14:creationId xmlns:p14="http://schemas.microsoft.com/office/powerpoint/2010/main" val="2843790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0077" y="676405"/>
            <a:ext cx="8818323" cy="2062103"/>
          </a:xfrm>
          <a:prstGeom prst="rect">
            <a:avLst/>
          </a:prstGeom>
          <a:noFill/>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Scissor, Paper Rock Game</a:t>
            </a:r>
          </a:p>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51562" y="1665963"/>
            <a:ext cx="10384076" cy="4939814"/>
          </a:xfrm>
          <a:prstGeom prst="rect">
            <a:avLst/>
          </a:prstGeom>
          <a:noFill/>
        </p:spPr>
        <p:txBody>
          <a:bodyPr wrap="square" rtlCol="0">
            <a:spAutoFit/>
          </a:bodyPr>
          <a:lstStyle/>
          <a:p>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Scissor Paper Rock (also known as Rock Paper Scissors) is a two-player game where each player simultaneously chooses one of three possible hand shapes (scissors, paper, or rock). The players' choices are then compared, and the winner is determined based on the following rules: </a:t>
            </a:r>
          </a:p>
          <a:p>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Scissors beats Paper: If both players choose scissors, the game is a draw. </a:t>
            </a:r>
          </a:p>
          <a:p>
            <a:r>
              <a:rPr lang="en-US" sz="2100" dirty="0" smtClean="0">
                <a:latin typeface="Times New Roman" panose="02020603050405020304" pitchFamily="18" charset="0"/>
                <a:cs typeface="Times New Roman" panose="02020603050405020304" pitchFamily="18" charset="0"/>
              </a:rPr>
              <a:t>Paper beats Rock: If both players choose paper, the game is a draw. </a:t>
            </a:r>
          </a:p>
          <a:p>
            <a:r>
              <a:rPr lang="en-US" sz="2100" dirty="0" smtClean="0">
                <a:latin typeface="Times New Roman" panose="02020603050405020304" pitchFamily="18" charset="0"/>
                <a:cs typeface="Times New Roman" panose="02020603050405020304" pitchFamily="18" charset="0"/>
              </a:rPr>
              <a:t>Rock beats Scissors: If both players choose rock, the game is a draw.</a:t>
            </a:r>
          </a:p>
          <a:p>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 The game is quick, easy to learn, and does not require any special equipment. It is often used as a way to settle disputes or make decisions in a variety of situations, as it is a simple game of chance.</a:t>
            </a:r>
          </a:p>
          <a:p>
            <a:endParaRPr lang="en-US" sz="2100" dirty="0">
              <a:latin typeface="Times New Roman" panose="02020603050405020304" pitchFamily="18" charset="0"/>
              <a:cs typeface="Times New Roman" panose="02020603050405020304" pitchFamily="18" charset="0"/>
            </a:endParaRPr>
          </a:p>
          <a:p>
            <a:endParaRPr lang="en-US" sz="2100" dirty="0" smtClean="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3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4504" y="551145"/>
            <a:ext cx="9632515" cy="1077218"/>
          </a:xfrm>
          <a:prstGeom prst="rect">
            <a:avLst/>
          </a:prstGeom>
          <a:noFill/>
        </p:spPr>
        <p:txBody>
          <a:bodyPr wrap="square" rtlCol="0">
            <a:spAutoFit/>
          </a:bodyPr>
          <a:lstStyle/>
          <a:p>
            <a:pPr algn="ctr"/>
            <a:r>
              <a:rPr lang="en-US" sz="3200" dirty="0" smtClean="0">
                <a:latin typeface="Times New Roman" panose="02020603050405020304" pitchFamily="18" charset="0"/>
                <a:cs typeface="Times New Roman" panose="02020603050405020304" pitchFamily="18" charset="0"/>
              </a:rPr>
              <a:t>Objectives</a:t>
            </a:r>
          </a:p>
          <a:p>
            <a:pPr algn="ctr"/>
            <a:endParaRPr lang="en-US" sz="32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51978" y="1578279"/>
            <a:ext cx="9782827" cy="3108543"/>
          </a:xfrm>
          <a:prstGeom prst="rect">
            <a:avLst/>
          </a:prstGeom>
          <a:noFill/>
        </p:spPr>
        <p:txBody>
          <a:bodyPr wrap="square" rtlCol="0">
            <a:spAutoFit/>
          </a:bodyPr>
          <a:lstStyle/>
          <a:p>
            <a:pPr marL="342900" indent="-342900">
              <a:buAutoNum type="arabicPeriod"/>
            </a:pPr>
            <a:r>
              <a:rPr lang="en-US" sz="2800" dirty="0" smtClean="0">
                <a:latin typeface="Times New Roman" panose="02020603050405020304" pitchFamily="18" charset="0"/>
                <a:cs typeface="Times New Roman" panose="02020603050405020304" pitchFamily="18" charset="0"/>
              </a:rPr>
              <a:t>To create an interactive computer game in C++ that allows two players to play the game of “Scissors, Paper, Rock”</a:t>
            </a:r>
          </a:p>
          <a:p>
            <a:pPr marL="342900" indent="-342900">
              <a:buAutoNum type="arabicPeriod" startAt="2"/>
            </a:pPr>
            <a:r>
              <a:rPr lang="en-US" sz="2800" dirty="0" smtClean="0">
                <a:latin typeface="Times New Roman" panose="02020603050405020304" pitchFamily="18" charset="0"/>
                <a:cs typeface="Times New Roman" panose="02020603050405020304" pitchFamily="18" charset="0"/>
              </a:rPr>
              <a:t>To provide a user-friendly interface that allows the user to interact with the game.</a:t>
            </a:r>
          </a:p>
          <a:p>
            <a:pPr marL="342900" indent="-342900">
              <a:buAutoNum type="arabicPeriod" startAt="2"/>
            </a:pPr>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create a fun and engaging game that requires minimal user input and produces a random outcome. </a:t>
            </a:r>
            <a:endParaRPr lang="en-US" sz="2800" dirty="0" smtClean="0">
              <a:latin typeface="Times New Roman" panose="02020603050405020304" pitchFamily="18" charset="0"/>
              <a:cs typeface="Times New Roman" panose="02020603050405020304" pitchFamily="18" charset="0"/>
            </a:endParaRPr>
          </a:p>
          <a:p>
            <a:pPr marL="342900" indent="-342900">
              <a:buAutoNum type="arabicPeriod" startAt="2"/>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85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41" y="526093"/>
            <a:ext cx="9206630" cy="523220"/>
          </a:xfrm>
          <a:prstGeom prst="rect">
            <a:avLst/>
          </a:prstGeom>
          <a:noFill/>
        </p:spPr>
        <p:txBody>
          <a:bodyPr wrap="square" rtlCol="0">
            <a:spAutoFit/>
          </a:bodyPr>
          <a:lstStyle/>
          <a:p>
            <a:pPr algn="ctr"/>
            <a:r>
              <a:rPr lang="en-US" sz="2800" b="1" dirty="0" smtClean="0">
                <a:latin typeface="Times New Roman" panose="02020603050405020304" pitchFamily="18" charset="0"/>
                <a:cs typeface="Times New Roman" panose="02020603050405020304" pitchFamily="18" charset="0"/>
              </a:rPr>
              <a:t>Key Feature of the game are as follows:</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13984" y="1515649"/>
            <a:ext cx="9908087" cy="2308324"/>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Input: The game requires user input from the player to choose either scissor, paper, or rock.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Randomization: The computer needs to generate a random number and assign it either scissor, paper, or rock.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Output: The game should output the result of the game after comparing the user input against the random number</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93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64921" y="513567"/>
            <a:ext cx="1012103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implementing these features in C++, I first included the header files &lt;</a:t>
            </a:r>
            <a:r>
              <a:rPr lang="en-US" dirty="0" err="1" smtClean="0">
                <a:latin typeface="Times New Roman" panose="02020603050405020304" pitchFamily="18" charset="0"/>
                <a:cs typeface="Times New Roman" panose="02020603050405020304" pitchFamily="18" charset="0"/>
              </a:rPr>
              <a:t>iostream</a:t>
            </a:r>
            <a:r>
              <a:rPr lang="en-US" dirty="0" smtClean="0">
                <a:latin typeface="Times New Roman" panose="02020603050405020304" pitchFamily="18" charset="0"/>
                <a:cs typeface="Times New Roman" panose="02020603050405020304" pitchFamily="18" charset="0"/>
              </a:rPr>
              <a:t>&gt;, &lt;string&gt;, &lt;random&gt;,&lt;</a:t>
            </a:r>
            <a:r>
              <a:rPr lang="en-US" dirty="0" err="1" smtClean="0">
                <a:latin typeface="Times New Roman" panose="02020603050405020304" pitchFamily="18" charset="0"/>
                <a:cs typeface="Times New Roman" panose="02020603050405020304" pitchFamily="18" charset="0"/>
              </a:rPr>
              <a:t>ctime</a:t>
            </a:r>
            <a:r>
              <a:rPr lang="en-US" dirty="0" smtClean="0">
                <a:latin typeface="Times New Roman" panose="02020603050405020304" pitchFamily="18" charset="0"/>
                <a:cs typeface="Times New Roman" panose="02020603050405020304" pitchFamily="18" charset="0"/>
              </a:rPr>
              <a:t>&gt;and &lt;</a:t>
            </a:r>
            <a:r>
              <a:rPr lang="en-US" dirty="0" err="1" smtClean="0">
                <a:latin typeface="Times New Roman" panose="02020603050405020304" pitchFamily="18" charset="0"/>
                <a:cs typeface="Times New Roman" panose="02020603050405020304" pitchFamily="18" charset="0"/>
              </a:rPr>
              <a:t>cstdlib</a:t>
            </a:r>
            <a:r>
              <a:rPr lang="en-US" dirty="0" smtClean="0">
                <a:latin typeface="Times New Roman" panose="02020603050405020304" pitchFamily="18" charset="0"/>
                <a:cs typeface="Times New Roman" panose="02020603050405020304" pitchFamily="18" charset="0"/>
              </a:rPr>
              <a:t>&gt;, which include the necessary functions for input and output, strings, and random number generation respectively. </a:t>
            </a:r>
          </a:p>
          <a:p>
            <a:endParaRPr lang="en-US" dirty="0"/>
          </a:p>
        </p:txBody>
      </p:sp>
      <p:pic>
        <p:nvPicPr>
          <p:cNvPr id="4" name="Picture 3"/>
          <p:cNvPicPr>
            <a:picLocks noChangeAspect="1"/>
          </p:cNvPicPr>
          <p:nvPr/>
        </p:nvPicPr>
        <p:blipFill>
          <a:blip r:embed="rId2"/>
          <a:stretch>
            <a:fillRect/>
          </a:stretch>
        </p:blipFill>
        <p:spPr>
          <a:xfrm>
            <a:off x="3344449" y="1853852"/>
            <a:ext cx="4246323" cy="3244241"/>
          </a:xfrm>
          <a:prstGeom prst="rect">
            <a:avLst/>
          </a:prstGeom>
        </p:spPr>
      </p:pic>
    </p:spTree>
    <p:extLst>
      <p:ext uri="{BB962C8B-B14F-4D97-AF65-F5344CB8AC3E}">
        <p14:creationId xmlns:p14="http://schemas.microsoft.com/office/powerpoint/2010/main" val="598793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452" y="425885"/>
            <a:ext cx="10484285"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Then I defined the different possible inputs as strings, using the string data type. I used the rand() function to generate a random number and used if-else statement to assign the input based on the random number generated. </a:t>
            </a:r>
          </a:p>
          <a:p>
            <a:endParaRPr lang="en-US" dirty="0"/>
          </a:p>
        </p:txBody>
      </p:sp>
      <p:pic>
        <p:nvPicPr>
          <p:cNvPr id="3" name="Picture 2"/>
          <p:cNvPicPr>
            <a:picLocks noChangeAspect="1"/>
          </p:cNvPicPr>
          <p:nvPr/>
        </p:nvPicPr>
        <p:blipFill>
          <a:blip r:embed="rId2"/>
          <a:stretch>
            <a:fillRect/>
          </a:stretch>
        </p:blipFill>
        <p:spPr>
          <a:xfrm>
            <a:off x="2492681" y="1878904"/>
            <a:ext cx="5887232" cy="3494762"/>
          </a:xfrm>
          <a:prstGeom prst="rect">
            <a:avLst/>
          </a:prstGeom>
        </p:spPr>
      </p:pic>
    </p:spTree>
    <p:extLst>
      <p:ext uri="{BB962C8B-B14F-4D97-AF65-F5344CB8AC3E}">
        <p14:creationId xmlns:p14="http://schemas.microsoft.com/office/powerpoint/2010/main" val="31352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2262" y="613775"/>
            <a:ext cx="6789107" cy="4985359"/>
          </a:xfrm>
          <a:prstGeom prst="rect">
            <a:avLst/>
          </a:prstGeom>
        </p:spPr>
      </p:pic>
    </p:spTree>
    <p:extLst>
      <p:ext uri="{BB962C8B-B14F-4D97-AF65-F5344CB8AC3E}">
        <p14:creationId xmlns:p14="http://schemas.microsoft.com/office/powerpoint/2010/main" val="2089188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1978" y="413359"/>
            <a:ext cx="10346499" cy="1477328"/>
          </a:xfrm>
          <a:prstGeom prst="rect">
            <a:avLst/>
          </a:prstGeom>
          <a:noFill/>
        </p:spPr>
        <p:txBody>
          <a:bodyPr wrap="square" rtlCol="0">
            <a:spAutoFit/>
          </a:bodyPr>
          <a:lstStyle/>
          <a:p>
            <a:r>
              <a:rPr lang="en-US" dirty="0" smtClean="0"/>
              <a:t>Next, I used an if-else statement to compare the user input and the computer’s input and output of the result of the game. Finally, I used a while loop to keep the game running for the n numbers of rounds and displayed the final score. </a:t>
            </a:r>
          </a:p>
          <a:p>
            <a:endParaRPr lang="en-US" dirty="0" smtClean="0">
              <a:latin typeface="Times New Roman" panose="02020603050405020304" pitchFamily="18" charset="0"/>
              <a:cs typeface="Times New Roman" panose="02020603050405020304" pitchFamily="18" charset="0"/>
            </a:endParaRPr>
          </a:p>
          <a:p>
            <a:endParaRPr lang="en-US" dirty="0"/>
          </a:p>
        </p:txBody>
      </p:sp>
      <p:pic>
        <p:nvPicPr>
          <p:cNvPr id="3" name="Picture 2"/>
          <p:cNvPicPr>
            <a:picLocks noChangeAspect="1"/>
          </p:cNvPicPr>
          <p:nvPr/>
        </p:nvPicPr>
        <p:blipFill>
          <a:blip r:embed="rId2"/>
          <a:stretch>
            <a:fillRect/>
          </a:stretch>
        </p:blipFill>
        <p:spPr>
          <a:xfrm>
            <a:off x="2867025" y="1557337"/>
            <a:ext cx="6457950" cy="3743325"/>
          </a:xfrm>
          <a:prstGeom prst="rect">
            <a:avLst/>
          </a:prstGeom>
        </p:spPr>
      </p:pic>
    </p:spTree>
    <p:extLst>
      <p:ext uri="{BB962C8B-B14F-4D97-AF65-F5344CB8AC3E}">
        <p14:creationId xmlns:p14="http://schemas.microsoft.com/office/powerpoint/2010/main" val="215021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35685" y="419361"/>
            <a:ext cx="5943600" cy="3238500"/>
          </a:xfrm>
          <a:prstGeom prst="rect">
            <a:avLst/>
          </a:prstGeom>
        </p:spPr>
      </p:pic>
      <p:pic>
        <p:nvPicPr>
          <p:cNvPr id="3" name="Picture 2"/>
          <p:cNvPicPr>
            <a:picLocks noChangeAspect="1"/>
          </p:cNvPicPr>
          <p:nvPr/>
        </p:nvPicPr>
        <p:blipFill>
          <a:blip r:embed="rId3"/>
          <a:stretch>
            <a:fillRect/>
          </a:stretch>
        </p:blipFill>
        <p:spPr>
          <a:xfrm>
            <a:off x="2635685" y="3845752"/>
            <a:ext cx="5857875" cy="1400175"/>
          </a:xfrm>
          <a:prstGeom prst="rect">
            <a:avLst/>
          </a:prstGeom>
        </p:spPr>
      </p:pic>
    </p:spTree>
    <p:extLst>
      <p:ext uri="{BB962C8B-B14F-4D97-AF65-F5344CB8AC3E}">
        <p14:creationId xmlns:p14="http://schemas.microsoft.com/office/powerpoint/2010/main" val="27323116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TotalTime>
  <Words>432</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Scissors, Paper Rock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OOP</dc:title>
  <dc:creator>Microsoft account</dc:creator>
  <cp:lastModifiedBy>Microsoft account</cp:lastModifiedBy>
  <cp:revision>8</cp:revision>
  <dcterms:created xsi:type="dcterms:W3CDTF">2023-01-02T13:30:07Z</dcterms:created>
  <dcterms:modified xsi:type="dcterms:W3CDTF">2023-01-02T15:17:00Z</dcterms:modified>
</cp:coreProperties>
</file>