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3.xml.rels" ContentType="application/vnd.openxmlformats-package.relationships+xml"/>
  <Override PartName="/ppt/notesSlides/notesSlide3.xml" ContentType="application/vnd.openxmlformats-officedocument.presentationml.notesSlide+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sldImg"/>
          </p:nvPr>
        </p:nvSpPr>
        <p:spPr>
          <a:xfrm>
            <a:off x="216000" y="812520"/>
            <a:ext cx="7127280" cy="4008960"/>
          </a:xfrm>
          <a:prstGeom prst="rect">
            <a:avLst/>
          </a:prstGeom>
        </p:spPr>
        <p:txBody>
          <a:bodyPr lIns="0" rIns="0" tIns="0" bIns="0" anchor="ct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285" name="PlaceHolder 2"/>
          <p:cNvSpPr>
            <a:spLocks noGrp="1"/>
          </p:cNvSpPr>
          <p:nvPr>
            <p:ph type="body"/>
          </p:nvPr>
        </p:nvSpPr>
        <p:spPr>
          <a:xfrm>
            <a:off x="756000" y="5078520"/>
            <a:ext cx="6047640" cy="4811040"/>
          </a:xfrm>
          <a:prstGeom prst="rect">
            <a:avLst/>
          </a:prstGeom>
        </p:spPr>
        <p:txBody>
          <a:bodyPr lIns="0" rIns="0" tIns="0" bIns="0"/>
          <a:p>
            <a:r>
              <a:rPr b="0" lang="en-IE" sz="2000" spc="-1" strike="noStrike">
                <a:latin typeface="Arial"/>
              </a:rPr>
              <a:t>Click to edit the notes format</a:t>
            </a:r>
            <a:endParaRPr b="0" lang="en-IE" sz="2000" spc="-1" strike="noStrike">
              <a:latin typeface="Arial"/>
            </a:endParaRPr>
          </a:p>
        </p:txBody>
      </p:sp>
      <p:sp>
        <p:nvSpPr>
          <p:cNvPr id="286" name="PlaceHolder 3"/>
          <p:cNvSpPr>
            <a:spLocks noGrp="1"/>
          </p:cNvSpPr>
          <p:nvPr>
            <p:ph type="hdr"/>
          </p:nvPr>
        </p:nvSpPr>
        <p:spPr>
          <a:xfrm>
            <a:off x="0" y="0"/>
            <a:ext cx="3280680" cy="534240"/>
          </a:xfrm>
          <a:prstGeom prst="rect">
            <a:avLst/>
          </a:prstGeom>
        </p:spPr>
        <p:txBody>
          <a:bodyPr lIns="0" rIns="0" tIns="0" bIns="0"/>
          <a:p>
            <a:r>
              <a:rPr b="0" lang="en-IE" sz="1400" spc="-1" strike="noStrike">
                <a:latin typeface="Times New Roman"/>
              </a:rPr>
              <a:t>&lt;header&gt;</a:t>
            </a:r>
            <a:endParaRPr b="0" lang="en-IE" sz="1400" spc="-1" strike="noStrike">
              <a:latin typeface="Times New Roman"/>
            </a:endParaRPr>
          </a:p>
        </p:txBody>
      </p:sp>
      <p:sp>
        <p:nvSpPr>
          <p:cNvPr id="287" name="PlaceHolder 4"/>
          <p:cNvSpPr>
            <a:spLocks noGrp="1"/>
          </p:cNvSpPr>
          <p:nvPr>
            <p:ph type="dt"/>
          </p:nvPr>
        </p:nvSpPr>
        <p:spPr>
          <a:xfrm>
            <a:off x="4278960" y="0"/>
            <a:ext cx="3280680" cy="534240"/>
          </a:xfrm>
          <a:prstGeom prst="rect">
            <a:avLst/>
          </a:prstGeom>
        </p:spPr>
        <p:txBody>
          <a:bodyPr lIns="0" rIns="0" tIns="0" bIns="0"/>
          <a:p>
            <a:pPr algn="r"/>
            <a:r>
              <a:rPr b="0" lang="en-IE" sz="1400" spc="-1" strike="noStrike">
                <a:latin typeface="Times New Roman"/>
              </a:rPr>
              <a:t>&lt;date/time&gt;</a:t>
            </a:r>
            <a:endParaRPr b="0" lang="en-IE" sz="1400" spc="-1" strike="noStrike">
              <a:latin typeface="Times New Roman"/>
            </a:endParaRPr>
          </a:p>
        </p:txBody>
      </p:sp>
      <p:sp>
        <p:nvSpPr>
          <p:cNvPr id="288" name="PlaceHolder 5"/>
          <p:cNvSpPr>
            <a:spLocks noGrp="1"/>
          </p:cNvSpPr>
          <p:nvPr>
            <p:ph type="ftr"/>
          </p:nvPr>
        </p:nvSpPr>
        <p:spPr>
          <a:xfrm>
            <a:off x="0" y="10157400"/>
            <a:ext cx="3280680" cy="534240"/>
          </a:xfrm>
          <a:prstGeom prst="rect">
            <a:avLst/>
          </a:prstGeom>
        </p:spPr>
        <p:txBody>
          <a:bodyPr lIns="0" rIns="0" tIns="0" bIns="0" anchor="b"/>
          <a:p>
            <a:r>
              <a:rPr b="0" lang="en-IE" sz="1400" spc="-1" strike="noStrike">
                <a:latin typeface="Times New Roman"/>
              </a:rPr>
              <a:t>&lt;footer&gt;</a:t>
            </a:r>
            <a:endParaRPr b="0" lang="en-IE" sz="1400" spc="-1" strike="noStrike">
              <a:latin typeface="Times New Roman"/>
            </a:endParaRPr>
          </a:p>
        </p:txBody>
      </p:sp>
      <p:sp>
        <p:nvSpPr>
          <p:cNvPr id="289" name="PlaceHolder 6"/>
          <p:cNvSpPr>
            <a:spLocks noGrp="1"/>
          </p:cNvSpPr>
          <p:nvPr>
            <p:ph type="sldNum"/>
          </p:nvPr>
        </p:nvSpPr>
        <p:spPr>
          <a:xfrm>
            <a:off x="4278960" y="10157400"/>
            <a:ext cx="3280680" cy="534240"/>
          </a:xfrm>
          <a:prstGeom prst="rect">
            <a:avLst/>
          </a:prstGeom>
        </p:spPr>
        <p:txBody>
          <a:bodyPr lIns="0" rIns="0" tIns="0" bIns="0" anchor="b"/>
          <a:p>
            <a:pPr algn="r"/>
            <a:fld id="{4B82637B-6745-412F-8BC5-450AD2170263}" type="slidenum">
              <a:rPr b="0" lang="en-IE" sz="1400" spc="-1" strike="noStrike">
                <a:latin typeface="Times New Roman"/>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sldImg"/>
          </p:nvPr>
        </p:nvSpPr>
        <p:spPr>
          <a:xfrm>
            <a:off x="685800" y="1143000"/>
            <a:ext cx="5486040" cy="3085920"/>
          </a:xfrm>
          <a:prstGeom prst="rect">
            <a:avLst/>
          </a:prstGeom>
        </p:spPr>
      </p:sp>
      <p:sp>
        <p:nvSpPr>
          <p:cNvPr id="337" name="PlaceHolder 2"/>
          <p:cNvSpPr>
            <a:spLocks noGrp="1"/>
          </p:cNvSpPr>
          <p:nvPr>
            <p:ph type="body"/>
          </p:nvPr>
        </p:nvSpPr>
        <p:spPr>
          <a:xfrm>
            <a:off x="685800" y="4400640"/>
            <a:ext cx="5486040" cy="3600000"/>
          </a:xfrm>
          <a:prstGeom prst="rect">
            <a:avLst/>
          </a:prstGeom>
        </p:spPr>
        <p:txBody>
          <a:bodyPr/>
          <a:p>
            <a:endParaRPr b="0" lang="en-IE" sz="2000" spc="-1" strike="noStrike">
              <a:latin typeface="Arial"/>
            </a:endParaRPr>
          </a:p>
        </p:txBody>
      </p:sp>
      <p:sp>
        <p:nvSpPr>
          <p:cNvPr id="338" name="TextShape 3"/>
          <p:cNvSpPr txBox="1"/>
          <p:nvPr/>
        </p:nvSpPr>
        <p:spPr>
          <a:xfrm>
            <a:off x="0" y="0"/>
            <a:ext cx="2971440" cy="458280"/>
          </a:xfrm>
          <a:prstGeom prst="rect">
            <a:avLst/>
          </a:prstGeom>
          <a:noFill/>
          <a:ln>
            <a:noFill/>
          </a:ln>
        </p:spPr>
        <p:txBody>
          <a:bodyPr/>
          <a:p>
            <a:endParaRPr b="0" lang="en-IE" sz="2400" spc="-1" strike="noStrike">
              <a:latin typeface="Times New Roman"/>
            </a:endParaRPr>
          </a:p>
        </p:txBody>
      </p:sp>
      <p:sp>
        <p:nvSpPr>
          <p:cNvPr id="339" name="TextShape 4"/>
          <p:cNvSpPr txBox="1"/>
          <p:nvPr/>
        </p:nvSpPr>
        <p:spPr>
          <a:xfrm>
            <a:off x="0" y="8685360"/>
            <a:ext cx="2971440" cy="458280"/>
          </a:xfrm>
          <a:prstGeom prst="rect">
            <a:avLst/>
          </a:prstGeom>
          <a:noFill/>
          <a:ln>
            <a:noFill/>
          </a:ln>
        </p:spPr>
        <p:txBody>
          <a:bodyPr anchor="b"/>
          <a:p>
            <a:pPr>
              <a:lnSpc>
                <a:spcPct val="100000"/>
              </a:lnSpc>
            </a:pPr>
            <a:r>
              <a:rPr b="0" lang="en-IE" sz="400" spc="-1" strike="noStrike">
                <a:solidFill>
                  <a:srgbClr val="000000"/>
                </a:solidFill>
                <a:latin typeface="Segoe UI"/>
                <a:ea typeface="Segoe UI"/>
              </a:rPr>
              <a:t>© Microsoft Corporation. All rights reserved. MICROSOFT MAKES NO WARRANTIES, EXPRESS, IMPLIED OR STATUTORY, AS TO THE INFORMATION IN THIS PRESENTATION.</a:t>
            </a:r>
            <a:endParaRPr b="0" lang="en-IE" sz="400" spc="-1" strike="noStrike">
              <a:latin typeface="Times New Roman"/>
            </a:endParaRPr>
          </a:p>
        </p:txBody>
      </p:sp>
      <p:sp>
        <p:nvSpPr>
          <p:cNvPr id="340" name="TextShape 5"/>
          <p:cNvSpPr txBox="1"/>
          <p:nvPr/>
        </p:nvSpPr>
        <p:spPr>
          <a:xfrm>
            <a:off x="3884760" y="0"/>
            <a:ext cx="2971440" cy="458280"/>
          </a:xfrm>
          <a:prstGeom prst="rect">
            <a:avLst/>
          </a:prstGeom>
          <a:noFill/>
          <a:ln>
            <a:noFill/>
          </a:ln>
        </p:spPr>
        <p:txBody>
          <a:bodyPr/>
          <a:p>
            <a:pPr algn="r">
              <a:lnSpc>
                <a:spcPct val="100000"/>
              </a:lnSpc>
            </a:pPr>
            <a:fld id="{176006B6-3D29-4F17-A1BF-A8844317BF51}" type="datetime">
              <a:rPr b="0" lang="en-IE" sz="1200" spc="-1" strike="noStrike">
                <a:solidFill>
                  <a:srgbClr val="000000"/>
                </a:solidFill>
                <a:latin typeface="+mn-lt"/>
                <a:ea typeface="+mn-ea"/>
              </a:rPr>
              <a:t>23/02/19</a:t>
            </a:fld>
            <a:r>
              <a:rPr b="0" lang="en-IE" sz="1200" spc="-1" strike="noStrike">
                <a:solidFill>
                  <a:srgbClr val="000000"/>
                </a:solidFill>
                <a:latin typeface="+mn-lt"/>
                <a:ea typeface="+mn-ea"/>
              </a:rPr>
              <a:t> </a:t>
            </a:r>
            <a:fld id="{337D7457-89D7-4B3C-ADC6-15792BFC1E1F}" type="datetime12">
              <a:rPr b="0" lang="en-IE" sz="1200" spc="-1" strike="noStrike">
                <a:solidFill>
                  <a:srgbClr val="000000"/>
                </a:solidFill>
                <a:latin typeface="+mn-lt"/>
                <a:ea typeface="+mn-ea"/>
              </a:rPr>
              <a:t>10:27 a.m.</a:t>
            </a:fld>
            <a:endParaRPr b="0" lang="en-IE" sz="1200" spc="-1" strike="noStrike">
              <a:latin typeface="Times New Roman"/>
            </a:endParaRPr>
          </a:p>
        </p:txBody>
      </p:sp>
      <p:sp>
        <p:nvSpPr>
          <p:cNvPr id="341" name="TextShape 6"/>
          <p:cNvSpPr txBox="1"/>
          <p:nvPr/>
        </p:nvSpPr>
        <p:spPr>
          <a:xfrm>
            <a:off x="3884760" y="8685360"/>
            <a:ext cx="2971440" cy="458280"/>
          </a:xfrm>
          <a:prstGeom prst="rect">
            <a:avLst/>
          </a:prstGeom>
          <a:noFill/>
          <a:ln>
            <a:noFill/>
          </a:ln>
        </p:spPr>
        <p:txBody>
          <a:bodyPr anchor="b"/>
          <a:p>
            <a:pPr algn="r">
              <a:lnSpc>
                <a:spcPct val="100000"/>
              </a:lnSpc>
            </a:pPr>
            <a:fld id="{83421D05-529C-4FFA-8985-721D38A3FEED}" type="slidenum">
              <a:rPr b="0" lang="en-IE" sz="1200" spc="-1" strike="noStrike">
                <a:solidFill>
                  <a:srgbClr val="000000"/>
                </a:solidFill>
                <a:latin typeface="+mn-lt"/>
                <a:ea typeface="+mn-ea"/>
              </a:rPr>
              <a:t>&lt;number&gt;</a:t>
            </a:fld>
            <a:endParaRPr b="0" lang="en-IE"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3" name="PlaceHolder 2"/>
          <p:cNvSpPr>
            <a:spLocks noGrp="1"/>
          </p:cNvSpPr>
          <p:nvPr>
            <p:ph type="body"/>
          </p:nvPr>
        </p:nvSpPr>
        <p:spPr>
          <a:xfrm>
            <a:off x="586440" y="1434240"/>
            <a:ext cx="1101816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34" name="PlaceHolder 3"/>
          <p:cNvSpPr>
            <a:spLocks noGrp="1"/>
          </p:cNvSpPr>
          <p:nvPr>
            <p:ph type="body"/>
          </p:nvPr>
        </p:nvSpPr>
        <p:spPr>
          <a:xfrm>
            <a:off x="586440" y="3559680"/>
            <a:ext cx="11018160" cy="1940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6" name="PlaceHolder 2"/>
          <p:cNvSpPr>
            <a:spLocks noGrp="1"/>
          </p:cNvSpPr>
          <p:nvPr>
            <p:ph type="body"/>
          </p:nvPr>
        </p:nvSpPr>
        <p:spPr>
          <a:xfrm>
            <a:off x="586440" y="143424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3"/>
          <p:cNvSpPr>
            <a:spLocks noGrp="1"/>
          </p:cNvSpPr>
          <p:nvPr>
            <p:ph type="body"/>
          </p:nvPr>
        </p:nvSpPr>
        <p:spPr>
          <a:xfrm>
            <a:off x="6232320" y="143424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4"/>
          <p:cNvSpPr>
            <a:spLocks noGrp="1"/>
          </p:cNvSpPr>
          <p:nvPr>
            <p:ph type="body"/>
          </p:nvPr>
        </p:nvSpPr>
        <p:spPr>
          <a:xfrm>
            <a:off x="586440" y="355968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5"/>
          <p:cNvSpPr>
            <a:spLocks noGrp="1"/>
          </p:cNvSpPr>
          <p:nvPr>
            <p:ph type="body"/>
          </p:nvPr>
        </p:nvSpPr>
        <p:spPr>
          <a:xfrm>
            <a:off x="6232320" y="355968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1" name="PlaceHolder 2"/>
          <p:cNvSpPr>
            <a:spLocks noGrp="1"/>
          </p:cNvSpPr>
          <p:nvPr>
            <p:ph type="body"/>
          </p:nvPr>
        </p:nvSpPr>
        <p:spPr>
          <a:xfrm>
            <a:off x="586440" y="1434240"/>
            <a:ext cx="354744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42" name="PlaceHolder 3"/>
          <p:cNvSpPr>
            <a:spLocks noGrp="1"/>
          </p:cNvSpPr>
          <p:nvPr>
            <p:ph type="body"/>
          </p:nvPr>
        </p:nvSpPr>
        <p:spPr>
          <a:xfrm>
            <a:off x="4311720" y="1434240"/>
            <a:ext cx="354744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43" name="PlaceHolder 4"/>
          <p:cNvSpPr>
            <a:spLocks noGrp="1"/>
          </p:cNvSpPr>
          <p:nvPr>
            <p:ph type="body"/>
          </p:nvPr>
        </p:nvSpPr>
        <p:spPr>
          <a:xfrm>
            <a:off x="8037000" y="1434240"/>
            <a:ext cx="354744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44" name="PlaceHolder 5"/>
          <p:cNvSpPr>
            <a:spLocks noGrp="1"/>
          </p:cNvSpPr>
          <p:nvPr>
            <p:ph type="body"/>
          </p:nvPr>
        </p:nvSpPr>
        <p:spPr>
          <a:xfrm>
            <a:off x="586440" y="3559680"/>
            <a:ext cx="354744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45" name="PlaceHolder 6"/>
          <p:cNvSpPr>
            <a:spLocks noGrp="1"/>
          </p:cNvSpPr>
          <p:nvPr>
            <p:ph type="body"/>
          </p:nvPr>
        </p:nvSpPr>
        <p:spPr>
          <a:xfrm>
            <a:off x="4311720" y="3559680"/>
            <a:ext cx="354744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46" name="PlaceHolder 7"/>
          <p:cNvSpPr>
            <a:spLocks noGrp="1"/>
          </p:cNvSpPr>
          <p:nvPr>
            <p:ph type="body"/>
          </p:nvPr>
        </p:nvSpPr>
        <p:spPr>
          <a:xfrm>
            <a:off x="8037000" y="3559680"/>
            <a:ext cx="3547440" cy="1940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9" name="PlaceHolder 2"/>
          <p:cNvSpPr>
            <a:spLocks noGrp="1"/>
          </p:cNvSpPr>
          <p:nvPr>
            <p:ph type="subTitle"/>
          </p:nvPr>
        </p:nvSpPr>
        <p:spPr>
          <a:xfrm>
            <a:off x="586440" y="1434240"/>
            <a:ext cx="11018160" cy="406908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1" name="PlaceHolder 2"/>
          <p:cNvSpPr>
            <a:spLocks noGrp="1"/>
          </p:cNvSpPr>
          <p:nvPr>
            <p:ph type="body"/>
          </p:nvPr>
        </p:nvSpPr>
        <p:spPr>
          <a:xfrm>
            <a:off x="586440" y="1434240"/>
            <a:ext cx="11018160" cy="40690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3" name="PlaceHolder 2"/>
          <p:cNvSpPr>
            <a:spLocks noGrp="1"/>
          </p:cNvSpPr>
          <p:nvPr>
            <p:ph type="body"/>
          </p:nvPr>
        </p:nvSpPr>
        <p:spPr>
          <a:xfrm>
            <a:off x="586440" y="1434240"/>
            <a:ext cx="5376600" cy="4069080"/>
          </a:xfrm>
          <a:prstGeom prst="rect">
            <a:avLst/>
          </a:prstGeom>
        </p:spPr>
        <p:txBody>
          <a:bodyPr lIns="0" rIns="0" tIns="0" bIns="0">
            <a:normAutofit/>
          </a:bodyPr>
          <a:p>
            <a:endParaRPr b="0" lang="en-US" sz="2800" spc="-1" strike="noStrike">
              <a:solidFill>
                <a:srgbClr val="000000"/>
              </a:solidFill>
              <a:latin typeface="Calibri"/>
            </a:endParaRPr>
          </a:p>
        </p:txBody>
      </p:sp>
      <p:sp>
        <p:nvSpPr>
          <p:cNvPr id="64" name="PlaceHolder 3"/>
          <p:cNvSpPr>
            <a:spLocks noGrp="1"/>
          </p:cNvSpPr>
          <p:nvPr>
            <p:ph type="body"/>
          </p:nvPr>
        </p:nvSpPr>
        <p:spPr>
          <a:xfrm>
            <a:off x="6232320" y="1434240"/>
            <a:ext cx="5376600" cy="40690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586440" y="143424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6232320" y="1434240"/>
            <a:ext cx="5376600" cy="4069080"/>
          </a:xfrm>
          <a:prstGeom prst="rect">
            <a:avLst/>
          </a:prstGeom>
        </p:spPr>
        <p:txBody>
          <a:bodyPr lIns="0" rIns="0" tIns="0" bIns="0">
            <a:normAutofit/>
          </a:bodyPr>
          <a:p>
            <a:endParaRPr b="0" lang="en-US" sz="2800" spc="-1" strike="noStrike">
              <a:solidFill>
                <a:srgbClr val="000000"/>
              </a:solidFill>
              <a:latin typeface="Calibri"/>
            </a:endParaRPr>
          </a:p>
        </p:txBody>
      </p:sp>
      <p:sp>
        <p:nvSpPr>
          <p:cNvPr id="70" name="PlaceHolder 4"/>
          <p:cNvSpPr>
            <a:spLocks noGrp="1"/>
          </p:cNvSpPr>
          <p:nvPr>
            <p:ph type="body"/>
          </p:nvPr>
        </p:nvSpPr>
        <p:spPr>
          <a:xfrm>
            <a:off x="586440" y="355968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2" name="PlaceHolder 2"/>
          <p:cNvSpPr>
            <a:spLocks noGrp="1"/>
          </p:cNvSpPr>
          <p:nvPr>
            <p:ph type="subTitle"/>
          </p:nvPr>
        </p:nvSpPr>
        <p:spPr>
          <a:xfrm>
            <a:off x="586440" y="1434240"/>
            <a:ext cx="11018160" cy="406908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2" name="PlaceHolder 2"/>
          <p:cNvSpPr>
            <a:spLocks noGrp="1"/>
          </p:cNvSpPr>
          <p:nvPr>
            <p:ph type="body"/>
          </p:nvPr>
        </p:nvSpPr>
        <p:spPr>
          <a:xfrm>
            <a:off x="586440" y="1434240"/>
            <a:ext cx="5376600" cy="406908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3"/>
          <p:cNvSpPr>
            <a:spLocks noGrp="1"/>
          </p:cNvSpPr>
          <p:nvPr>
            <p:ph type="body"/>
          </p:nvPr>
        </p:nvSpPr>
        <p:spPr>
          <a:xfrm>
            <a:off x="6232320" y="143424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4"/>
          <p:cNvSpPr>
            <a:spLocks noGrp="1"/>
          </p:cNvSpPr>
          <p:nvPr>
            <p:ph type="body"/>
          </p:nvPr>
        </p:nvSpPr>
        <p:spPr>
          <a:xfrm>
            <a:off x="6232320" y="355968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586440" y="143424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6232320" y="143424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586440" y="3559680"/>
            <a:ext cx="11018160" cy="1940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80" name="PlaceHolder 2"/>
          <p:cNvSpPr>
            <a:spLocks noGrp="1"/>
          </p:cNvSpPr>
          <p:nvPr>
            <p:ph type="body"/>
          </p:nvPr>
        </p:nvSpPr>
        <p:spPr>
          <a:xfrm>
            <a:off x="586440" y="1434240"/>
            <a:ext cx="1101816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3"/>
          <p:cNvSpPr>
            <a:spLocks noGrp="1"/>
          </p:cNvSpPr>
          <p:nvPr>
            <p:ph type="body"/>
          </p:nvPr>
        </p:nvSpPr>
        <p:spPr>
          <a:xfrm>
            <a:off x="586440" y="3559680"/>
            <a:ext cx="11018160" cy="1940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83" name="PlaceHolder 2"/>
          <p:cNvSpPr>
            <a:spLocks noGrp="1"/>
          </p:cNvSpPr>
          <p:nvPr>
            <p:ph type="body"/>
          </p:nvPr>
        </p:nvSpPr>
        <p:spPr>
          <a:xfrm>
            <a:off x="586440" y="143424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84" name="PlaceHolder 3"/>
          <p:cNvSpPr>
            <a:spLocks noGrp="1"/>
          </p:cNvSpPr>
          <p:nvPr>
            <p:ph type="body"/>
          </p:nvPr>
        </p:nvSpPr>
        <p:spPr>
          <a:xfrm>
            <a:off x="6232320" y="143424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85" name="PlaceHolder 4"/>
          <p:cNvSpPr>
            <a:spLocks noGrp="1"/>
          </p:cNvSpPr>
          <p:nvPr>
            <p:ph type="body"/>
          </p:nvPr>
        </p:nvSpPr>
        <p:spPr>
          <a:xfrm>
            <a:off x="586440" y="355968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86" name="PlaceHolder 5"/>
          <p:cNvSpPr>
            <a:spLocks noGrp="1"/>
          </p:cNvSpPr>
          <p:nvPr>
            <p:ph type="body"/>
          </p:nvPr>
        </p:nvSpPr>
        <p:spPr>
          <a:xfrm>
            <a:off x="6232320" y="355968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88" name="PlaceHolder 2"/>
          <p:cNvSpPr>
            <a:spLocks noGrp="1"/>
          </p:cNvSpPr>
          <p:nvPr>
            <p:ph type="body"/>
          </p:nvPr>
        </p:nvSpPr>
        <p:spPr>
          <a:xfrm>
            <a:off x="586440" y="1434240"/>
            <a:ext cx="354744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89" name="PlaceHolder 3"/>
          <p:cNvSpPr>
            <a:spLocks noGrp="1"/>
          </p:cNvSpPr>
          <p:nvPr>
            <p:ph type="body"/>
          </p:nvPr>
        </p:nvSpPr>
        <p:spPr>
          <a:xfrm>
            <a:off x="4311720" y="1434240"/>
            <a:ext cx="354744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90" name="PlaceHolder 4"/>
          <p:cNvSpPr>
            <a:spLocks noGrp="1"/>
          </p:cNvSpPr>
          <p:nvPr>
            <p:ph type="body"/>
          </p:nvPr>
        </p:nvSpPr>
        <p:spPr>
          <a:xfrm>
            <a:off x="8037000" y="1434240"/>
            <a:ext cx="354744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91" name="PlaceHolder 5"/>
          <p:cNvSpPr>
            <a:spLocks noGrp="1"/>
          </p:cNvSpPr>
          <p:nvPr>
            <p:ph type="body"/>
          </p:nvPr>
        </p:nvSpPr>
        <p:spPr>
          <a:xfrm>
            <a:off x="586440" y="3559680"/>
            <a:ext cx="354744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92" name="PlaceHolder 6"/>
          <p:cNvSpPr>
            <a:spLocks noGrp="1"/>
          </p:cNvSpPr>
          <p:nvPr>
            <p:ph type="body"/>
          </p:nvPr>
        </p:nvSpPr>
        <p:spPr>
          <a:xfrm>
            <a:off x="4311720" y="3559680"/>
            <a:ext cx="354744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93" name="PlaceHolder 7"/>
          <p:cNvSpPr>
            <a:spLocks noGrp="1"/>
          </p:cNvSpPr>
          <p:nvPr>
            <p:ph type="body"/>
          </p:nvPr>
        </p:nvSpPr>
        <p:spPr>
          <a:xfrm>
            <a:off x="8037000" y="3559680"/>
            <a:ext cx="3547440" cy="1940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6" name="PlaceHolder 2"/>
          <p:cNvSpPr>
            <a:spLocks noGrp="1"/>
          </p:cNvSpPr>
          <p:nvPr>
            <p:ph type="subTitle"/>
          </p:nvPr>
        </p:nvSpPr>
        <p:spPr>
          <a:xfrm>
            <a:off x="586440" y="1434240"/>
            <a:ext cx="11018160" cy="406908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8" name="PlaceHolder 2"/>
          <p:cNvSpPr>
            <a:spLocks noGrp="1"/>
          </p:cNvSpPr>
          <p:nvPr>
            <p:ph type="body"/>
          </p:nvPr>
        </p:nvSpPr>
        <p:spPr>
          <a:xfrm>
            <a:off x="586440" y="1434240"/>
            <a:ext cx="11018160" cy="40690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10" name="PlaceHolder 2"/>
          <p:cNvSpPr>
            <a:spLocks noGrp="1"/>
          </p:cNvSpPr>
          <p:nvPr>
            <p:ph type="body"/>
          </p:nvPr>
        </p:nvSpPr>
        <p:spPr>
          <a:xfrm>
            <a:off x="586440" y="1434240"/>
            <a:ext cx="5376600" cy="4069080"/>
          </a:xfrm>
          <a:prstGeom prst="rect">
            <a:avLst/>
          </a:prstGeom>
        </p:spPr>
        <p:txBody>
          <a:bodyPr lIns="0" rIns="0" tIns="0" bIns="0">
            <a:normAutofit/>
          </a:bodyPr>
          <a:p>
            <a:endParaRPr b="0" lang="en-US" sz="2800" spc="-1" strike="noStrike">
              <a:solidFill>
                <a:srgbClr val="000000"/>
              </a:solidFill>
              <a:latin typeface="Calibri"/>
            </a:endParaRPr>
          </a:p>
        </p:txBody>
      </p:sp>
      <p:sp>
        <p:nvSpPr>
          <p:cNvPr id="111" name="PlaceHolder 3"/>
          <p:cNvSpPr>
            <a:spLocks noGrp="1"/>
          </p:cNvSpPr>
          <p:nvPr>
            <p:ph type="body"/>
          </p:nvPr>
        </p:nvSpPr>
        <p:spPr>
          <a:xfrm>
            <a:off x="6232320" y="1434240"/>
            <a:ext cx="5376600" cy="40690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4" name="PlaceHolder 2"/>
          <p:cNvSpPr>
            <a:spLocks noGrp="1"/>
          </p:cNvSpPr>
          <p:nvPr>
            <p:ph type="body"/>
          </p:nvPr>
        </p:nvSpPr>
        <p:spPr>
          <a:xfrm>
            <a:off x="586440" y="1434240"/>
            <a:ext cx="11018160" cy="40690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15" name="PlaceHolder 2"/>
          <p:cNvSpPr>
            <a:spLocks noGrp="1"/>
          </p:cNvSpPr>
          <p:nvPr>
            <p:ph type="body"/>
          </p:nvPr>
        </p:nvSpPr>
        <p:spPr>
          <a:xfrm>
            <a:off x="586440" y="143424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6" name="PlaceHolder 3"/>
          <p:cNvSpPr>
            <a:spLocks noGrp="1"/>
          </p:cNvSpPr>
          <p:nvPr>
            <p:ph type="body"/>
          </p:nvPr>
        </p:nvSpPr>
        <p:spPr>
          <a:xfrm>
            <a:off x="6232320" y="1434240"/>
            <a:ext cx="5376600" cy="4069080"/>
          </a:xfrm>
          <a:prstGeom prst="rect">
            <a:avLst/>
          </a:prstGeom>
        </p:spPr>
        <p:txBody>
          <a:bodyPr lIns="0" rIns="0" tIns="0" bIns="0">
            <a:normAutofit/>
          </a:bodyPr>
          <a:p>
            <a:endParaRPr b="0" lang="en-US" sz="2800" spc="-1" strike="noStrike">
              <a:solidFill>
                <a:srgbClr val="000000"/>
              </a:solidFill>
              <a:latin typeface="Calibri"/>
            </a:endParaRPr>
          </a:p>
        </p:txBody>
      </p:sp>
      <p:sp>
        <p:nvSpPr>
          <p:cNvPr id="117" name="PlaceHolder 4"/>
          <p:cNvSpPr>
            <a:spLocks noGrp="1"/>
          </p:cNvSpPr>
          <p:nvPr>
            <p:ph type="body"/>
          </p:nvPr>
        </p:nvSpPr>
        <p:spPr>
          <a:xfrm>
            <a:off x="586440" y="355968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19" name="PlaceHolder 2"/>
          <p:cNvSpPr>
            <a:spLocks noGrp="1"/>
          </p:cNvSpPr>
          <p:nvPr>
            <p:ph type="body"/>
          </p:nvPr>
        </p:nvSpPr>
        <p:spPr>
          <a:xfrm>
            <a:off x="586440" y="1434240"/>
            <a:ext cx="5376600" cy="4069080"/>
          </a:xfrm>
          <a:prstGeom prst="rect">
            <a:avLst/>
          </a:prstGeom>
        </p:spPr>
        <p:txBody>
          <a:bodyPr lIns="0" rIns="0" tIns="0" bIns="0">
            <a:normAutofit/>
          </a:bodyPr>
          <a:p>
            <a:endParaRPr b="0" lang="en-US" sz="2800" spc="-1" strike="noStrike">
              <a:solidFill>
                <a:srgbClr val="000000"/>
              </a:solidFill>
              <a:latin typeface="Calibri"/>
            </a:endParaRPr>
          </a:p>
        </p:txBody>
      </p:sp>
      <p:sp>
        <p:nvSpPr>
          <p:cNvPr id="120" name="PlaceHolder 3"/>
          <p:cNvSpPr>
            <a:spLocks noGrp="1"/>
          </p:cNvSpPr>
          <p:nvPr>
            <p:ph type="body"/>
          </p:nvPr>
        </p:nvSpPr>
        <p:spPr>
          <a:xfrm>
            <a:off x="6232320" y="143424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121" name="PlaceHolder 4"/>
          <p:cNvSpPr>
            <a:spLocks noGrp="1"/>
          </p:cNvSpPr>
          <p:nvPr>
            <p:ph type="body"/>
          </p:nvPr>
        </p:nvSpPr>
        <p:spPr>
          <a:xfrm>
            <a:off x="6232320" y="355968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23" name="PlaceHolder 2"/>
          <p:cNvSpPr>
            <a:spLocks noGrp="1"/>
          </p:cNvSpPr>
          <p:nvPr>
            <p:ph type="body"/>
          </p:nvPr>
        </p:nvSpPr>
        <p:spPr>
          <a:xfrm>
            <a:off x="586440" y="143424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124" name="PlaceHolder 3"/>
          <p:cNvSpPr>
            <a:spLocks noGrp="1"/>
          </p:cNvSpPr>
          <p:nvPr>
            <p:ph type="body"/>
          </p:nvPr>
        </p:nvSpPr>
        <p:spPr>
          <a:xfrm>
            <a:off x="6232320" y="143424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125" name="PlaceHolder 4"/>
          <p:cNvSpPr>
            <a:spLocks noGrp="1"/>
          </p:cNvSpPr>
          <p:nvPr>
            <p:ph type="body"/>
          </p:nvPr>
        </p:nvSpPr>
        <p:spPr>
          <a:xfrm>
            <a:off x="586440" y="3559680"/>
            <a:ext cx="11018160" cy="1940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27" name="PlaceHolder 2"/>
          <p:cNvSpPr>
            <a:spLocks noGrp="1"/>
          </p:cNvSpPr>
          <p:nvPr>
            <p:ph type="body"/>
          </p:nvPr>
        </p:nvSpPr>
        <p:spPr>
          <a:xfrm>
            <a:off x="586440" y="1434240"/>
            <a:ext cx="1101816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128" name="PlaceHolder 3"/>
          <p:cNvSpPr>
            <a:spLocks noGrp="1"/>
          </p:cNvSpPr>
          <p:nvPr>
            <p:ph type="body"/>
          </p:nvPr>
        </p:nvSpPr>
        <p:spPr>
          <a:xfrm>
            <a:off x="586440" y="3559680"/>
            <a:ext cx="11018160" cy="1940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30" name="PlaceHolder 2"/>
          <p:cNvSpPr>
            <a:spLocks noGrp="1"/>
          </p:cNvSpPr>
          <p:nvPr>
            <p:ph type="body"/>
          </p:nvPr>
        </p:nvSpPr>
        <p:spPr>
          <a:xfrm>
            <a:off x="586440" y="143424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131" name="PlaceHolder 3"/>
          <p:cNvSpPr>
            <a:spLocks noGrp="1"/>
          </p:cNvSpPr>
          <p:nvPr>
            <p:ph type="body"/>
          </p:nvPr>
        </p:nvSpPr>
        <p:spPr>
          <a:xfrm>
            <a:off x="6232320" y="143424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132" name="PlaceHolder 4"/>
          <p:cNvSpPr>
            <a:spLocks noGrp="1"/>
          </p:cNvSpPr>
          <p:nvPr>
            <p:ph type="body"/>
          </p:nvPr>
        </p:nvSpPr>
        <p:spPr>
          <a:xfrm>
            <a:off x="586440" y="355968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133" name="PlaceHolder 5"/>
          <p:cNvSpPr>
            <a:spLocks noGrp="1"/>
          </p:cNvSpPr>
          <p:nvPr>
            <p:ph type="body"/>
          </p:nvPr>
        </p:nvSpPr>
        <p:spPr>
          <a:xfrm>
            <a:off x="6232320" y="355968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35" name="PlaceHolder 2"/>
          <p:cNvSpPr>
            <a:spLocks noGrp="1"/>
          </p:cNvSpPr>
          <p:nvPr>
            <p:ph type="body"/>
          </p:nvPr>
        </p:nvSpPr>
        <p:spPr>
          <a:xfrm>
            <a:off x="586440" y="1434240"/>
            <a:ext cx="354744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136" name="PlaceHolder 3"/>
          <p:cNvSpPr>
            <a:spLocks noGrp="1"/>
          </p:cNvSpPr>
          <p:nvPr>
            <p:ph type="body"/>
          </p:nvPr>
        </p:nvSpPr>
        <p:spPr>
          <a:xfrm>
            <a:off x="4311720" y="1434240"/>
            <a:ext cx="354744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137" name="PlaceHolder 4"/>
          <p:cNvSpPr>
            <a:spLocks noGrp="1"/>
          </p:cNvSpPr>
          <p:nvPr>
            <p:ph type="body"/>
          </p:nvPr>
        </p:nvSpPr>
        <p:spPr>
          <a:xfrm>
            <a:off x="8037000" y="1434240"/>
            <a:ext cx="354744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138" name="PlaceHolder 5"/>
          <p:cNvSpPr>
            <a:spLocks noGrp="1"/>
          </p:cNvSpPr>
          <p:nvPr>
            <p:ph type="body"/>
          </p:nvPr>
        </p:nvSpPr>
        <p:spPr>
          <a:xfrm>
            <a:off x="586440" y="3559680"/>
            <a:ext cx="354744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139" name="PlaceHolder 6"/>
          <p:cNvSpPr>
            <a:spLocks noGrp="1"/>
          </p:cNvSpPr>
          <p:nvPr>
            <p:ph type="body"/>
          </p:nvPr>
        </p:nvSpPr>
        <p:spPr>
          <a:xfrm>
            <a:off x="4311720" y="3559680"/>
            <a:ext cx="354744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140" name="PlaceHolder 7"/>
          <p:cNvSpPr>
            <a:spLocks noGrp="1"/>
          </p:cNvSpPr>
          <p:nvPr>
            <p:ph type="body"/>
          </p:nvPr>
        </p:nvSpPr>
        <p:spPr>
          <a:xfrm>
            <a:off x="8037000" y="3559680"/>
            <a:ext cx="3547440" cy="1940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53" name="PlaceHolder 2"/>
          <p:cNvSpPr>
            <a:spLocks noGrp="1"/>
          </p:cNvSpPr>
          <p:nvPr>
            <p:ph type="subTitle"/>
          </p:nvPr>
        </p:nvSpPr>
        <p:spPr>
          <a:xfrm>
            <a:off x="586440" y="1434240"/>
            <a:ext cx="11018160" cy="406908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55" name="PlaceHolder 2"/>
          <p:cNvSpPr>
            <a:spLocks noGrp="1"/>
          </p:cNvSpPr>
          <p:nvPr>
            <p:ph type="body"/>
          </p:nvPr>
        </p:nvSpPr>
        <p:spPr>
          <a:xfrm>
            <a:off x="586440" y="1434240"/>
            <a:ext cx="11018160" cy="40690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6" name="PlaceHolder 2"/>
          <p:cNvSpPr>
            <a:spLocks noGrp="1"/>
          </p:cNvSpPr>
          <p:nvPr>
            <p:ph type="body"/>
          </p:nvPr>
        </p:nvSpPr>
        <p:spPr>
          <a:xfrm>
            <a:off x="586440" y="1434240"/>
            <a:ext cx="5376600" cy="406908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3"/>
          <p:cNvSpPr>
            <a:spLocks noGrp="1"/>
          </p:cNvSpPr>
          <p:nvPr>
            <p:ph type="body"/>
          </p:nvPr>
        </p:nvSpPr>
        <p:spPr>
          <a:xfrm>
            <a:off x="6232320" y="1434240"/>
            <a:ext cx="5376600" cy="40690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57" name="PlaceHolder 2"/>
          <p:cNvSpPr>
            <a:spLocks noGrp="1"/>
          </p:cNvSpPr>
          <p:nvPr>
            <p:ph type="body"/>
          </p:nvPr>
        </p:nvSpPr>
        <p:spPr>
          <a:xfrm>
            <a:off x="586440" y="1434240"/>
            <a:ext cx="5376600" cy="4069080"/>
          </a:xfrm>
          <a:prstGeom prst="rect">
            <a:avLst/>
          </a:prstGeom>
        </p:spPr>
        <p:txBody>
          <a:bodyPr lIns="0" rIns="0" tIns="0" bIns="0">
            <a:normAutofit/>
          </a:bodyPr>
          <a:p>
            <a:endParaRPr b="0" lang="en-US" sz="2800" spc="-1" strike="noStrike">
              <a:solidFill>
                <a:srgbClr val="000000"/>
              </a:solidFill>
              <a:latin typeface="Calibri"/>
            </a:endParaRPr>
          </a:p>
        </p:txBody>
      </p:sp>
      <p:sp>
        <p:nvSpPr>
          <p:cNvPr id="158" name="PlaceHolder 3"/>
          <p:cNvSpPr>
            <a:spLocks noGrp="1"/>
          </p:cNvSpPr>
          <p:nvPr>
            <p:ph type="body"/>
          </p:nvPr>
        </p:nvSpPr>
        <p:spPr>
          <a:xfrm>
            <a:off x="6232320" y="1434240"/>
            <a:ext cx="5376600" cy="40690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0"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62" name="PlaceHolder 2"/>
          <p:cNvSpPr>
            <a:spLocks noGrp="1"/>
          </p:cNvSpPr>
          <p:nvPr>
            <p:ph type="body"/>
          </p:nvPr>
        </p:nvSpPr>
        <p:spPr>
          <a:xfrm>
            <a:off x="586440" y="143424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163" name="PlaceHolder 3"/>
          <p:cNvSpPr>
            <a:spLocks noGrp="1"/>
          </p:cNvSpPr>
          <p:nvPr>
            <p:ph type="body"/>
          </p:nvPr>
        </p:nvSpPr>
        <p:spPr>
          <a:xfrm>
            <a:off x="6232320" y="1434240"/>
            <a:ext cx="5376600" cy="4069080"/>
          </a:xfrm>
          <a:prstGeom prst="rect">
            <a:avLst/>
          </a:prstGeom>
        </p:spPr>
        <p:txBody>
          <a:bodyPr lIns="0" rIns="0" tIns="0" bIns="0">
            <a:normAutofit/>
          </a:bodyPr>
          <a:p>
            <a:endParaRPr b="0" lang="en-US" sz="2800" spc="-1" strike="noStrike">
              <a:solidFill>
                <a:srgbClr val="000000"/>
              </a:solidFill>
              <a:latin typeface="Calibri"/>
            </a:endParaRPr>
          </a:p>
        </p:txBody>
      </p:sp>
      <p:sp>
        <p:nvSpPr>
          <p:cNvPr id="164" name="PlaceHolder 4"/>
          <p:cNvSpPr>
            <a:spLocks noGrp="1"/>
          </p:cNvSpPr>
          <p:nvPr>
            <p:ph type="body"/>
          </p:nvPr>
        </p:nvSpPr>
        <p:spPr>
          <a:xfrm>
            <a:off x="586440" y="355968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66" name="PlaceHolder 2"/>
          <p:cNvSpPr>
            <a:spLocks noGrp="1"/>
          </p:cNvSpPr>
          <p:nvPr>
            <p:ph type="body"/>
          </p:nvPr>
        </p:nvSpPr>
        <p:spPr>
          <a:xfrm>
            <a:off x="586440" y="1434240"/>
            <a:ext cx="5376600" cy="4069080"/>
          </a:xfrm>
          <a:prstGeom prst="rect">
            <a:avLst/>
          </a:prstGeom>
        </p:spPr>
        <p:txBody>
          <a:bodyPr lIns="0" rIns="0" tIns="0" bIns="0">
            <a:normAutofit/>
          </a:bodyPr>
          <a:p>
            <a:endParaRPr b="0" lang="en-US" sz="2800" spc="-1" strike="noStrike">
              <a:solidFill>
                <a:srgbClr val="000000"/>
              </a:solidFill>
              <a:latin typeface="Calibri"/>
            </a:endParaRPr>
          </a:p>
        </p:txBody>
      </p:sp>
      <p:sp>
        <p:nvSpPr>
          <p:cNvPr id="167" name="PlaceHolder 3"/>
          <p:cNvSpPr>
            <a:spLocks noGrp="1"/>
          </p:cNvSpPr>
          <p:nvPr>
            <p:ph type="body"/>
          </p:nvPr>
        </p:nvSpPr>
        <p:spPr>
          <a:xfrm>
            <a:off x="6232320" y="143424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168" name="PlaceHolder 4"/>
          <p:cNvSpPr>
            <a:spLocks noGrp="1"/>
          </p:cNvSpPr>
          <p:nvPr>
            <p:ph type="body"/>
          </p:nvPr>
        </p:nvSpPr>
        <p:spPr>
          <a:xfrm>
            <a:off x="6232320" y="355968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70" name="PlaceHolder 2"/>
          <p:cNvSpPr>
            <a:spLocks noGrp="1"/>
          </p:cNvSpPr>
          <p:nvPr>
            <p:ph type="body"/>
          </p:nvPr>
        </p:nvSpPr>
        <p:spPr>
          <a:xfrm>
            <a:off x="586440" y="143424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1" name="PlaceHolder 3"/>
          <p:cNvSpPr>
            <a:spLocks noGrp="1"/>
          </p:cNvSpPr>
          <p:nvPr>
            <p:ph type="body"/>
          </p:nvPr>
        </p:nvSpPr>
        <p:spPr>
          <a:xfrm>
            <a:off x="6232320" y="143424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2" name="PlaceHolder 4"/>
          <p:cNvSpPr>
            <a:spLocks noGrp="1"/>
          </p:cNvSpPr>
          <p:nvPr>
            <p:ph type="body"/>
          </p:nvPr>
        </p:nvSpPr>
        <p:spPr>
          <a:xfrm>
            <a:off x="586440" y="3559680"/>
            <a:ext cx="11018160" cy="1940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74" name="PlaceHolder 2"/>
          <p:cNvSpPr>
            <a:spLocks noGrp="1"/>
          </p:cNvSpPr>
          <p:nvPr>
            <p:ph type="body"/>
          </p:nvPr>
        </p:nvSpPr>
        <p:spPr>
          <a:xfrm>
            <a:off x="586440" y="1434240"/>
            <a:ext cx="1101816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5" name="PlaceHolder 3"/>
          <p:cNvSpPr>
            <a:spLocks noGrp="1"/>
          </p:cNvSpPr>
          <p:nvPr>
            <p:ph type="body"/>
          </p:nvPr>
        </p:nvSpPr>
        <p:spPr>
          <a:xfrm>
            <a:off x="586440" y="3559680"/>
            <a:ext cx="11018160" cy="1940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77" name="PlaceHolder 2"/>
          <p:cNvSpPr>
            <a:spLocks noGrp="1"/>
          </p:cNvSpPr>
          <p:nvPr>
            <p:ph type="body"/>
          </p:nvPr>
        </p:nvSpPr>
        <p:spPr>
          <a:xfrm>
            <a:off x="586440" y="143424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8" name="PlaceHolder 3"/>
          <p:cNvSpPr>
            <a:spLocks noGrp="1"/>
          </p:cNvSpPr>
          <p:nvPr>
            <p:ph type="body"/>
          </p:nvPr>
        </p:nvSpPr>
        <p:spPr>
          <a:xfrm>
            <a:off x="6232320" y="143424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9" name="PlaceHolder 4"/>
          <p:cNvSpPr>
            <a:spLocks noGrp="1"/>
          </p:cNvSpPr>
          <p:nvPr>
            <p:ph type="body"/>
          </p:nvPr>
        </p:nvSpPr>
        <p:spPr>
          <a:xfrm>
            <a:off x="586440" y="355968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180" name="PlaceHolder 5"/>
          <p:cNvSpPr>
            <a:spLocks noGrp="1"/>
          </p:cNvSpPr>
          <p:nvPr>
            <p:ph type="body"/>
          </p:nvPr>
        </p:nvSpPr>
        <p:spPr>
          <a:xfrm>
            <a:off x="6232320" y="355968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82" name="PlaceHolder 2"/>
          <p:cNvSpPr>
            <a:spLocks noGrp="1"/>
          </p:cNvSpPr>
          <p:nvPr>
            <p:ph type="body"/>
          </p:nvPr>
        </p:nvSpPr>
        <p:spPr>
          <a:xfrm>
            <a:off x="586440" y="1434240"/>
            <a:ext cx="354744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183" name="PlaceHolder 3"/>
          <p:cNvSpPr>
            <a:spLocks noGrp="1"/>
          </p:cNvSpPr>
          <p:nvPr>
            <p:ph type="body"/>
          </p:nvPr>
        </p:nvSpPr>
        <p:spPr>
          <a:xfrm>
            <a:off x="4311720" y="1434240"/>
            <a:ext cx="354744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184" name="PlaceHolder 4"/>
          <p:cNvSpPr>
            <a:spLocks noGrp="1"/>
          </p:cNvSpPr>
          <p:nvPr>
            <p:ph type="body"/>
          </p:nvPr>
        </p:nvSpPr>
        <p:spPr>
          <a:xfrm>
            <a:off x="8037000" y="1434240"/>
            <a:ext cx="354744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185" name="PlaceHolder 5"/>
          <p:cNvSpPr>
            <a:spLocks noGrp="1"/>
          </p:cNvSpPr>
          <p:nvPr>
            <p:ph type="body"/>
          </p:nvPr>
        </p:nvSpPr>
        <p:spPr>
          <a:xfrm>
            <a:off x="586440" y="3559680"/>
            <a:ext cx="354744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186" name="PlaceHolder 6"/>
          <p:cNvSpPr>
            <a:spLocks noGrp="1"/>
          </p:cNvSpPr>
          <p:nvPr>
            <p:ph type="body"/>
          </p:nvPr>
        </p:nvSpPr>
        <p:spPr>
          <a:xfrm>
            <a:off x="4311720" y="3559680"/>
            <a:ext cx="354744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187" name="PlaceHolder 7"/>
          <p:cNvSpPr>
            <a:spLocks noGrp="1"/>
          </p:cNvSpPr>
          <p:nvPr>
            <p:ph type="body"/>
          </p:nvPr>
        </p:nvSpPr>
        <p:spPr>
          <a:xfrm>
            <a:off x="8037000" y="3559680"/>
            <a:ext cx="3547440" cy="1940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01" name="PlaceHolder 2"/>
          <p:cNvSpPr>
            <a:spLocks noGrp="1"/>
          </p:cNvSpPr>
          <p:nvPr>
            <p:ph type="subTitle"/>
          </p:nvPr>
        </p:nvSpPr>
        <p:spPr>
          <a:xfrm>
            <a:off x="586440" y="1434240"/>
            <a:ext cx="11018160" cy="406908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03" name="PlaceHolder 2"/>
          <p:cNvSpPr>
            <a:spLocks noGrp="1"/>
          </p:cNvSpPr>
          <p:nvPr>
            <p:ph type="body"/>
          </p:nvPr>
        </p:nvSpPr>
        <p:spPr>
          <a:xfrm>
            <a:off x="586440" y="1434240"/>
            <a:ext cx="11018160" cy="40690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05" name="PlaceHolder 2"/>
          <p:cNvSpPr>
            <a:spLocks noGrp="1"/>
          </p:cNvSpPr>
          <p:nvPr>
            <p:ph type="body"/>
          </p:nvPr>
        </p:nvSpPr>
        <p:spPr>
          <a:xfrm>
            <a:off x="586440" y="1434240"/>
            <a:ext cx="5376600" cy="4069080"/>
          </a:xfrm>
          <a:prstGeom prst="rect">
            <a:avLst/>
          </a:prstGeom>
        </p:spPr>
        <p:txBody>
          <a:bodyPr lIns="0" rIns="0" tIns="0" bIns="0">
            <a:normAutofit/>
          </a:bodyPr>
          <a:p>
            <a:endParaRPr b="0" lang="en-US" sz="2800" spc="-1" strike="noStrike">
              <a:solidFill>
                <a:srgbClr val="000000"/>
              </a:solidFill>
              <a:latin typeface="Calibri"/>
            </a:endParaRPr>
          </a:p>
        </p:txBody>
      </p:sp>
      <p:sp>
        <p:nvSpPr>
          <p:cNvPr id="206" name="PlaceHolder 3"/>
          <p:cNvSpPr>
            <a:spLocks noGrp="1"/>
          </p:cNvSpPr>
          <p:nvPr>
            <p:ph type="body"/>
          </p:nvPr>
        </p:nvSpPr>
        <p:spPr>
          <a:xfrm>
            <a:off x="6232320" y="1434240"/>
            <a:ext cx="5376600" cy="40690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8"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10" name="PlaceHolder 2"/>
          <p:cNvSpPr>
            <a:spLocks noGrp="1"/>
          </p:cNvSpPr>
          <p:nvPr>
            <p:ph type="body"/>
          </p:nvPr>
        </p:nvSpPr>
        <p:spPr>
          <a:xfrm>
            <a:off x="586440" y="143424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211" name="PlaceHolder 3"/>
          <p:cNvSpPr>
            <a:spLocks noGrp="1"/>
          </p:cNvSpPr>
          <p:nvPr>
            <p:ph type="body"/>
          </p:nvPr>
        </p:nvSpPr>
        <p:spPr>
          <a:xfrm>
            <a:off x="6232320" y="1434240"/>
            <a:ext cx="5376600" cy="4069080"/>
          </a:xfrm>
          <a:prstGeom prst="rect">
            <a:avLst/>
          </a:prstGeom>
        </p:spPr>
        <p:txBody>
          <a:bodyPr lIns="0" rIns="0" tIns="0" bIns="0">
            <a:normAutofit/>
          </a:bodyPr>
          <a:p>
            <a:endParaRPr b="0" lang="en-US" sz="2800" spc="-1" strike="noStrike">
              <a:solidFill>
                <a:srgbClr val="000000"/>
              </a:solidFill>
              <a:latin typeface="Calibri"/>
            </a:endParaRPr>
          </a:p>
        </p:txBody>
      </p:sp>
      <p:sp>
        <p:nvSpPr>
          <p:cNvPr id="212" name="PlaceHolder 4"/>
          <p:cNvSpPr>
            <a:spLocks noGrp="1"/>
          </p:cNvSpPr>
          <p:nvPr>
            <p:ph type="body"/>
          </p:nvPr>
        </p:nvSpPr>
        <p:spPr>
          <a:xfrm>
            <a:off x="586440" y="355968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14" name="PlaceHolder 2"/>
          <p:cNvSpPr>
            <a:spLocks noGrp="1"/>
          </p:cNvSpPr>
          <p:nvPr>
            <p:ph type="body"/>
          </p:nvPr>
        </p:nvSpPr>
        <p:spPr>
          <a:xfrm>
            <a:off x="586440" y="1434240"/>
            <a:ext cx="5376600" cy="4069080"/>
          </a:xfrm>
          <a:prstGeom prst="rect">
            <a:avLst/>
          </a:prstGeom>
        </p:spPr>
        <p:txBody>
          <a:bodyPr lIns="0" rIns="0" tIns="0" bIns="0">
            <a:normAutofit/>
          </a:bodyPr>
          <a:p>
            <a:endParaRPr b="0" lang="en-US" sz="2800" spc="-1" strike="noStrike">
              <a:solidFill>
                <a:srgbClr val="000000"/>
              </a:solidFill>
              <a:latin typeface="Calibri"/>
            </a:endParaRPr>
          </a:p>
        </p:txBody>
      </p:sp>
      <p:sp>
        <p:nvSpPr>
          <p:cNvPr id="215" name="PlaceHolder 3"/>
          <p:cNvSpPr>
            <a:spLocks noGrp="1"/>
          </p:cNvSpPr>
          <p:nvPr>
            <p:ph type="body"/>
          </p:nvPr>
        </p:nvSpPr>
        <p:spPr>
          <a:xfrm>
            <a:off x="6232320" y="143424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216" name="PlaceHolder 4"/>
          <p:cNvSpPr>
            <a:spLocks noGrp="1"/>
          </p:cNvSpPr>
          <p:nvPr>
            <p:ph type="body"/>
          </p:nvPr>
        </p:nvSpPr>
        <p:spPr>
          <a:xfrm>
            <a:off x="6232320" y="355968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18" name="PlaceHolder 2"/>
          <p:cNvSpPr>
            <a:spLocks noGrp="1"/>
          </p:cNvSpPr>
          <p:nvPr>
            <p:ph type="body"/>
          </p:nvPr>
        </p:nvSpPr>
        <p:spPr>
          <a:xfrm>
            <a:off x="586440" y="143424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219" name="PlaceHolder 3"/>
          <p:cNvSpPr>
            <a:spLocks noGrp="1"/>
          </p:cNvSpPr>
          <p:nvPr>
            <p:ph type="body"/>
          </p:nvPr>
        </p:nvSpPr>
        <p:spPr>
          <a:xfrm>
            <a:off x="6232320" y="143424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220" name="PlaceHolder 4"/>
          <p:cNvSpPr>
            <a:spLocks noGrp="1"/>
          </p:cNvSpPr>
          <p:nvPr>
            <p:ph type="body"/>
          </p:nvPr>
        </p:nvSpPr>
        <p:spPr>
          <a:xfrm>
            <a:off x="586440" y="3559680"/>
            <a:ext cx="11018160" cy="1940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22" name="PlaceHolder 2"/>
          <p:cNvSpPr>
            <a:spLocks noGrp="1"/>
          </p:cNvSpPr>
          <p:nvPr>
            <p:ph type="body"/>
          </p:nvPr>
        </p:nvSpPr>
        <p:spPr>
          <a:xfrm>
            <a:off x="586440" y="1434240"/>
            <a:ext cx="1101816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223" name="PlaceHolder 3"/>
          <p:cNvSpPr>
            <a:spLocks noGrp="1"/>
          </p:cNvSpPr>
          <p:nvPr>
            <p:ph type="body"/>
          </p:nvPr>
        </p:nvSpPr>
        <p:spPr>
          <a:xfrm>
            <a:off x="586440" y="3559680"/>
            <a:ext cx="11018160" cy="1940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25" name="PlaceHolder 2"/>
          <p:cNvSpPr>
            <a:spLocks noGrp="1"/>
          </p:cNvSpPr>
          <p:nvPr>
            <p:ph type="body"/>
          </p:nvPr>
        </p:nvSpPr>
        <p:spPr>
          <a:xfrm>
            <a:off x="586440" y="143424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226" name="PlaceHolder 3"/>
          <p:cNvSpPr>
            <a:spLocks noGrp="1"/>
          </p:cNvSpPr>
          <p:nvPr>
            <p:ph type="body"/>
          </p:nvPr>
        </p:nvSpPr>
        <p:spPr>
          <a:xfrm>
            <a:off x="6232320" y="143424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227" name="PlaceHolder 4"/>
          <p:cNvSpPr>
            <a:spLocks noGrp="1"/>
          </p:cNvSpPr>
          <p:nvPr>
            <p:ph type="body"/>
          </p:nvPr>
        </p:nvSpPr>
        <p:spPr>
          <a:xfrm>
            <a:off x="586440" y="355968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228" name="PlaceHolder 5"/>
          <p:cNvSpPr>
            <a:spLocks noGrp="1"/>
          </p:cNvSpPr>
          <p:nvPr>
            <p:ph type="body"/>
          </p:nvPr>
        </p:nvSpPr>
        <p:spPr>
          <a:xfrm>
            <a:off x="6232320" y="355968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30" name="PlaceHolder 2"/>
          <p:cNvSpPr>
            <a:spLocks noGrp="1"/>
          </p:cNvSpPr>
          <p:nvPr>
            <p:ph type="body"/>
          </p:nvPr>
        </p:nvSpPr>
        <p:spPr>
          <a:xfrm>
            <a:off x="586440" y="1434240"/>
            <a:ext cx="354744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231" name="PlaceHolder 3"/>
          <p:cNvSpPr>
            <a:spLocks noGrp="1"/>
          </p:cNvSpPr>
          <p:nvPr>
            <p:ph type="body"/>
          </p:nvPr>
        </p:nvSpPr>
        <p:spPr>
          <a:xfrm>
            <a:off x="4311720" y="1434240"/>
            <a:ext cx="354744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232" name="PlaceHolder 4"/>
          <p:cNvSpPr>
            <a:spLocks noGrp="1"/>
          </p:cNvSpPr>
          <p:nvPr>
            <p:ph type="body"/>
          </p:nvPr>
        </p:nvSpPr>
        <p:spPr>
          <a:xfrm>
            <a:off x="8037000" y="1434240"/>
            <a:ext cx="354744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233" name="PlaceHolder 5"/>
          <p:cNvSpPr>
            <a:spLocks noGrp="1"/>
          </p:cNvSpPr>
          <p:nvPr>
            <p:ph type="body"/>
          </p:nvPr>
        </p:nvSpPr>
        <p:spPr>
          <a:xfrm>
            <a:off x="586440" y="3559680"/>
            <a:ext cx="354744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234" name="PlaceHolder 6"/>
          <p:cNvSpPr>
            <a:spLocks noGrp="1"/>
          </p:cNvSpPr>
          <p:nvPr>
            <p:ph type="body"/>
          </p:nvPr>
        </p:nvSpPr>
        <p:spPr>
          <a:xfrm>
            <a:off x="4311720" y="3559680"/>
            <a:ext cx="354744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235" name="PlaceHolder 7"/>
          <p:cNvSpPr>
            <a:spLocks noGrp="1"/>
          </p:cNvSpPr>
          <p:nvPr>
            <p:ph type="body"/>
          </p:nvPr>
        </p:nvSpPr>
        <p:spPr>
          <a:xfrm>
            <a:off x="8037000" y="3559680"/>
            <a:ext cx="3547440" cy="1940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49" name="PlaceHolder 2"/>
          <p:cNvSpPr>
            <a:spLocks noGrp="1"/>
          </p:cNvSpPr>
          <p:nvPr>
            <p:ph type="subTitle"/>
          </p:nvPr>
        </p:nvSpPr>
        <p:spPr>
          <a:xfrm>
            <a:off x="586440" y="1434240"/>
            <a:ext cx="11018160" cy="406908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51" name="PlaceHolder 2"/>
          <p:cNvSpPr>
            <a:spLocks noGrp="1"/>
          </p:cNvSpPr>
          <p:nvPr>
            <p:ph type="body"/>
          </p:nvPr>
        </p:nvSpPr>
        <p:spPr>
          <a:xfrm>
            <a:off x="586440" y="1434240"/>
            <a:ext cx="11018160" cy="40690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53" name="PlaceHolder 2"/>
          <p:cNvSpPr>
            <a:spLocks noGrp="1"/>
          </p:cNvSpPr>
          <p:nvPr>
            <p:ph type="body"/>
          </p:nvPr>
        </p:nvSpPr>
        <p:spPr>
          <a:xfrm>
            <a:off x="586440" y="1434240"/>
            <a:ext cx="5376600" cy="4069080"/>
          </a:xfrm>
          <a:prstGeom prst="rect">
            <a:avLst/>
          </a:prstGeom>
        </p:spPr>
        <p:txBody>
          <a:bodyPr lIns="0" rIns="0" tIns="0" bIns="0">
            <a:normAutofit/>
          </a:bodyPr>
          <a:p>
            <a:endParaRPr b="0" lang="en-US" sz="2800" spc="-1" strike="noStrike">
              <a:solidFill>
                <a:srgbClr val="000000"/>
              </a:solidFill>
              <a:latin typeface="Calibri"/>
            </a:endParaRPr>
          </a:p>
        </p:txBody>
      </p:sp>
      <p:sp>
        <p:nvSpPr>
          <p:cNvPr id="254" name="PlaceHolder 3"/>
          <p:cNvSpPr>
            <a:spLocks noGrp="1"/>
          </p:cNvSpPr>
          <p:nvPr>
            <p:ph type="body"/>
          </p:nvPr>
        </p:nvSpPr>
        <p:spPr>
          <a:xfrm>
            <a:off x="6232320" y="1434240"/>
            <a:ext cx="5376600" cy="40690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6"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58" name="PlaceHolder 2"/>
          <p:cNvSpPr>
            <a:spLocks noGrp="1"/>
          </p:cNvSpPr>
          <p:nvPr>
            <p:ph type="body"/>
          </p:nvPr>
        </p:nvSpPr>
        <p:spPr>
          <a:xfrm>
            <a:off x="586440" y="143424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259" name="PlaceHolder 3"/>
          <p:cNvSpPr>
            <a:spLocks noGrp="1"/>
          </p:cNvSpPr>
          <p:nvPr>
            <p:ph type="body"/>
          </p:nvPr>
        </p:nvSpPr>
        <p:spPr>
          <a:xfrm>
            <a:off x="6232320" y="1434240"/>
            <a:ext cx="5376600" cy="4069080"/>
          </a:xfrm>
          <a:prstGeom prst="rect">
            <a:avLst/>
          </a:prstGeom>
        </p:spPr>
        <p:txBody>
          <a:bodyPr lIns="0" rIns="0" tIns="0" bIns="0">
            <a:normAutofit/>
          </a:bodyPr>
          <a:p>
            <a:endParaRPr b="0" lang="en-US" sz="2800" spc="-1" strike="noStrike">
              <a:solidFill>
                <a:srgbClr val="000000"/>
              </a:solidFill>
              <a:latin typeface="Calibri"/>
            </a:endParaRPr>
          </a:p>
        </p:txBody>
      </p:sp>
      <p:sp>
        <p:nvSpPr>
          <p:cNvPr id="260" name="PlaceHolder 4"/>
          <p:cNvSpPr>
            <a:spLocks noGrp="1"/>
          </p:cNvSpPr>
          <p:nvPr>
            <p:ph type="body"/>
          </p:nvPr>
        </p:nvSpPr>
        <p:spPr>
          <a:xfrm>
            <a:off x="586440" y="355968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62" name="PlaceHolder 2"/>
          <p:cNvSpPr>
            <a:spLocks noGrp="1"/>
          </p:cNvSpPr>
          <p:nvPr>
            <p:ph type="body"/>
          </p:nvPr>
        </p:nvSpPr>
        <p:spPr>
          <a:xfrm>
            <a:off x="586440" y="1434240"/>
            <a:ext cx="5376600" cy="4069080"/>
          </a:xfrm>
          <a:prstGeom prst="rect">
            <a:avLst/>
          </a:prstGeom>
        </p:spPr>
        <p:txBody>
          <a:bodyPr lIns="0" rIns="0" tIns="0" bIns="0">
            <a:normAutofit/>
          </a:bodyPr>
          <a:p>
            <a:endParaRPr b="0" lang="en-US" sz="2800" spc="-1" strike="noStrike">
              <a:solidFill>
                <a:srgbClr val="000000"/>
              </a:solidFill>
              <a:latin typeface="Calibri"/>
            </a:endParaRPr>
          </a:p>
        </p:txBody>
      </p:sp>
      <p:sp>
        <p:nvSpPr>
          <p:cNvPr id="263" name="PlaceHolder 3"/>
          <p:cNvSpPr>
            <a:spLocks noGrp="1"/>
          </p:cNvSpPr>
          <p:nvPr>
            <p:ph type="body"/>
          </p:nvPr>
        </p:nvSpPr>
        <p:spPr>
          <a:xfrm>
            <a:off x="6232320" y="143424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264" name="PlaceHolder 4"/>
          <p:cNvSpPr>
            <a:spLocks noGrp="1"/>
          </p:cNvSpPr>
          <p:nvPr>
            <p:ph type="body"/>
          </p:nvPr>
        </p:nvSpPr>
        <p:spPr>
          <a:xfrm>
            <a:off x="6232320" y="355968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66" name="PlaceHolder 2"/>
          <p:cNvSpPr>
            <a:spLocks noGrp="1"/>
          </p:cNvSpPr>
          <p:nvPr>
            <p:ph type="body"/>
          </p:nvPr>
        </p:nvSpPr>
        <p:spPr>
          <a:xfrm>
            <a:off x="586440" y="143424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267" name="PlaceHolder 3"/>
          <p:cNvSpPr>
            <a:spLocks noGrp="1"/>
          </p:cNvSpPr>
          <p:nvPr>
            <p:ph type="body"/>
          </p:nvPr>
        </p:nvSpPr>
        <p:spPr>
          <a:xfrm>
            <a:off x="6232320" y="143424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268" name="PlaceHolder 4"/>
          <p:cNvSpPr>
            <a:spLocks noGrp="1"/>
          </p:cNvSpPr>
          <p:nvPr>
            <p:ph type="body"/>
          </p:nvPr>
        </p:nvSpPr>
        <p:spPr>
          <a:xfrm>
            <a:off x="586440" y="3559680"/>
            <a:ext cx="11018160" cy="1940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1" name="PlaceHolder 2"/>
          <p:cNvSpPr>
            <a:spLocks noGrp="1"/>
          </p:cNvSpPr>
          <p:nvPr>
            <p:ph type="body"/>
          </p:nvPr>
        </p:nvSpPr>
        <p:spPr>
          <a:xfrm>
            <a:off x="586440" y="143424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22" name="PlaceHolder 3"/>
          <p:cNvSpPr>
            <a:spLocks noGrp="1"/>
          </p:cNvSpPr>
          <p:nvPr>
            <p:ph type="body"/>
          </p:nvPr>
        </p:nvSpPr>
        <p:spPr>
          <a:xfrm>
            <a:off x="6232320" y="1434240"/>
            <a:ext cx="5376600" cy="4069080"/>
          </a:xfrm>
          <a:prstGeom prst="rect">
            <a:avLst/>
          </a:prstGeom>
        </p:spPr>
        <p:txBody>
          <a:bodyPr lIns="0" rIns="0" tIns="0" bIns="0">
            <a:normAutofit/>
          </a:bodyPr>
          <a:p>
            <a:endParaRPr b="0" lang="en-US" sz="2800" spc="-1" strike="noStrike">
              <a:solidFill>
                <a:srgbClr val="000000"/>
              </a:solidFill>
              <a:latin typeface="Calibri"/>
            </a:endParaRPr>
          </a:p>
        </p:txBody>
      </p:sp>
      <p:sp>
        <p:nvSpPr>
          <p:cNvPr id="23" name="PlaceHolder 4"/>
          <p:cNvSpPr>
            <a:spLocks noGrp="1"/>
          </p:cNvSpPr>
          <p:nvPr>
            <p:ph type="body"/>
          </p:nvPr>
        </p:nvSpPr>
        <p:spPr>
          <a:xfrm>
            <a:off x="586440" y="355968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70" name="PlaceHolder 2"/>
          <p:cNvSpPr>
            <a:spLocks noGrp="1"/>
          </p:cNvSpPr>
          <p:nvPr>
            <p:ph type="body"/>
          </p:nvPr>
        </p:nvSpPr>
        <p:spPr>
          <a:xfrm>
            <a:off x="586440" y="1434240"/>
            <a:ext cx="1101816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271" name="PlaceHolder 3"/>
          <p:cNvSpPr>
            <a:spLocks noGrp="1"/>
          </p:cNvSpPr>
          <p:nvPr>
            <p:ph type="body"/>
          </p:nvPr>
        </p:nvSpPr>
        <p:spPr>
          <a:xfrm>
            <a:off x="586440" y="3559680"/>
            <a:ext cx="11018160" cy="1940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73" name="PlaceHolder 2"/>
          <p:cNvSpPr>
            <a:spLocks noGrp="1"/>
          </p:cNvSpPr>
          <p:nvPr>
            <p:ph type="body"/>
          </p:nvPr>
        </p:nvSpPr>
        <p:spPr>
          <a:xfrm>
            <a:off x="586440" y="143424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274" name="PlaceHolder 3"/>
          <p:cNvSpPr>
            <a:spLocks noGrp="1"/>
          </p:cNvSpPr>
          <p:nvPr>
            <p:ph type="body"/>
          </p:nvPr>
        </p:nvSpPr>
        <p:spPr>
          <a:xfrm>
            <a:off x="6232320" y="143424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275" name="PlaceHolder 4"/>
          <p:cNvSpPr>
            <a:spLocks noGrp="1"/>
          </p:cNvSpPr>
          <p:nvPr>
            <p:ph type="body"/>
          </p:nvPr>
        </p:nvSpPr>
        <p:spPr>
          <a:xfrm>
            <a:off x="586440" y="355968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276" name="PlaceHolder 5"/>
          <p:cNvSpPr>
            <a:spLocks noGrp="1"/>
          </p:cNvSpPr>
          <p:nvPr>
            <p:ph type="body"/>
          </p:nvPr>
        </p:nvSpPr>
        <p:spPr>
          <a:xfrm>
            <a:off x="6232320" y="355968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78" name="PlaceHolder 2"/>
          <p:cNvSpPr>
            <a:spLocks noGrp="1"/>
          </p:cNvSpPr>
          <p:nvPr>
            <p:ph type="body"/>
          </p:nvPr>
        </p:nvSpPr>
        <p:spPr>
          <a:xfrm>
            <a:off x="586440" y="1434240"/>
            <a:ext cx="354744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279" name="PlaceHolder 3"/>
          <p:cNvSpPr>
            <a:spLocks noGrp="1"/>
          </p:cNvSpPr>
          <p:nvPr>
            <p:ph type="body"/>
          </p:nvPr>
        </p:nvSpPr>
        <p:spPr>
          <a:xfrm>
            <a:off x="4311720" y="1434240"/>
            <a:ext cx="354744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280" name="PlaceHolder 4"/>
          <p:cNvSpPr>
            <a:spLocks noGrp="1"/>
          </p:cNvSpPr>
          <p:nvPr>
            <p:ph type="body"/>
          </p:nvPr>
        </p:nvSpPr>
        <p:spPr>
          <a:xfrm>
            <a:off x="8037000" y="1434240"/>
            <a:ext cx="354744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281" name="PlaceHolder 5"/>
          <p:cNvSpPr>
            <a:spLocks noGrp="1"/>
          </p:cNvSpPr>
          <p:nvPr>
            <p:ph type="body"/>
          </p:nvPr>
        </p:nvSpPr>
        <p:spPr>
          <a:xfrm>
            <a:off x="586440" y="3559680"/>
            <a:ext cx="354744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282" name="PlaceHolder 6"/>
          <p:cNvSpPr>
            <a:spLocks noGrp="1"/>
          </p:cNvSpPr>
          <p:nvPr>
            <p:ph type="body"/>
          </p:nvPr>
        </p:nvSpPr>
        <p:spPr>
          <a:xfrm>
            <a:off x="4311720" y="3559680"/>
            <a:ext cx="354744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283" name="PlaceHolder 7"/>
          <p:cNvSpPr>
            <a:spLocks noGrp="1"/>
          </p:cNvSpPr>
          <p:nvPr>
            <p:ph type="body"/>
          </p:nvPr>
        </p:nvSpPr>
        <p:spPr>
          <a:xfrm>
            <a:off x="8037000" y="3559680"/>
            <a:ext cx="3547440" cy="1940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5" name="PlaceHolder 2"/>
          <p:cNvSpPr>
            <a:spLocks noGrp="1"/>
          </p:cNvSpPr>
          <p:nvPr>
            <p:ph type="body"/>
          </p:nvPr>
        </p:nvSpPr>
        <p:spPr>
          <a:xfrm>
            <a:off x="586440" y="1434240"/>
            <a:ext cx="5376600" cy="4069080"/>
          </a:xfrm>
          <a:prstGeom prst="rect">
            <a:avLst/>
          </a:prstGeom>
        </p:spPr>
        <p:txBody>
          <a:bodyPr lIns="0" rIns="0" tIns="0" bIns="0">
            <a:normAutofit/>
          </a:bodyPr>
          <a:p>
            <a:endParaRPr b="0" lang="en-US" sz="2800" spc="-1" strike="noStrike">
              <a:solidFill>
                <a:srgbClr val="000000"/>
              </a:solidFill>
              <a:latin typeface="Calibri"/>
            </a:endParaRPr>
          </a:p>
        </p:txBody>
      </p:sp>
      <p:sp>
        <p:nvSpPr>
          <p:cNvPr id="26" name="PlaceHolder 3"/>
          <p:cNvSpPr>
            <a:spLocks noGrp="1"/>
          </p:cNvSpPr>
          <p:nvPr>
            <p:ph type="body"/>
          </p:nvPr>
        </p:nvSpPr>
        <p:spPr>
          <a:xfrm>
            <a:off x="6232320" y="143424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27" name="PlaceHolder 4"/>
          <p:cNvSpPr>
            <a:spLocks noGrp="1"/>
          </p:cNvSpPr>
          <p:nvPr>
            <p:ph type="body"/>
          </p:nvPr>
        </p:nvSpPr>
        <p:spPr>
          <a:xfrm>
            <a:off x="6232320" y="355968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9" name="PlaceHolder 2"/>
          <p:cNvSpPr>
            <a:spLocks noGrp="1"/>
          </p:cNvSpPr>
          <p:nvPr>
            <p:ph type="body"/>
          </p:nvPr>
        </p:nvSpPr>
        <p:spPr>
          <a:xfrm>
            <a:off x="586440" y="143424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30" name="PlaceHolder 3"/>
          <p:cNvSpPr>
            <a:spLocks noGrp="1"/>
          </p:cNvSpPr>
          <p:nvPr>
            <p:ph type="body"/>
          </p:nvPr>
        </p:nvSpPr>
        <p:spPr>
          <a:xfrm>
            <a:off x="6232320" y="1434240"/>
            <a:ext cx="5376600" cy="194076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4"/>
          <p:cNvSpPr>
            <a:spLocks noGrp="1"/>
          </p:cNvSpPr>
          <p:nvPr>
            <p:ph type="body"/>
          </p:nvPr>
        </p:nvSpPr>
        <p:spPr>
          <a:xfrm>
            <a:off x="586440" y="3559680"/>
            <a:ext cx="11018160" cy="1940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6.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584280" y="6536880"/>
            <a:ext cx="3197160" cy="364680"/>
          </a:xfrm>
          <a:prstGeom prst="rect">
            <a:avLst/>
          </a:prstGeom>
          <a:noFill/>
          <a:ln>
            <a:noFill/>
          </a:ln>
        </p:spPr>
        <p:style>
          <a:lnRef idx="0"/>
          <a:fillRef idx="0"/>
          <a:effectRef idx="0"/>
          <a:fontRef idx="minor"/>
        </p:style>
        <p:txBody>
          <a:bodyPr lIns="90000" rIns="90000" tIns="45000" bIns="45000"/>
          <a:p>
            <a:pPr>
              <a:lnSpc>
                <a:spcPct val="100000"/>
              </a:lnSpc>
            </a:pPr>
            <a:r>
              <a:rPr b="1" lang="en-IE" sz="1800" spc="-1" strike="noStrike">
                <a:solidFill>
                  <a:srgbClr val="000000"/>
                </a:solidFill>
                <a:latin typeface="Rockwell Condensed"/>
              </a:rPr>
              <a:t>www.</a:t>
            </a:r>
            <a:r>
              <a:rPr b="1" lang="en-IE" sz="1800" spc="-1" strike="noStrike">
                <a:solidFill>
                  <a:srgbClr val="ff320e"/>
                </a:solidFill>
                <a:latin typeface="Rockwell Condensed"/>
              </a:rPr>
              <a:t>lk-mug</a:t>
            </a:r>
            <a:r>
              <a:rPr b="1" lang="en-IE" sz="1800" spc="-1" strike="noStrike">
                <a:solidFill>
                  <a:srgbClr val="000000"/>
                </a:solidFill>
                <a:latin typeface="Rockwell Condensed"/>
              </a:rPr>
              <a:t>.org</a:t>
            </a:r>
            <a:endParaRPr b="0" lang="en-IE" sz="1800" spc="-1" strike="noStrike">
              <a:latin typeface="Arial"/>
            </a:endParaRPr>
          </a:p>
        </p:txBody>
      </p:sp>
      <p:sp>
        <p:nvSpPr>
          <p:cNvPr id="1" name="CustomShape 2"/>
          <p:cNvSpPr/>
          <p:nvPr/>
        </p:nvSpPr>
        <p:spPr>
          <a:xfrm>
            <a:off x="9136800" y="6510600"/>
            <a:ext cx="238320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800" spc="-1" strike="noStrike">
                <a:solidFill>
                  <a:srgbClr val="000000"/>
                </a:solidFill>
                <a:latin typeface="Rockwell Condensed"/>
              </a:rPr>
              <a:t>#</a:t>
            </a:r>
            <a:r>
              <a:rPr b="1" lang="en-IE" sz="1800" spc="-1" strike="noStrike">
                <a:solidFill>
                  <a:srgbClr val="ff0000"/>
                </a:solidFill>
                <a:latin typeface="Rockwell Condensed"/>
              </a:rPr>
              <a:t>dev</a:t>
            </a:r>
            <a:r>
              <a:rPr b="1" lang="en-IE" sz="1800" spc="-1" strike="noStrike">
                <a:solidFill>
                  <a:srgbClr val="000000"/>
                </a:solidFill>
                <a:latin typeface="Rockwell Condensed"/>
              </a:rPr>
              <a:t>Conf</a:t>
            </a:r>
            <a:r>
              <a:rPr b="1" lang="en-IE" sz="1800" spc="-1" strike="noStrike">
                <a:solidFill>
                  <a:srgbClr val="0070c0"/>
                </a:solidFill>
                <a:latin typeface="Rockwell Condensed"/>
              </a:rPr>
              <a:t>LK</a:t>
            </a:r>
            <a:r>
              <a:rPr b="1" lang="en-IE" sz="1800" spc="-1" strike="noStrike">
                <a:solidFill>
                  <a:srgbClr val="000000"/>
                </a:solidFill>
                <a:latin typeface="Rockwell Condensed"/>
              </a:rPr>
              <a:t>2019</a:t>
            </a:r>
            <a:endParaRPr b="0" lang="en-IE" sz="1800" spc="-1" strike="noStrike">
              <a:latin typeface="Arial"/>
            </a:endParaRPr>
          </a:p>
        </p:txBody>
      </p:sp>
      <p:sp>
        <p:nvSpPr>
          <p:cNvPr id="2" name="CustomShape 3"/>
          <p:cNvSpPr/>
          <p:nvPr/>
        </p:nvSpPr>
        <p:spPr>
          <a:xfrm>
            <a:off x="5885280" y="6542280"/>
            <a:ext cx="129492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800" spc="-1" strike="noStrike">
                <a:solidFill>
                  <a:srgbClr val="000000"/>
                </a:solidFill>
                <a:latin typeface="Rockwell Condensed"/>
              </a:rPr>
              <a:t>#</a:t>
            </a:r>
            <a:r>
              <a:rPr b="1" lang="en-IE" sz="1800" spc="-1" strike="noStrike">
                <a:solidFill>
                  <a:srgbClr val="ff0000"/>
                </a:solidFill>
                <a:latin typeface="Rockwell Condensed"/>
              </a:rPr>
              <a:t>LK</a:t>
            </a:r>
            <a:r>
              <a:rPr b="1" lang="en-IE" sz="1800" spc="-1" strike="noStrike">
                <a:solidFill>
                  <a:srgbClr val="000000"/>
                </a:solidFill>
                <a:latin typeface="Rockwell Condensed"/>
              </a:rPr>
              <a:t>MUG</a:t>
            </a:r>
            <a:endParaRPr b="0" lang="en-IE" sz="1800" spc="-1" strike="noStrike">
              <a:latin typeface="Arial"/>
            </a:endParaRPr>
          </a:p>
        </p:txBody>
      </p:sp>
      <p:grpSp>
        <p:nvGrpSpPr>
          <p:cNvPr id="3" name="Group 4"/>
          <p:cNvGrpSpPr/>
          <p:nvPr/>
        </p:nvGrpSpPr>
        <p:grpSpPr>
          <a:xfrm>
            <a:off x="8784720" y="365040"/>
            <a:ext cx="3335040" cy="783720"/>
            <a:chOff x="8784720" y="365040"/>
            <a:chExt cx="3335040" cy="783720"/>
          </a:xfrm>
        </p:grpSpPr>
        <p:sp>
          <p:nvSpPr>
            <p:cNvPr id="4" name="CustomShape 5"/>
            <p:cNvSpPr/>
            <p:nvPr/>
          </p:nvSpPr>
          <p:spPr>
            <a:xfrm>
              <a:off x="9617760" y="622800"/>
              <a:ext cx="2502000" cy="525960"/>
            </a:xfrm>
            <a:prstGeom prst="rect">
              <a:avLst/>
            </a:prstGeom>
            <a:noFill/>
            <a:ln>
              <a:noFill/>
            </a:ln>
          </p:spPr>
          <p:style>
            <a:lnRef idx="0"/>
            <a:fillRef idx="0"/>
            <a:effectRef idx="0"/>
            <a:fontRef idx="minor"/>
          </p:style>
          <p:txBody>
            <a:bodyPr lIns="0" rIns="146160" tIns="91440" bIns="91440">
              <a:normAutofit/>
            </a:bodyPr>
            <a:p>
              <a:pPr>
                <a:lnSpc>
                  <a:spcPct val="90000"/>
                </a:lnSpc>
              </a:pPr>
              <a:r>
                <a:rPr b="1" lang="en-IE" sz="2000" spc="-145" strike="noStrike">
                  <a:solidFill>
                    <a:srgbClr val="002060"/>
                  </a:solidFill>
                  <a:latin typeface="Calibri"/>
                </a:rPr>
                <a:t>Letterkenny, Ireland</a:t>
              </a:r>
              <a:endParaRPr b="0" lang="en-IE" sz="2000" spc="-1" strike="noStrike">
                <a:latin typeface="Arial"/>
              </a:endParaRPr>
            </a:p>
          </p:txBody>
        </p:sp>
        <p:pic>
          <p:nvPicPr>
            <p:cNvPr id="5" name="Picture 11" descr=""/>
            <p:cNvPicPr/>
            <p:nvPr/>
          </p:nvPicPr>
          <p:blipFill>
            <a:blip r:embed="rId2"/>
            <a:stretch/>
          </p:blipFill>
          <p:spPr>
            <a:xfrm>
              <a:off x="8784720" y="365040"/>
              <a:ext cx="2568600" cy="340920"/>
            </a:xfrm>
            <a:prstGeom prst="rect">
              <a:avLst/>
            </a:prstGeom>
            <a:ln>
              <a:noFill/>
            </a:ln>
          </p:spPr>
        </p:pic>
      </p:grpSp>
      <p:sp>
        <p:nvSpPr>
          <p:cNvPr id="6" name="PlaceHolder 6"/>
          <p:cNvSpPr>
            <a:spLocks noGrp="1"/>
          </p:cNvSpPr>
          <p:nvPr>
            <p:ph type="dt"/>
          </p:nvPr>
        </p:nvSpPr>
        <p:spPr>
          <a:xfrm>
            <a:off x="838080" y="6356520"/>
            <a:ext cx="2742840" cy="364680"/>
          </a:xfrm>
          <a:prstGeom prst="rect">
            <a:avLst/>
          </a:prstGeom>
        </p:spPr>
        <p:txBody>
          <a:bodyPr anchor="ctr"/>
          <a:p>
            <a:pPr>
              <a:lnSpc>
                <a:spcPct val="100000"/>
              </a:lnSpc>
            </a:pPr>
            <a:fld id="{8D2D3541-B6ED-48E7-99DA-A3DAB5AE9FAE}" type="datetime">
              <a:rPr b="0" lang="en-IE" sz="1200" spc="-1" strike="noStrike">
                <a:solidFill>
                  <a:srgbClr val="8b8b8b"/>
                </a:solidFill>
                <a:latin typeface="Calibri"/>
              </a:rPr>
              <a:t>23/02/19</a:t>
            </a:fld>
            <a:endParaRPr b="0" lang="en-IE" sz="1200" spc="-1" strike="noStrike">
              <a:latin typeface="Times New Roman"/>
            </a:endParaRPr>
          </a:p>
        </p:txBody>
      </p:sp>
      <p:sp>
        <p:nvSpPr>
          <p:cNvPr id="7" name="PlaceHolder 7"/>
          <p:cNvSpPr>
            <a:spLocks noGrp="1"/>
          </p:cNvSpPr>
          <p:nvPr>
            <p:ph type="ftr"/>
          </p:nvPr>
        </p:nvSpPr>
        <p:spPr>
          <a:xfrm>
            <a:off x="4038480" y="6356520"/>
            <a:ext cx="4114440" cy="364680"/>
          </a:xfrm>
          <a:prstGeom prst="rect">
            <a:avLst/>
          </a:prstGeom>
        </p:spPr>
        <p:txBody>
          <a:bodyPr anchor="ctr"/>
          <a:p>
            <a:endParaRPr b="0" lang="en-IE" sz="2400" spc="-1" strike="noStrike">
              <a:latin typeface="Times New Roman"/>
            </a:endParaRPr>
          </a:p>
        </p:txBody>
      </p:sp>
      <p:sp>
        <p:nvSpPr>
          <p:cNvPr id="8" name="PlaceHolder 8"/>
          <p:cNvSpPr>
            <a:spLocks noGrp="1"/>
          </p:cNvSpPr>
          <p:nvPr>
            <p:ph type="sldNum"/>
          </p:nvPr>
        </p:nvSpPr>
        <p:spPr>
          <a:xfrm>
            <a:off x="8610480" y="6356520"/>
            <a:ext cx="2742840" cy="364680"/>
          </a:xfrm>
          <a:prstGeom prst="rect">
            <a:avLst/>
          </a:prstGeom>
        </p:spPr>
        <p:txBody>
          <a:bodyPr anchor="ctr"/>
          <a:p>
            <a:pPr algn="r">
              <a:lnSpc>
                <a:spcPct val="100000"/>
              </a:lnSpc>
            </a:pPr>
            <a:fld id="{BBC36A0A-4DA5-4667-B711-B3492666557A}" type="slidenum">
              <a:rPr b="0" lang="en-IE" sz="1200" spc="-1" strike="noStrike">
                <a:solidFill>
                  <a:srgbClr val="8b8b8b"/>
                </a:solidFill>
                <a:latin typeface="Calibri"/>
              </a:rPr>
              <a:t>&lt;number&gt;</a:t>
            </a:fld>
            <a:endParaRPr b="0" lang="en-IE" sz="1200" spc="-1" strike="noStrike">
              <a:latin typeface="Times New Roman"/>
            </a:endParaRPr>
          </a:p>
        </p:txBody>
      </p:sp>
      <p:sp>
        <p:nvSpPr>
          <p:cNvPr id="9" name="PlaceHolder 9"/>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latin typeface="Calibri"/>
              </a:rPr>
              <a:t>Click to edit the </a:t>
            </a:r>
            <a:r>
              <a:rPr b="0" lang="en-US" sz="1800" spc="-1" strike="noStrike">
                <a:solidFill>
                  <a:srgbClr val="000000"/>
                </a:solidFill>
                <a:latin typeface="Calibri"/>
              </a:rPr>
              <a:t>title text format</a:t>
            </a:r>
            <a:endParaRPr b="0" lang="en-US" sz="1800" spc="-1" strike="noStrike">
              <a:solidFill>
                <a:srgbClr val="000000"/>
              </a:solidFill>
              <a:latin typeface="Calibri"/>
            </a:endParaRPr>
          </a:p>
        </p:txBody>
      </p:sp>
      <p:sp>
        <p:nvSpPr>
          <p:cNvPr id="10" name="PlaceHolder 10"/>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CustomShape 1"/>
          <p:cNvSpPr/>
          <p:nvPr/>
        </p:nvSpPr>
        <p:spPr>
          <a:xfrm>
            <a:off x="584280" y="6536880"/>
            <a:ext cx="3197160" cy="364680"/>
          </a:xfrm>
          <a:prstGeom prst="rect">
            <a:avLst/>
          </a:prstGeom>
          <a:noFill/>
          <a:ln>
            <a:noFill/>
          </a:ln>
        </p:spPr>
        <p:style>
          <a:lnRef idx="0"/>
          <a:fillRef idx="0"/>
          <a:effectRef idx="0"/>
          <a:fontRef idx="minor"/>
        </p:style>
        <p:txBody>
          <a:bodyPr lIns="90000" rIns="90000" tIns="45000" bIns="45000"/>
          <a:p>
            <a:pPr>
              <a:lnSpc>
                <a:spcPct val="100000"/>
              </a:lnSpc>
            </a:pPr>
            <a:r>
              <a:rPr b="1" lang="en-IE" sz="1800" spc="-1" strike="noStrike">
                <a:solidFill>
                  <a:srgbClr val="000000"/>
                </a:solidFill>
                <a:latin typeface="Rockwell Condensed"/>
              </a:rPr>
              <a:t>www.</a:t>
            </a:r>
            <a:r>
              <a:rPr b="1" lang="en-IE" sz="1800" spc="-1" strike="noStrike">
                <a:solidFill>
                  <a:srgbClr val="ff320e"/>
                </a:solidFill>
                <a:latin typeface="Rockwell Condensed"/>
              </a:rPr>
              <a:t>lk-mug</a:t>
            </a:r>
            <a:r>
              <a:rPr b="1" lang="en-IE" sz="1800" spc="-1" strike="noStrike">
                <a:solidFill>
                  <a:srgbClr val="000000"/>
                </a:solidFill>
                <a:latin typeface="Rockwell Condensed"/>
              </a:rPr>
              <a:t>.org</a:t>
            </a:r>
            <a:endParaRPr b="0" lang="en-IE" sz="1800" spc="-1" strike="noStrike">
              <a:latin typeface="Arial"/>
            </a:endParaRPr>
          </a:p>
        </p:txBody>
      </p:sp>
      <p:sp>
        <p:nvSpPr>
          <p:cNvPr id="48" name="CustomShape 2"/>
          <p:cNvSpPr/>
          <p:nvPr/>
        </p:nvSpPr>
        <p:spPr>
          <a:xfrm>
            <a:off x="9136800" y="6510600"/>
            <a:ext cx="238320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800" spc="-1" strike="noStrike">
                <a:solidFill>
                  <a:srgbClr val="000000"/>
                </a:solidFill>
                <a:latin typeface="Rockwell Condensed"/>
              </a:rPr>
              <a:t>#</a:t>
            </a:r>
            <a:r>
              <a:rPr b="1" lang="en-IE" sz="1800" spc="-1" strike="noStrike">
                <a:solidFill>
                  <a:srgbClr val="ff0000"/>
                </a:solidFill>
                <a:latin typeface="Rockwell Condensed"/>
              </a:rPr>
              <a:t>dev</a:t>
            </a:r>
            <a:r>
              <a:rPr b="1" lang="en-IE" sz="1800" spc="-1" strike="noStrike">
                <a:solidFill>
                  <a:srgbClr val="000000"/>
                </a:solidFill>
                <a:latin typeface="Rockwell Condensed"/>
              </a:rPr>
              <a:t>Conf</a:t>
            </a:r>
            <a:r>
              <a:rPr b="1" lang="en-IE" sz="1800" spc="-1" strike="noStrike">
                <a:solidFill>
                  <a:srgbClr val="0070c0"/>
                </a:solidFill>
                <a:latin typeface="Rockwell Condensed"/>
              </a:rPr>
              <a:t>LK</a:t>
            </a:r>
            <a:r>
              <a:rPr b="1" lang="en-IE" sz="1800" spc="-1" strike="noStrike">
                <a:solidFill>
                  <a:srgbClr val="000000"/>
                </a:solidFill>
                <a:latin typeface="Rockwell Condensed"/>
              </a:rPr>
              <a:t>2019</a:t>
            </a:r>
            <a:endParaRPr b="0" lang="en-IE" sz="1800" spc="-1" strike="noStrike">
              <a:latin typeface="Arial"/>
            </a:endParaRPr>
          </a:p>
        </p:txBody>
      </p:sp>
      <p:sp>
        <p:nvSpPr>
          <p:cNvPr id="49" name="CustomShape 3"/>
          <p:cNvSpPr/>
          <p:nvPr/>
        </p:nvSpPr>
        <p:spPr>
          <a:xfrm>
            <a:off x="5885280" y="6542280"/>
            <a:ext cx="129492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800" spc="-1" strike="noStrike">
                <a:solidFill>
                  <a:srgbClr val="000000"/>
                </a:solidFill>
                <a:latin typeface="Rockwell Condensed"/>
              </a:rPr>
              <a:t>#</a:t>
            </a:r>
            <a:r>
              <a:rPr b="1" lang="en-IE" sz="1800" spc="-1" strike="noStrike">
                <a:solidFill>
                  <a:srgbClr val="ff0000"/>
                </a:solidFill>
                <a:latin typeface="Rockwell Condensed"/>
              </a:rPr>
              <a:t>LK</a:t>
            </a:r>
            <a:r>
              <a:rPr b="1" lang="en-IE" sz="1800" spc="-1" strike="noStrike">
                <a:solidFill>
                  <a:srgbClr val="000000"/>
                </a:solidFill>
                <a:latin typeface="Rockwell Condensed"/>
              </a:rPr>
              <a:t>MUG</a:t>
            </a:r>
            <a:endParaRPr b="0" lang="en-IE" sz="1800" spc="-1" strike="noStrike">
              <a:latin typeface="Arial"/>
            </a:endParaRPr>
          </a:p>
        </p:txBody>
      </p:sp>
      <p:grpSp>
        <p:nvGrpSpPr>
          <p:cNvPr id="50" name="Group 4"/>
          <p:cNvGrpSpPr/>
          <p:nvPr/>
        </p:nvGrpSpPr>
        <p:grpSpPr>
          <a:xfrm>
            <a:off x="8784720" y="365040"/>
            <a:ext cx="3335040" cy="783720"/>
            <a:chOff x="8784720" y="365040"/>
            <a:chExt cx="3335040" cy="783720"/>
          </a:xfrm>
        </p:grpSpPr>
        <p:sp>
          <p:nvSpPr>
            <p:cNvPr id="51" name="CustomShape 5"/>
            <p:cNvSpPr/>
            <p:nvPr/>
          </p:nvSpPr>
          <p:spPr>
            <a:xfrm>
              <a:off x="9617760" y="622800"/>
              <a:ext cx="2502000" cy="525960"/>
            </a:xfrm>
            <a:prstGeom prst="rect">
              <a:avLst/>
            </a:prstGeom>
            <a:noFill/>
            <a:ln>
              <a:noFill/>
            </a:ln>
          </p:spPr>
          <p:style>
            <a:lnRef idx="0"/>
            <a:fillRef idx="0"/>
            <a:effectRef idx="0"/>
            <a:fontRef idx="minor"/>
          </p:style>
          <p:txBody>
            <a:bodyPr lIns="0" rIns="146160" tIns="91440" bIns="91440">
              <a:normAutofit/>
            </a:bodyPr>
            <a:p>
              <a:pPr>
                <a:lnSpc>
                  <a:spcPct val="90000"/>
                </a:lnSpc>
              </a:pPr>
              <a:r>
                <a:rPr b="1" lang="en-IE" sz="2000" spc="-145" strike="noStrike">
                  <a:solidFill>
                    <a:srgbClr val="002060"/>
                  </a:solidFill>
                  <a:latin typeface="Calibri"/>
                </a:rPr>
                <a:t>Letterkenny, Ireland</a:t>
              </a:r>
              <a:endParaRPr b="0" lang="en-IE" sz="2000" spc="-1" strike="noStrike">
                <a:latin typeface="Arial"/>
              </a:endParaRPr>
            </a:p>
          </p:txBody>
        </p:sp>
        <p:pic>
          <p:nvPicPr>
            <p:cNvPr id="52" name="Picture 11" descr=""/>
            <p:cNvPicPr/>
            <p:nvPr/>
          </p:nvPicPr>
          <p:blipFill>
            <a:blip r:embed="rId2"/>
            <a:stretch/>
          </p:blipFill>
          <p:spPr>
            <a:xfrm>
              <a:off x="8784720" y="365040"/>
              <a:ext cx="2568600" cy="340920"/>
            </a:xfrm>
            <a:prstGeom prst="rect">
              <a:avLst/>
            </a:prstGeom>
            <a:ln>
              <a:noFill/>
            </a:ln>
          </p:spPr>
        </p:pic>
      </p:grpSp>
      <p:sp>
        <p:nvSpPr>
          <p:cNvPr id="53" name="PlaceHolder 6"/>
          <p:cNvSpPr>
            <a:spLocks noGrp="1"/>
          </p:cNvSpPr>
          <p:nvPr>
            <p:ph type="title"/>
          </p:nvPr>
        </p:nvSpPr>
        <p:spPr>
          <a:xfrm>
            <a:off x="1523880" y="1122480"/>
            <a:ext cx="9143640" cy="2387160"/>
          </a:xfrm>
          <a:prstGeom prst="rect">
            <a:avLst/>
          </a:prstGeom>
        </p:spPr>
        <p:txBody>
          <a:bodyPr anchor="b"/>
          <a:p>
            <a:pPr algn="ctr">
              <a:lnSpc>
                <a:spcPct val="90000"/>
              </a:lnSpc>
            </a:pPr>
            <a:r>
              <a:rPr b="0" lang="en-US" sz="6000" spc="-1" strike="noStrike">
                <a:solidFill>
                  <a:srgbClr val="000000"/>
                </a:solidFill>
                <a:latin typeface="Calibri Light"/>
              </a:rPr>
              <a:t>Click </a:t>
            </a:r>
            <a:r>
              <a:rPr b="0" lang="en-US" sz="6000" spc="-1" strike="noStrike">
                <a:solidFill>
                  <a:srgbClr val="000000"/>
                </a:solidFill>
                <a:latin typeface="Calibri Light"/>
              </a:rPr>
              <a:t>to </a:t>
            </a:r>
            <a:r>
              <a:rPr b="0" lang="en-US" sz="6000" spc="-1" strike="noStrike">
                <a:solidFill>
                  <a:srgbClr val="000000"/>
                </a:solidFill>
                <a:latin typeface="Calibri Light"/>
              </a:rPr>
              <a:t>edit </a:t>
            </a:r>
            <a:r>
              <a:rPr b="0" lang="en-US" sz="6000" spc="-1" strike="noStrike">
                <a:solidFill>
                  <a:srgbClr val="000000"/>
                </a:solidFill>
                <a:latin typeface="Calibri Light"/>
              </a:rPr>
              <a:t>Mast</a:t>
            </a:r>
            <a:r>
              <a:rPr b="0" lang="en-US" sz="6000" spc="-1" strike="noStrike">
                <a:solidFill>
                  <a:srgbClr val="000000"/>
                </a:solidFill>
                <a:latin typeface="Calibri Light"/>
              </a:rPr>
              <a:t>er </a:t>
            </a:r>
            <a:r>
              <a:rPr b="0" lang="en-US" sz="6000" spc="-1" strike="noStrike">
                <a:solidFill>
                  <a:srgbClr val="000000"/>
                </a:solidFill>
                <a:latin typeface="Calibri Light"/>
              </a:rPr>
              <a:t>title </a:t>
            </a:r>
            <a:r>
              <a:rPr b="0" lang="en-US" sz="6000" spc="-1" strike="noStrike">
                <a:solidFill>
                  <a:srgbClr val="000000"/>
                </a:solidFill>
                <a:latin typeface="Calibri Light"/>
              </a:rPr>
              <a:t>style</a:t>
            </a:r>
            <a:endParaRPr b="0" lang="en-US" sz="6000" spc="-1" strike="noStrike">
              <a:solidFill>
                <a:srgbClr val="000000"/>
              </a:solidFill>
              <a:latin typeface="Calibri"/>
            </a:endParaRPr>
          </a:p>
        </p:txBody>
      </p:sp>
      <p:sp>
        <p:nvSpPr>
          <p:cNvPr id="54" name="PlaceHolder 7"/>
          <p:cNvSpPr>
            <a:spLocks noGrp="1"/>
          </p:cNvSpPr>
          <p:nvPr>
            <p:ph type="dt"/>
          </p:nvPr>
        </p:nvSpPr>
        <p:spPr>
          <a:xfrm>
            <a:off x="838080" y="6356520"/>
            <a:ext cx="2742840" cy="364680"/>
          </a:xfrm>
          <a:prstGeom prst="rect">
            <a:avLst/>
          </a:prstGeom>
        </p:spPr>
        <p:txBody>
          <a:bodyPr anchor="ctr"/>
          <a:p>
            <a:pPr>
              <a:lnSpc>
                <a:spcPct val="100000"/>
              </a:lnSpc>
            </a:pPr>
            <a:fld id="{F00301E4-A066-475B-B05C-D319754F7B41}" type="datetime">
              <a:rPr b="0" lang="en-IE" sz="1200" spc="-1" strike="noStrike">
                <a:solidFill>
                  <a:srgbClr val="8b8b8b"/>
                </a:solidFill>
                <a:latin typeface="Calibri"/>
              </a:rPr>
              <a:t>23/02/19</a:t>
            </a:fld>
            <a:endParaRPr b="0" lang="en-IE" sz="1200" spc="-1" strike="noStrike">
              <a:latin typeface="Times New Roman"/>
            </a:endParaRPr>
          </a:p>
        </p:txBody>
      </p:sp>
      <p:sp>
        <p:nvSpPr>
          <p:cNvPr id="55" name="PlaceHolder 8"/>
          <p:cNvSpPr>
            <a:spLocks noGrp="1"/>
          </p:cNvSpPr>
          <p:nvPr>
            <p:ph type="ftr"/>
          </p:nvPr>
        </p:nvSpPr>
        <p:spPr>
          <a:xfrm>
            <a:off x="4038480" y="6356520"/>
            <a:ext cx="4114440" cy="364680"/>
          </a:xfrm>
          <a:prstGeom prst="rect">
            <a:avLst/>
          </a:prstGeom>
        </p:spPr>
        <p:txBody>
          <a:bodyPr anchor="ctr"/>
          <a:p>
            <a:endParaRPr b="0" lang="en-IE" sz="2400" spc="-1" strike="noStrike">
              <a:latin typeface="Times New Roman"/>
            </a:endParaRPr>
          </a:p>
        </p:txBody>
      </p:sp>
      <p:sp>
        <p:nvSpPr>
          <p:cNvPr id="56" name="PlaceHolder 9"/>
          <p:cNvSpPr>
            <a:spLocks noGrp="1"/>
          </p:cNvSpPr>
          <p:nvPr>
            <p:ph type="sldNum"/>
          </p:nvPr>
        </p:nvSpPr>
        <p:spPr>
          <a:xfrm>
            <a:off x="8610480" y="6356520"/>
            <a:ext cx="2742840" cy="364680"/>
          </a:xfrm>
          <a:prstGeom prst="rect">
            <a:avLst/>
          </a:prstGeom>
        </p:spPr>
        <p:txBody>
          <a:bodyPr anchor="ctr"/>
          <a:p>
            <a:pPr algn="r">
              <a:lnSpc>
                <a:spcPct val="100000"/>
              </a:lnSpc>
            </a:pPr>
            <a:fld id="{9854A864-58A7-49BB-B385-83E5628A8DEE}" type="slidenum">
              <a:rPr b="0" lang="en-IE" sz="1200" spc="-1" strike="noStrike">
                <a:solidFill>
                  <a:srgbClr val="8b8b8b"/>
                </a:solidFill>
                <a:latin typeface="Calibri"/>
              </a:rPr>
              <a:t>&lt;number&gt;</a:t>
            </a:fld>
            <a:endParaRPr b="0" lang="en-IE" sz="1200" spc="-1" strike="noStrike">
              <a:latin typeface="Times New Roman"/>
            </a:endParaRPr>
          </a:p>
        </p:txBody>
      </p:sp>
      <p:sp>
        <p:nvSpPr>
          <p:cNvPr id="57" name="PlaceHolder 10"/>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4" name="CustomShape 1"/>
          <p:cNvSpPr/>
          <p:nvPr/>
        </p:nvSpPr>
        <p:spPr>
          <a:xfrm>
            <a:off x="584280" y="6536880"/>
            <a:ext cx="3197160" cy="364680"/>
          </a:xfrm>
          <a:prstGeom prst="rect">
            <a:avLst/>
          </a:prstGeom>
          <a:noFill/>
          <a:ln>
            <a:noFill/>
          </a:ln>
        </p:spPr>
        <p:style>
          <a:lnRef idx="0"/>
          <a:fillRef idx="0"/>
          <a:effectRef idx="0"/>
          <a:fontRef idx="minor"/>
        </p:style>
        <p:txBody>
          <a:bodyPr lIns="90000" rIns="90000" tIns="45000" bIns="45000"/>
          <a:p>
            <a:pPr>
              <a:lnSpc>
                <a:spcPct val="100000"/>
              </a:lnSpc>
            </a:pPr>
            <a:r>
              <a:rPr b="1" lang="en-IE" sz="1800" spc="-1" strike="noStrike">
                <a:solidFill>
                  <a:srgbClr val="000000"/>
                </a:solidFill>
                <a:latin typeface="Rockwell Condensed"/>
              </a:rPr>
              <a:t>www.</a:t>
            </a:r>
            <a:r>
              <a:rPr b="1" lang="en-IE" sz="1800" spc="-1" strike="noStrike">
                <a:solidFill>
                  <a:srgbClr val="ff320e"/>
                </a:solidFill>
                <a:latin typeface="Rockwell Condensed"/>
              </a:rPr>
              <a:t>lk-mug</a:t>
            </a:r>
            <a:r>
              <a:rPr b="1" lang="en-IE" sz="1800" spc="-1" strike="noStrike">
                <a:solidFill>
                  <a:srgbClr val="000000"/>
                </a:solidFill>
                <a:latin typeface="Rockwell Condensed"/>
              </a:rPr>
              <a:t>.org</a:t>
            </a:r>
            <a:endParaRPr b="0" lang="en-IE" sz="1800" spc="-1" strike="noStrike">
              <a:latin typeface="Arial"/>
            </a:endParaRPr>
          </a:p>
        </p:txBody>
      </p:sp>
      <p:sp>
        <p:nvSpPr>
          <p:cNvPr id="95" name="CustomShape 2"/>
          <p:cNvSpPr/>
          <p:nvPr/>
        </p:nvSpPr>
        <p:spPr>
          <a:xfrm>
            <a:off x="9136800" y="6510600"/>
            <a:ext cx="238320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800" spc="-1" strike="noStrike">
                <a:solidFill>
                  <a:srgbClr val="000000"/>
                </a:solidFill>
                <a:latin typeface="Rockwell Condensed"/>
              </a:rPr>
              <a:t>#</a:t>
            </a:r>
            <a:r>
              <a:rPr b="1" lang="en-IE" sz="1800" spc="-1" strike="noStrike">
                <a:solidFill>
                  <a:srgbClr val="ff0000"/>
                </a:solidFill>
                <a:latin typeface="Rockwell Condensed"/>
              </a:rPr>
              <a:t>dev</a:t>
            </a:r>
            <a:r>
              <a:rPr b="1" lang="en-IE" sz="1800" spc="-1" strike="noStrike">
                <a:solidFill>
                  <a:srgbClr val="000000"/>
                </a:solidFill>
                <a:latin typeface="Rockwell Condensed"/>
              </a:rPr>
              <a:t>Conf</a:t>
            </a:r>
            <a:r>
              <a:rPr b="1" lang="en-IE" sz="1800" spc="-1" strike="noStrike">
                <a:solidFill>
                  <a:srgbClr val="0070c0"/>
                </a:solidFill>
                <a:latin typeface="Rockwell Condensed"/>
              </a:rPr>
              <a:t>LK</a:t>
            </a:r>
            <a:r>
              <a:rPr b="1" lang="en-IE" sz="1800" spc="-1" strike="noStrike">
                <a:solidFill>
                  <a:srgbClr val="000000"/>
                </a:solidFill>
                <a:latin typeface="Rockwell Condensed"/>
              </a:rPr>
              <a:t>2019</a:t>
            </a:r>
            <a:endParaRPr b="0" lang="en-IE" sz="1800" spc="-1" strike="noStrike">
              <a:latin typeface="Arial"/>
            </a:endParaRPr>
          </a:p>
        </p:txBody>
      </p:sp>
      <p:sp>
        <p:nvSpPr>
          <p:cNvPr id="96" name="CustomShape 3"/>
          <p:cNvSpPr/>
          <p:nvPr/>
        </p:nvSpPr>
        <p:spPr>
          <a:xfrm>
            <a:off x="5885280" y="6542280"/>
            <a:ext cx="129492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800" spc="-1" strike="noStrike">
                <a:solidFill>
                  <a:srgbClr val="000000"/>
                </a:solidFill>
                <a:latin typeface="Rockwell Condensed"/>
              </a:rPr>
              <a:t>#</a:t>
            </a:r>
            <a:r>
              <a:rPr b="1" lang="en-IE" sz="1800" spc="-1" strike="noStrike">
                <a:solidFill>
                  <a:srgbClr val="ff0000"/>
                </a:solidFill>
                <a:latin typeface="Rockwell Condensed"/>
              </a:rPr>
              <a:t>LK</a:t>
            </a:r>
            <a:r>
              <a:rPr b="1" lang="en-IE" sz="1800" spc="-1" strike="noStrike">
                <a:solidFill>
                  <a:srgbClr val="000000"/>
                </a:solidFill>
                <a:latin typeface="Rockwell Condensed"/>
              </a:rPr>
              <a:t>MUG</a:t>
            </a:r>
            <a:endParaRPr b="0" lang="en-IE" sz="1800" spc="-1" strike="noStrike">
              <a:latin typeface="Arial"/>
            </a:endParaRPr>
          </a:p>
        </p:txBody>
      </p:sp>
      <p:grpSp>
        <p:nvGrpSpPr>
          <p:cNvPr id="97" name="Group 4"/>
          <p:cNvGrpSpPr/>
          <p:nvPr/>
        </p:nvGrpSpPr>
        <p:grpSpPr>
          <a:xfrm>
            <a:off x="8784720" y="365040"/>
            <a:ext cx="3335040" cy="783720"/>
            <a:chOff x="8784720" y="365040"/>
            <a:chExt cx="3335040" cy="783720"/>
          </a:xfrm>
        </p:grpSpPr>
        <p:sp>
          <p:nvSpPr>
            <p:cNvPr id="98" name="CustomShape 5"/>
            <p:cNvSpPr/>
            <p:nvPr/>
          </p:nvSpPr>
          <p:spPr>
            <a:xfrm>
              <a:off x="9617760" y="622800"/>
              <a:ext cx="2502000" cy="525960"/>
            </a:xfrm>
            <a:prstGeom prst="rect">
              <a:avLst/>
            </a:prstGeom>
            <a:noFill/>
            <a:ln>
              <a:noFill/>
            </a:ln>
          </p:spPr>
          <p:style>
            <a:lnRef idx="0"/>
            <a:fillRef idx="0"/>
            <a:effectRef idx="0"/>
            <a:fontRef idx="minor"/>
          </p:style>
          <p:txBody>
            <a:bodyPr lIns="0" rIns="146160" tIns="91440" bIns="91440">
              <a:normAutofit/>
            </a:bodyPr>
            <a:p>
              <a:pPr>
                <a:lnSpc>
                  <a:spcPct val="90000"/>
                </a:lnSpc>
              </a:pPr>
              <a:r>
                <a:rPr b="1" lang="en-IE" sz="2000" spc="-145" strike="noStrike">
                  <a:solidFill>
                    <a:srgbClr val="002060"/>
                  </a:solidFill>
                  <a:latin typeface="Calibri"/>
                </a:rPr>
                <a:t>Letterkenny, Ireland</a:t>
              </a:r>
              <a:endParaRPr b="0" lang="en-IE" sz="2000" spc="-1" strike="noStrike">
                <a:latin typeface="Arial"/>
              </a:endParaRPr>
            </a:p>
          </p:txBody>
        </p:sp>
        <p:pic>
          <p:nvPicPr>
            <p:cNvPr id="99" name="Picture 11" descr=""/>
            <p:cNvPicPr/>
            <p:nvPr/>
          </p:nvPicPr>
          <p:blipFill>
            <a:blip r:embed="rId2"/>
            <a:stretch/>
          </p:blipFill>
          <p:spPr>
            <a:xfrm>
              <a:off x="8784720" y="365040"/>
              <a:ext cx="2568600" cy="340920"/>
            </a:xfrm>
            <a:prstGeom prst="rect">
              <a:avLst/>
            </a:prstGeom>
            <a:ln>
              <a:noFill/>
            </a:ln>
          </p:spPr>
        </p:pic>
      </p:grpSp>
      <p:sp>
        <p:nvSpPr>
          <p:cNvPr id="100" name="PlaceHolder 6"/>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101" name="PlaceHolder 7"/>
          <p:cNvSpPr>
            <a:spLocks noGrp="1"/>
          </p:cNvSpPr>
          <p:nvPr>
            <p:ph type="body"/>
          </p:nvPr>
        </p:nvSpPr>
        <p:spPr>
          <a:xfrm>
            <a:off x="838080" y="1825560"/>
            <a:ext cx="10515240" cy="435096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102" name="PlaceHolder 8"/>
          <p:cNvSpPr>
            <a:spLocks noGrp="1"/>
          </p:cNvSpPr>
          <p:nvPr>
            <p:ph type="dt"/>
          </p:nvPr>
        </p:nvSpPr>
        <p:spPr>
          <a:xfrm>
            <a:off x="838080" y="6356520"/>
            <a:ext cx="2742840" cy="364680"/>
          </a:xfrm>
          <a:prstGeom prst="rect">
            <a:avLst/>
          </a:prstGeom>
        </p:spPr>
        <p:txBody>
          <a:bodyPr anchor="ctr"/>
          <a:p>
            <a:pPr>
              <a:lnSpc>
                <a:spcPct val="100000"/>
              </a:lnSpc>
            </a:pPr>
            <a:fld id="{7127FFCB-9FF4-4EDF-91A2-319750538526}" type="datetime">
              <a:rPr b="0" lang="en-IE" sz="1200" spc="-1" strike="noStrike">
                <a:solidFill>
                  <a:srgbClr val="8b8b8b"/>
                </a:solidFill>
                <a:latin typeface="Calibri"/>
              </a:rPr>
              <a:t>23/02/19</a:t>
            </a:fld>
            <a:endParaRPr b="0" lang="en-IE" sz="1200" spc="-1" strike="noStrike">
              <a:latin typeface="Times New Roman"/>
            </a:endParaRPr>
          </a:p>
        </p:txBody>
      </p:sp>
      <p:sp>
        <p:nvSpPr>
          <p:cNvPr id="103" name="PlaceHolder 9"/>
          <p:cNvSpPr>
            <a:spLocks noGrp="1"/>
          </p:cNvSpPr>
          <p:nvPr>
            <p:ph type="ftr"/>
          </p:nvPr>
        </p:nvSpPr>
        <p:spPr>
          <a:xfrm>
            <a:off x="4038480" y="6356520"/>
            <a:ext cx="4114440" cy="364680"/>
          </a:xfrm>
          <a:prstGeom prst="rect">
            <a:avLst/>
          </a:prstGeom>
        </p:spPr>
        <p:txBody>
          <a:bodyPr anchor="ctr"/>
          <a:p>
            <a:endParaRPr b="0" lang="en-IE" sz="2400" spc="-1" strike="noStrike">
              <a:latin typeface="Times New Roman"/>
            </a:endParaRPr>
          </a:p>
        </p:txBody>
      </p:sp>
      <p:sp>
        <p:nvSpPr>
          <p:cNvPr id="104" name="PlaceHolder 10"/>
          <p:cNvSpPr>
            <a:spLocks noGrp="1"/>
          </p:cNvSpPr>
          <p:nvPr>
            <p:ph type="sldNum"/>
          </p:nvPr>
        </p:nvSpPr>
        <p:spPr>
          <a:xfrm>
            <a:off x="8610480" y="6356520"/>
            <a:ext cx="2742840" cy="364680"/>
          </a:xfrm>
          <a:prstGeom prst="rect">
            <a:avLst/>
          </a:prstGeom>
        </p:spPr>
        <p:txBody>
          <a:bodyPr anchor="ctr"/>
          <a:p>
            <a:pPr algn="r">
              <a:lnSpc>
                <a:spcPct val="100000"/>
              </a:lnSpc>
            </a:pPr>
            <a:fld id="{DBE06DBE-0302-4F7E-89C0-61DB558D6CAA}" type="slidenum">
              <a:rPr b="0" lang="en-IE" sz="1200" spc="-1" strike="noStrike">
                <a:solidFill>
                  <a:srgbClr val="8b8b8b"/>
                </a:solidFill>
                <a:latin typeface="Calibri"/>
              </a:rPr>
              <a:t>&lt;number&gt;</a:t>
            </a:fld>
            <a:endParaRPr b="0" lang="en-IE"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1" name="CustomShape 1"/>
          <p:cNvSpPr/>
          <p:nvPr/>
        </p:nvSpPr>
        <p:spPr>
          <a:xfrm>
            <a:off x="584280" y="6536880"/>
            <a:ext cx="3197160" cy="364680"/>
          </a:xfrm>
          <a:prstGeom prst="rect">
            <a:avLst/>
          </a:prstGeom>
          <a:noFill/>
          <a:ln>
            <a:noFill/>
          </a:ln>
        </p:spPr>
        <p:style>
          <a:lnRef idx="0"/>
          <a:fillRef idx="0"/>
          <a:effectRef idx="0"/>
          <a:fontRef idx="minor"/>
        </p:style>
        <p:txBody>
          <a:bodyPr lIns="90000" rIns="90000" tIns="45000" bIns="45000"/>
          <a:p>
            <a:pPr>
              <a:lnSpc>
                <a:spcPct val="100000"/>
              </a:lnSpc>
            </a:pPr>
            <a:r>
              <a:rPr b="1" lang="en-IE" sz="1800" spc="-1" strike="noStrike">
                <a:solidFill>
                  <a:srgbClr val="000000"/>
                </a:solidFill>
                <a:latin typeface="Rockwell Condensed"/>
              </a:rPr>
              <a:t>www.</a:t>
            </a:r>
            <a:r>
              <a:rPr b="1" lang="en-IE" sz="1800" spc="-1" strike="noStrike">
                <a:solidFill>
                  <a:srgbClr val="ff320e"/>
                </a:solidFill>
                <a:latin typeface="Rockwell Condensed"/>
              </a:rPr>
              <a:t>lk-mug</a:t>
            </a:r>
            <a:r>
              <a:rPr b="1" lang="en-IE" sz="1800" spc="-1" strike="noStrike">
                <a:solidFill>
                  <a:srgbClr val="000000"/>
                </a:solidFill>
                <a:latin typeface="Rockwell Condensed"/>
              </a:rPr>
              <a:t>.org</a:t>
            </a:r>
            <a:endParaRPr b="0" lang="en-IE" sz="1800" spc="-1" strike="noStrike">
              <a:latin typeface="Arial"/>
            </a:endParaRPr>
          </a:p>
        </p:txBody>
      </p:sp>
      <p:sp>
        <p:nvSpPr>
          <p:cNvPr id="142" name="CustomShape 2"/>
          <p:cNvSpPr/>
          <p:nvPr/>
        </p:nvSpPr>
        <p:spPr>
          <a:xfrm>
            <a:off x="9136800" y="6510600"/>
            <a:ext cx="238320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800" spc="-1" strike="noStrike">
                <a:solidFill>
                  <a:srgbClr val="000000"/>
                </a:solidFill>
                <a:latin typeface="Rockwell Condensed"/>
              </a:rPr>
              <a:t>#</a:t>
            </a:r>
            <a:r>
              <a:rPr b="1" lang="en-IE" sz="1800" spc="-1" strike="noStrike">
                <a:solidFill>
                  <a:srgbClr val="ff0000"/>
                </a:solidFill>
                <a:latin typeface="Rockwell Condensed"/>
              </a:rPr>
              <a:t>dev</a:t>
            </a:r>
            <a:r>
              <a:rPr b="1" lang="en-IE" sz="1800" spc="-1" strike="noStrike">
                <a:solidFill>
                  <a:srgbClr val="000000"/>
                </a:solidFill>
                <a:latin typeface="Rockwell Condensed"/>
              </a:rPr>
              <a:t>Conf</a:t>
            </a:r>
            <a:r>
              <a:rPr b="1" lang="en-IE" sz="1800" spc="-1" strike="noStrike">
                <a:solidFill>
                  <a:srgbClr val="0070c0"/>
                </a:solidFill>
                <a:latin typeface="Rockwell Condensed"/>
              </a:rPr>
              <a:t>LK</a:t>
            </a:r>
            <a:r>
              <a:rPr b="1" lang="en-IE" sz="1800" spc="-1" strike="noStrike">
                <a:solidFill>
                  <a:srgbClr val="000000"/>
                </a:solidFill>
                <a:latin typeface="Rockwell Condensed"/>
              </a:rPr>
              <a:t>2019</a:t>
            </a:r>
            <a:endParaRPr b="0" lang="en-IE" sz="1800" spc="-1" strike="noStrike">
              <a:latin typeface="Arial"/>
            </a:endParaRPr>
          </a:p>
        </p:txBody>
      </p:sp>
      <p:sp>
        <p:nvSpPr>
          <p:cNvPr id="143" name="CustomShape 3"/>
          <p:cNvSpPr/>
          <p:nvPr/>
        </p:nvSpPr>
        <p:spPr>
          <a:xfrm>
            <a:off x="5885280" y="6542280"/>
            <a:ext cx="129492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800" spc="-1" strike="noStrike">
                <a:solidFill>
                  <a:srgbClr val="000000"/>
                </a:solidFill>
                <a:latin typeface="Rockwell Condensed"/>
              </a:rPr>
              <a:t>#</a:t>
            </a:r>
            <a:r>
              <a:rPr b="1" lang="en-IE" sz="1800" spc="-1" strike="noStrike">
                <a:solidFill>
                  <a:srgbClr val="ff0000"/>
                </a:solidFill>
                <a:latin typeface="Rockwell Condensed"/>
              </a:rPr>
              <a:t>LK</a:t>
            </a:r>
            <a:r>
              <a:rPr b="1" lang="en-IE" sz="1800" spc="-1" strike="noStrike">
                <a:solidFill>
                  <a:srgbClr val="000000"/>
                </a:solidFill>
                <a:latin typeface="Rockwell Condensed"/>
              </a:rPr>
              <a:t>MUG</a:t>
            </a:r>
            <a:endParaRPr b="0" lang="en-IE" sz="1800" spc="-1" strike="noStrike">
              <a:latin typeface="Arial"/>
            </a:endParaRPr>
          </a:p>
        </p:txBody>
      </p:sp>
      <p:grpSp>
        <p:nvGrpSpPr>
          <p:cNvPr id="144" name="Group 4"/>
          <p:cNvGrpSpPr/>
          <p:nvPr/>
        </p:nvGrpSpPr>
        <p:grpSpPr>
          <a:xfrm>
            <a:off x="8784720" y="365040"/>
            <a:ext cx="3335040" cy="783720"/>
            <a:chOff x="8784720" y="365040"/>
            <a:chExt cx="3335040" cy="783720"/>
          </a:xfrm>
        </p:grpSpPr>
        <p:sp>
          <p:nvSpPr>
            <p:cNvPr id="145" name="CustomShape 5"/>
            <p:cNvSpPr/>
            <p:nvPr/>
          </p:nvSpPr>
          <p:spPr>
            <a:xfrm>
              <a:off x="9617760" y="622800"/>
              <a:ext cx="2502000" cy="525960"/>
            </a:xfrm>
            <a:prstGeom prst="rect">
              <a:avLst/>
            </a:prstGeom>
            <a:noFill/>
            <a:ln>
              <a:noFill/>
            </a:ln>
          </p:spPr>
          <p:style>
            <a:lnRef idx="0"/>
            <a:fillRef idx="0"/>
            <a:effectRef idx="0"/>
            <a:fontRef idx="minor"/>
          </p:style>
          <p:txBody>
            <a:bodyPr lIns="0" rIns="146160" tIns="91440" bIns="91440">
              <a:normAutofit/>
            </a:bodyPr>
            <a:p>
              <a:pPr>
                <a:lnSpc>
                  <a:spcPct val="90000"/>
                </a:lnSpc>
              </a:pPr>
              <a:r>
                <a:rPr b="1" lang="en-IE" sz="2000" spc="-145" strike="noStrike">
                  <a:solidFill>
                    <a:srgbClr val="002060"/>
                  </a:solidFill>
                  <a:latin typeface="Calibri"/>
                </a:rPr>
                <a:t>Letterkenny, Ireland</a:t>
              </a:r>
              <a:endParaRPr b="0" lang="en-IE" sz="2000" spc="-1" strike="noStrike">
                <a:latin typeface="Arial"/>
              </a:endParaRPr>
            </a:p>
          </p:txBody>
        </p:sp>
        <p:pic>
          <p:nvPicPr>
            <p:cNvPr id="146" name="Picture 11" descr=""/>
            <p:cNvPicPr/>
            <p:nvPr/>
          </p:nvPicPr>
          <p:blipFill>
            <a:blip r:embed="rId2"/>
            <a:stretch/>
          </p:blipFill>
          <p:spPr>
            <a:xfrm>
              <a:off x="8784720" y="365040"/>
              <a:ext cx="2568600" cy="340920"/>
            </a:xfrm>
            <a:prstGeom prst="rect">
              <a:avLst/>
            </a:prstGeom>
            <a:ln>
              <a:noFill/>
            </a:ln>
          </p:spPr>
        </p:pic>
      </p:grpSp>
      <p:sp>
        <p:nvSpPr>
          <p:cNvPr id="147" name="PlaceHolder 6"/>
          <p:cNvSpPr>
            <a:spLocks noGrp="1"/>
          </p:cNvSpPr>
          <p:nvPr>
            <p:ph type="title"/>
          </p:nvPr>
        </p:nvSpPr>
        <p:spPr>
          <a:xfrm>
            <a:off x="831960" y="1709640"/>
            <a:ext cx="10515240" cy="2852280"/>
          </a:xfrm>
          <a:prstGeom prst="rect">
            <a:avLst/>
          </a:prstGeom>
        </p:spPr>
        <p:txBody>
          <a:bodyPr anchor="b"/>
          <a:p>
            <a:pP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48" name="PlaceHolder 7"/>
          <p:cNvSpPr>
            <a:spLocks noGrp="1"/>
          </p:cNvSpPr>
          <p:nvPr>
            <p:ph type="body"/>
          </p:nvPr>
        </p:nvSpPr>
        <p:spPr>
          <a:xfrm>
            <a:off x="831960" y="4589640"/>
            <a:ext cx="10515240" cy="1499760"/>
          </a:xfrm>
          <a:prstGeom prst="rect">
            <a:avLst/>
          </a:prstGeom>
        </p:spPr>
        <p:txBody>
          <a:bodyPr/>
          <a:p>
            <a:pPr>
              <a:lnSpc>
                <a:spcPct val="90000"/>
              </a:lnSpc>
              <a:spcBef>
                <a:spcPts val="1001"/>
              </a:spcBef>
            </a:pPr>
            <a:r>
              <a:rPr b="0" lang="en-US" sz="2400" spc="-1" strike="noStrike">
                <a:solidFill>
                  <a:srgbClr val="8b8b8b"/>
                </a:solidFill>
                <a:latin typeface="Calibri"/>
              </a:rPr>
              <a:t>Edit Master text styles</a:t>
            </a:r>
            <a:endParaRPr b="0" lang="en-US" sz="2400" spc="-1" strike="noStrike">
              <a:solidFill>
                <a:srgbClr val="000000"/>
              </a:solidFill>
              <a:latin typeface="Calibri"/>
            </a:endParaRPr>
          </a:p>
        </p:txBody>
      </p:sp>
      <p:sp>
        <p:nvSpPr>
          <p:cNvPr id="149" name="PlaceHolder 8"/>
          <p:cNvSpPr>
            <a:spLocks noGrp="1"/>
          </p:cNvSpPr>
          <p:nvPr>
            <p:ph type="dt"/>
          </p:nvPr>
        </p:nvSpPr>
        <p:spPr>
          <a:xfrm>
            <a:off x="838080" y="6356520"/>
            <a:ext cx="2742840" cy="364680"/>
          </a:xfrm>
          <a:prstGeom prst="rect">
            <a:avLst/>
          </a:prstGeom>
        </p:spPr>
        <p:txBody>
          <a:bodyPr anchor="ctr"/>
          <a:p>
            <a:pPr>
              <a:lnSpc>
                <a:spcPct val="100000"/>
              </a:lnSpc>
            </a:pPr>
            <a:fld id="{B41A22CD-1C45-477E-8CAC-412281BA6558}" type="datetime">
              <a:rPr b="0" lang="en-IE" sz="1200" spc="-1" strike="noStrike">
                <a:solidFill>
                  <a:srgbClr val="8b8b8b"/>
                </a:solidFill>
                <a:latin typeface="Calibri"/>
              </a:rPr>
              <a:t>23/02/19</a:t>
            </a:fld>
            <a:endParaRPr b="0" lang="en-IE" sz="1200" spc="-1" strike="noStrike">
              <a:latin typeface="Times New Roman"/>
            </a:endParaRPr>
          </a:p>
        </p:txBody>
      </p:sp>
      <p:sp>
        <p:nvSpPr>
          <p:cNvPr id="150" name="PlaceHolder 9"/>
          <p:cNvSpPr>
            <a:spLocks noGrp="1"/>
          </p:cNvSpPr>
          <p:nvPr>
            <p:ph type="ftr"/>
          </p:nvPr>
        </p:nvSpPr>
        <p:spPr>
          <a:xfrm>
            <a:off x="4038480" y="6356520"/>
            <a:ext cx="4114440" cy="364680"/>
          </a:xfrm>
          <a:prstGeom prst="rect">
            <a:avLst/>
          </a:prstGeom>
        </p:spPr>
        <p:txBody>
          <a:bodyPr anchor="ctr"/>
          <a:p>
            <a:endParaRPr b="0" lang="en-IE" sz="2400" spc="-1" strike="noStrike">
              <a:latin typeface="Times New Roman"/>
            </a:endParaRPr>
          </a:p>
        </p:txBody>
      </p:sp>
      <p:sp>
        <p:nvSpPr>
          <p:cNvPr id="151" name="PlaceHolder 10"/>
          <p:cNvSpPr>
            <a:spLocks noGrp="1"/>
          </p:cNvSpPr>
          <p:nvPr>
            <p:ph type="sldNum"/>
          </p:nvPr>
        </p:nvSpPr>
        <p:spPr>
          <a:xfrm>
            <a:off x="8610480" y="6356520"/>
            <a:ext cx="2742840" cy="364680"/>
          </a:xfrm>
          <a:prstGeom prst="rect">
            <a:avLst/>
          </a:prstGeom>
        </p:spPr>
        <p:txBody>
          <a:bodyPr anchor="ctr"/>
          <a:p>
            <a:pPr algn="r">
              <a:lnSpc>
                <a:spcPct val="100000"/>
              </a:lnSpc>
            </a:pPr>
            <a:fld id="{84CA4E18-9B12-4357-AB16-7672F6FFF868}" type="slidenum">
              <a:rPr b="0" lang="en-IE" sz="1200" spc="-1" strike="noStrike">
                <a:solidFill>
                  <a:srgbClr val="8b8b8b"/>
                </a:solidFill>
                <a:latin typeface="Calibri"/>
              </a:rPr>
              <a:t>&lt;number&gt;</a:t>
            </a:fld>
            <a:endParaRPr b="0" lang="en-IE"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8" name="CustomShape 1"/>
          <p:cNvSpPr/>
          <p:nvPr/>
        </p:nvSpPr>
        <p:spPr>
          <a:xfrm>
            <a:off x="584280" y="6536880"/>
            <a:ext cx="3197160" cy="364680"/>
          </a:xfrm>
          <a:prstGeom prst="rect">
            <a:avLst/>
          </a:prstGeom>
          <a:noFill/>
          <a:ln>
            <a:noFill/>
          </a:ln>
        </p:spPr>
        <p:style>
          <a:lnRef idx="0"/>
          <a:fillRef idx="0"/>
          <a:effectRef idx="0"/>
          <a:fontRef idx="minor"/>
        </p:style>
        <p:txBody>
          <a:bodyPr lIns="90000" rIns="90000" tIns="45000" bIns="45000"/>
          <a:p>
            <a:pPr>
              <a:lnSpc>
                <a:spcPct val="100000"/>
              </a:lnSpc>
            </a:pPr>
            <a:r>
              <a:rPr b="1" lang="en-IE" sz="1800" spc="-1" strike="noStrike">
                <a:solidFill>
                  <a:srgbClr val="000000"/>
                </a:solidFill>
                <a:latin typeface="Rockwell Condensed"/>
              </a:rPr>
              <a:t>www.</a:t>
            </a:r>
            <a:r>
              <a:rPr b="1" lang="en-IE" sz="1800" spc="-1" strike="noStrike">
                <a:solidFill>
                  <a:srgbClr val="ff320e"/>
                </a:solidFill>
                <a:latin typeface="Rockwell Condensed"/>
              </a:rPr>
              <a:t>lk-mug</a:t>
            </a:r>
            <a:r>
              <a:rPr b="1" lang="en-IE" sz="1800" spc="-1" strike="noStrike">
                <a:solidFill>
                  <a:srgbClr val="000000"/>
                </a:solidFill>
                <a:latin typeface="Rockwell Condensed"/>
              </a:rPr>
              <a:t>.org</a:t>
            </a:r>
            <a:endParaRPr b="0" lang="en-IE" sz="1800" spc="-1" strike="noStrike">
              <a:latin typeface="Arial"/>
            </a:endParaRPr>
          </a:p>
        </p:txBody>
      </p:sp>
      <p:sp>
        <p:nvSpPr>
          <p:cNvPr id="189" name="CustomShape 2"/>
          <p:cNvSpPr/>
          <p:nvPr/>
        </p:nvSpPr>
        <p:spPr>
          <a:xfrm>
            <a:off x="9136800" y="6510600"/>
            <a:ext cx="238320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800" spc="-1" strike="noStrike">
                <a:solidFill>
                  <a:srgbClr val="000000"/>
                </a:solidFill>
                <a:latin typeface="Rockwell Condensed"/>
              </a:rPr>
              <a:t>#</a:t>
            </a:r>
            <a:r>
              <a:rPr b="1" lang="en-IE" sz="1800" spc="-1" strike="noStrike">
                <a:solidFill>
                  <a:srgbClr val="ff0000"/>
                </a:solidFill>
                <a:latin typeface="Rockwell Condensed"/>
              </a:rPr>
              <a:t>dev</a:t>
            </a:r>
            <a:r>
              <a:rPr b="1" lang="en-IE" sz="1800" spc="-1" strike="noStrike">
                <a:solidFill>
                  <a:srgbClr val="000000"/>
                </a:solidFill>
                <a:latin typeface="Rockwell Condensed"/>
              </a:rPr>
              <a:t>Conf</a:t>
            </a:r>
            <a:r>
              <a:rPr b="1" lang="en-IE" sz="1800" spc="-1" strike="noStrike">
                <a:solidFill>
                  <a:srgbClr val="0070c0"/>
                </a:solidFill>
                <a:latin typeface="Rockwell Condensed"/>
              </a:rPr>
              <a:t>LK</a:t>
            </a:r>
            <a:r>
              <a:rPr b="1" lang="en-IE" sz="1800" spc="-1" strike="noStrike">
                <a:solidFill>
                  <a:srgbClr val="000000"/>
                </a:solidFill>
                <a:latin typeface="Rockwell Condensed"/>
              </a:rPr>
              <a:t>2019</a:t>
            </a:r>
            <a:endParaRPr b="0" lang="en-IE" sz="1800" spc="-1" strike="noStrike">
              <a:latin typeface="Arial"/>
            </a:endParaRPr>
          </a:p>
        </p:txBody>
      </p:sp>
      <p:sp>
        <p:nvSpPr>
          <p:cNvPr id="190" name="CustomShape 3"/>
          <p:cNvSpPr/>
          <p:nvPr/>
        </p:nvSpPr>
        <p:spPr>
          <a:xfrm>
            <a:off x="5885280" y="6542280"/>
            <a:ext cx="129492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800" spc="-1" strike="noStrike">
                <a:solidFill>
                  <a:srgbClr val="000000"/>
                </a:solidFill>
                <a:latin typeface="Rockwell Condensed"/>
              </a:rPr>
              <a:t>#</a:t>
            </a:r>
            <a:r>
              <a:rPr b="1" lang="en-IE" sz="1800" spc="-1" strike="noStrike">
                <a:solidFill>
                  <a:srgbClr val="ff0000"/>
                </a:solidFill>
                <a:latin typeface="Rockwell Condensed"/>
              </a:rPr>
              <a:t>LK</a:t>
            </a:r>
            <a:r>
              <a:rPr b="1" lang="en-IE" sz="1800" spc="-1" strike="noStrike">
                <a:solidFill>
                  <a:srgbClr val="000000"/>
                </a:solidFill>
                <a:latin typeface="Rockwell Condensed"/>
              </a:rPr>
              <a:t>MUG</a:t>
            </a:r>
            <a:endParaRPr b="0" lang="en-IE" sz="1800" spc="-1" strike="noStrike">
              <a:latin typeface="Arial"/>
            </a:endParaRPr>
          </a:p>
        </p:txBody>
      </p:sp>
      <p:grpSp>
        <p:nvGrpSpPr>
          <p:cNvPr id="191" name="Group 4"/>
          <p:cNvGrpSpPr/>
          <p:nvPr/>
        </p:nvGrpSpPr>
        <p:grpSpPr>
          <a:xfrm>
            <a:off x="8784720" y="365040"/>
            <a:ext cx="3335040" cy="783720"/>
            <a:chOff x="8784720" y="365040"/>
            <a:chExt cx="3335040" cy="783720"/>
          </a:xfrm>
        </p:grpSpPr>
        <p:sp>
          <p:nvSpPr>
            <p:cNvPr id="192" name="CustomShape 5"/>
            <p:cNvSpPr/>
            <p:nvPr/>
          </p:nvSpPr>
          <p:spPr>
            <a:xfrm>
              <a:off x="9617760" y="622800"/>
              <a:ext cx="2502000" cy="525960"/>
            </a:xfrm>
            <a:prstGeom prst="rect">
              <a:avLst/>
            </a:prstGeom>
            <a:noFill/>
            <a:ln>
              <a:noFill/>
            </a:ln>
          </p:spPr>
          <p:style>
            <a:lnRef idx="0"/>
            <a:fillRef idx="0"/>
            <a:effectRef idx="0"/>
            <a:fontRef idx="minor"/>
          </p:style>
          <p:txBody>
            <a:bodyPr lIns="0" rIns="146160" tIns="91440" bIns="91440">
              <a:normAutofit/>
            </a:bodyPr>
            <a:p>
              <a:pPr>
                <a:lnSpc>
                  <a:spcPct val="90000"/>
                </a:lnSpc>
              </a:pPr>
              <a:r>
                <a:rPr b="1" lang="en-IE" sz="2000" spc="-145" strike="noStrike">
                  <a:solidFill>
                    <a:srgbClr val="002060"/>
                  </a:solidFill>
                  <a:latin typeface="Calibri"/>
                </a:rPr>
                <a:t>Letterkenny, Ireland</a:t>
              </a:r>
              <a:endParaRPr b="0" lang="en-IE" sz="2000" spc="-1" strike="noStrike">
                <a:latin typeface="Arial"/>
              </a:endParaRPr>
            </a:p>
          </p:txBody>
        </p:sp>
        <p:pic>
          <p:nvPicPr>
            <p:cNvPr id="193" name="Picture 11" descr=""/>
            <p:cNvPicPr/>
            <p:nvPr/>
          </p:nvPicPr>
          <p:blipFill>
            <a:blip r:embed="rId2"/>
            <a:stretch/>
          </p:blipFill>
          <p:spPr>
            <a:xfrm>
              <a:off x="8784720" y="365040"/>
              <a:ext cx="2568600" cy="340920"/>
            </a:xfrm>
            <a:prstGeom prst="rect">
              <a:avLst/>
            </a:prstGeom>
            <a:ln>
              <a:noFill/>
            </a:ln>
          </p:spPr>
        </p:pic>
      </p:grpSp>
      <p:sp>
        <p:nvSpPr>
          <p:cNvPr id="194" name="PlaceHolder 6"/>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195" name="PlaceHolder 7"/>
          <p:cNvSpPr>
            <a:spLocks noGrp="1"/>
          </p:cNvSpPr>
          <p:nvPr>
            <p:ph type="body"/>
          </p:nvPr>
        </p:nvSpPr>
        <p:spPr>
          <a:xfrm>
            <a:off x="838080" y="1825560"/>
            <a:ext cx="5181120" cy="435096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196" name="PlaceHolder 8"/>
          <p:cNvSpPr>
            <a:spLocks noGrp="1"/>
          </p:cNvSpPr>
          <p:nvPr>
            <p:ph type="body"/>
          </p:nvPr>
        </p:nvSpPr>
        <p:spPr>
          <a:xfrm>
            <a:off x="6172200" y="1825560"/>
            <a:ext cx="5181120" cy="435096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197" name="PlaceHolder 9"/>
          <p:cNvSpPr>
            <a:spLocks noGrp="1"/>
          </p:cNvSpPr>
          <p:nvPr>
            <p:ph type="dt"/>
          </p:nvPr>
        </p:nvSpPr>
        <p:spPr>
          <a:xfrm>
            <a:off x="838080" y="6356520"/>
            <a:ext cx="2742840" cy="364680"/>
          </a:xfrm>
          <a:prstGeom prst="rect">
            <a:avLst/>
          </a:prstGeom>
        </p:spPr>
        <p:txBody>
          <a:bodyPr anchor="ctr"/>
          <a:p>
            <a:pPr>
              <a:lnSpc>
                <a:spcPct val="100000"/>
              </a:lnSpc>
            </a:pPr>
            <a:fld id="{CD7812DE-259D-4A4E-B8E4-B3E20A27A118}" type="datetime">
              <a:rPr b="0" lang="en-IE" sz="1200" spc="-1" strike="noStrike">
                <a:solidFill>
                  <a:srgbClr val="8b8b8b"/>
                </a:solidFill>
                <a:latin typeface="Calibri"/>
              </a:rPr>
              <a:t>23/02/19</a:t>
            </a:fld>
            <a:endParaRPr b="0" lang="en-IE" sz="1200" spc="-1" strike="noStrike">
              <a:latin typeface="Times New Roman"/>
            </a:endParaRPr>
          </a:p>
        </p:txBody>
      </p:sp>
      <p:sp>
        <p:nvSpPr>
          <p:cNvPr id="198" name="PlaceHolder 10"/>
          <p:cNvSpPr>
            <a:spLocks noGrp="1"/>
          </p:cNvSpPr>
          <p:nvPr>
            <p:ph type="ftr"/>
          </p:nvPr>
        </p:nvSpPr>
        <p:spPr>
          <a:xfrm>
            <a:off x="4038480" y="6356520"/>
            <a:ext cx="4114440" cy="364680"/>
          </a:xfrm>
          <a:prstGeom prst="rect">
            <a:avLst/>
          </a:prstGeom>
        </p:spPr>
        <p:txBody>
          <a:bodyPr anchor="ctr"/>
          <a:p>
            <a:endParaRPr b="0" lang="en-IE" sz="2400" spc="-1" strike="noStrike">
              <a:latin typeface="Times New Roman"/>
            </a:endParaRPr>
          </a:p>
        </p:txBody>
      </p:sp>
      <p:sp>
        <p:nvSpPr>
          <p:cNvPr id="199" name="PlaceHolder 11"/>
          <p:cNvSpPr>
            <a:spLocks noGrp="1"/>
          </p:cNvSpPr>
          <p:nvPr>
            <p:ph type="sldNum"/>
          </p:nvPr>
        </p:nvSpPr>
        <p:spPr>
          <a:xfrm>
            <a:off x="8610480" y="6356520"/>
            <a:ext cx="2742840" cy="364680"/>
          </a:xfrm>
          <a:prstGeom prst="rect">
            <a:avLst/>
          </a:prstGeom>
        </p:spPr>
        <p:txBody>
          <a:bodyPr anchor="ctr"/>
          <a:p>
            <a:pPr algn="r">
              <a:lnSpc>
                <a:spcPct val="100000"/>
              </a:lnSpc>
            </a:pPr>
            <a:fld id="{3913F60F-43BD-40D8-9CB7-087B167205E9}" type="slidenum">
              <a:rPr b="0" lang="en-IE" sz="1200" spc="-1" strike="noStrike">
                <a:solidFill>
                  <a:srgbClr val="8b8b8b"/>
                </a:solidFill>
                <a:latin typeface="Calibri"/>
              </a:rPr>
              <a:t>&lt;number&gt;</a:t>
            </a:fld>
            <a:endParaRPr b="0" lang="en-IE"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6" name="CustomShape 1" hidden="1"/>
          <p:cNvSpPr/>
          <p:nvPr/>
        </p:nvSpPr>
        <p:spPr>
          <a:xfrm>
            <a:off x="584280" y="6536880"/>
            <a:ext cx="3197160" cy="364680"/>
          </a:xfrm>
          <a:prstGeom prst="rect">
            <a:avLst/>
          </a:prstGeom>
          <a:noFill/>
          <a:ln>
            <a:noFill/>
          </a:ln>
        </p:spPr>
        <p:style>
          <a:lnRef idx="0"/>
          <a:fillRef idx="0"/>
          <a:effectRef idx="0"/>
          <a:fontRef idx="minor"/>
        </p:style>
        <p:txBody>
          <a:bodyPr lIns="90000" rIns="90000" tIns="45000" bIns="45000"/>
          <a:p>
            <a:pPr>
              <a:lnSpc>
                <a:spcPct val="100000"/>
              </a:lnSpc>
            </a:pPr>
            <a:r>
              <a:rPr b="1" lang="en-IE" sz="1800" spc="-1" strike="noStrike">
                <a:solidFill>
                  <a:srgbClr val="000000"/>
                </a:solidFill>
                <a:latin typeface="Rockwell Condensed"/>
              </a:rPr>
              <a:t>www.</a:t>
            </a:r>
            <a:r>
              <a:rPr b="1" lang="en-IE" sz="1800" spc="-1" strike="noStrike">
                <a:solidFill>
                  <a:srgbClr val="ff320e"/>
                </a:solidFill>
                <a:latin typeface="Rockwell Condensed"/>
              </a:rPr>
              <a:t>lk-mug</a:t>
            </a:r>
            <a:r>
              <a:rPr b="1" lang="en-IE" sz="1800" spc="-1" strike="noStrike">
                <a:solidFill>
                  <a:srgbClr val="000000"/>
                </a:solidFill>
                <a:latin typeface="Rockwell Condensed"/>
              </a:rPr>
              <a:t>.org</a:t>
            </a:r>
            <a:endParaRPr b="0" lang="en-IE" sz="1800" spc="-1" strike="noStrike">
              <a:latin typeface="Arial"/>
            </a:endParaRPr>
          </a:p>
        </p:txBody>
      </p:sp>
      <p:sp>
        <p:nvSpPr>
          <p:cNvPr id="237" name="CustomShape 2" hidden="1"/>
          <p:cNvSpPr/>
          <p:nvPr/>
        </p:nvSpPr>
        <p:spPr>
          <a:xfrm>
            <a:off x="9136800" y="6510600"/>
            <a:ext cx="238320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800" spc="-1" strike="noStrike">
                <a:solidFill>
                  <a:srgbClr val="000000"/>
                </a:solidFill>
                <a:latin typeface="Rockwell Condensed"/>
              </a:rPr>
              <a:t>#</a:t>
            </a:r>
            <a:r>
              <a:rPr b="1" lang="en-IE" sz="1800" spc="-1" strike="noStrike">
                <a:solidFill>
                  <a:srgbClr val="ff0000"/>
                </a:solidFill>
                <a:latin typeface="Rockwell Condensed"/>
              </a:rPr>
              <a:t>dev</a:t>
            </a:r>
            <a:r>
              <a:rPr b="1" lang="en-IE" sz="1800" spc="-1" strike="noStrike">
                <a:solidFill>
                  <a:srgbClr val="000000"/>
                </a:solidFill>
                <a:latin typeface="Rockwell Condensed"/>
              </a:rPr>
              <a:t>Conf</a:t>
            </a:r>
            <a:r>
              <a:rPr b="1" lang="en-IE" sz="1800" spc="-1" strike="noStrike">
                <a:solidFill>
                  <a:srgbClr val="0070c0"/>
                </a:solidFill>
                <a:latin typeface="Rockwell Condensed"/>
              </a:rPr>
              <a:t>LK</a:t>
            </a:r>
            <a:r>
              <a:rPr b="1" lang="en-IE" sz="1800" spc="-1" strike="noStrike">
                <a:solidFill>
                  <a:srgbClr val="000000"/>
                </a:solidFill>
                <a:latin typeface="Rockwell Condensed"/>
              </a:rPr>
              <a:t>2019</a:t>
            </a:r>
            <a:endParaRPr b="0" lang="en-IE" sz="1800" spc="-1" strike="noStrike">
              <a:latin typeface="Arial"/>
            </a:endParaRPr>
          </a:p>
        </p:txBody>
      </p:sp>
      <p:sp>
        <p:nvSpPr>
          <p:cNvPr id="238" name="CustomShape 3" hidden="1"/>
          <p:cNvSpPr/>
          <p:nvPr/>
        </p:nvSpPr>
        <p:spPr>
          <a:xfrm>
            <a:off x="5885280" y="6542280"/>
            <a:ext cx="129492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800" spc="-1" strike="noStrike">
                <a:solidFill>
                  <a:srgbClr val="000000"/>
                </a:solidFill>
                <a:latin typeface="Rockwell Condensed"/>
              </a:rPr>
              <a:t>#</a:t>
            </a:r>
            <a:r>
              <a:rPr b="1" lang="en-IE" sz="1800" spc="-1" strike="noStrike">
                <a:solidFill>
                  <a:srgbClr val="ff0000"/>
                </a:solidFill>
                <a:latin typeface="Rockwell Condensed"/>
              </a:rPr>
              <a:t>LK</a:t>
            </a:r>
            <a:r>
              <a:rPr b="1" lang="en-IE" sz="1800" spc="-1" strike="noStrike">
                <a:solidFill>
                  <a:srgbClr val="000000"/>
                </a:solidFill>
                <a:latin typeface="Rockwell Condensed"/>
              </a:rPr>
              <a:t>MUG</a:t>
            </a:r>
            <a:endParaRPr b="0" lang="en-IE" sz="1800" spc="-1" strike="noStrike">
              <a:latin typeface="Arial"/>
            </a:endParaRPr>
          </a:p>
        </p:txBody>
      </p:sp>
      <p:grpSp>
        <p:nvGrpSpPr>
          <p:cNvPr id="239" name="Group 4"/>
          <p:cNvGrpSpPr/>
          <p:nvPr/>
        </p:nvGrpSpPr>
        <p:grpSpPr>
          <a:xfrm>
            <a:off x="8784720" y="365040"/>
            <a:ext cx="3335040" cy="783720"/>
            <a:chOff x="8784720" y="365040"/>
            <a:chExt cx="3335040" cy="783720"/>
          </a:xfrm>
        </p:grpSpPr>
        <p:sp>
          <p:nvSpPr>
            <p:cNvPr id="240" name="CustomShape 5"/>
            <p:cNvSpPr/>
            <p:nvPr/>
          </p:nvSpPr>
          <p:spPr>
            <a:xfrm>
              <a:off x="9617760" y="622800"/>
              <a:ext cx="2502000" cy="525960"/>
            </a:xfrm>
            <a:prstGeom prst="rect">
              <a:avLst/>
            </a:prstGeom>
            <a:noFill/>
            <a:ln>
              <a:noFill/>
            </a:ln>
          </p:spPr>
          <p:style>
            <a:lnRef idx="0"/>
            <a:fillRef idx="0"/>
            <a:effectRef idx="0"/>
            <a:fontRef idx="minor"/>
          </p:style>
          <p:txBody>
            <a:bodyPr lIns="0" rIns="146160" tIns="91440" bIns="91440">
              <a:normAutofit/>
            </a:bodyPr>
            <a:p>
              <a:pPr>
                <a:lnSpc>
                  <a:spcPct val="90000"/>
                </a:lnSpc>
              </a:pPr>
              <a:r>
                <a:rPr b="1" lang="en-IE" sz="2000" spc="-145" strike="noStrike">
                  <a:solidFill>
                    <a:srgbClr val="002060"/>
                  </a:solidFill>
                  <a:latin typeface="Calibri"/>
                </a:rPr>
                <a:t>Letterkenny, Ireland</a:t>
              </a:r>
              <a:endParaRPr b="0" lang="en-IE" sz="2000" spc="-1" strike="noStrike">
                <a:latin typeface="Arial"/>
              </a:endParaRPr>
            </a:p>
          </p:txBody>
        </p:sp>
        <p:pic>
          <p:nvPicPr>
            <p:cNvPr id="241" name="Picture 11" descr=""/>
            <p:cNvPicPr/>
            <p:nvPr/>
          </p:nvPicPr>
          <p:blipFill>
            <a:blip r:embed="rId2"/>
            <a:stretch/>
          </p:blipFill>
          <p:spPr>
            <a:xfrm>
              <a:off x="8784720" y="365040"/>
              <a:ext cx="2568600" cy="340920"/>
            </a:xfrm>
            <a:prstGeom prst="rect">
              <a:avLst/>
            </a:prstGeom>
            <a:ln>
              <a:noFill/>
            </a:ln>
          </p:spPr>
        </p:pic>
      </p:grpSp>
      <p:sp>
        <p:nvSpPr>
          <p:cNvPr id="242" name="PlaceHolder 6"/>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243" name="PlaceHolder 7"/>
          <p:cNvSpPr>
            <a:spLocks noGrp="1"/>
          </p:cNvSpPr>
          <p:nvPr>
            <p:ph type="body"/>
          </p:nvPr>
        </p:nvSpPr>
        <p:spPr>
          <a:xfrm>
            <a:off x="586440" y="1434240"/>
            <a:ext cx="11018160" cy="4069080"/>
          </a:xfrm>
          <a:prstGeom prst="rect">
            <a:avLst/>
          </a:prstGeom>
        </p:spPr>
        <p:txBody>
          <a:bodyPr/>
          <a:p>
            <a:pPr>
              <a:lnSpc>
                <a:spcPct val="90000"/>
              </a:lnSpc>
              <a:spcBef>
                <a:spcPts val="1001"/>
              </a:spcBef>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marL="228600">
              <a:lnSpc>
                <a:spcPct val="90000"/>
              </a:lnSpc>
              <a:spcBef>
                <a:spcPts val="499"/>
              </a:spcBef>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marL="457200">
              <a:lnSpc>
                <a:spcPct val="90000"/>
              </a:lnSpc>
              <a:spcBef>
                <a:spcPts val="499"/>
              </a:spcBef>
            </a:pPr>
            <a:r>
              <a:rPr b="0" lang="en-US" sz="2000" spc="-1" strike="noStrike">
                <a:solidFill>
                  <a:srgbClr val="000000"/>
                </a:solidFill>
                <a:latin typeface="Calibri"/>
              </a:rPr>
              <a:t>Third level</a:t>
            </a:r>
            <a:endParaRPr b="0" lang="en-US" sz="2000" spc="-1" strike="noStrike">
              <a:solidFill>
                <a:srgbClr val="000000"/>
              </a:solidFill>
              <a:latin typeface="Calibri"/>
            </a:endParaRPr>
          </a:p>
          <a:p>
            <a:pPr marL="685800">
              <a:lnSpc>
                <a:spcPct val="90000"/>
              </a:lnSpc>
              <a:spcBef>
                <a:spcPts val="499"/>
              </a:spcBef>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marL="914400">
              <a:lnSpc>
                <a:spcPct val="90000"/>
              </a:lnSpc>
              <a:spcBef>
                <a:spcPts val="499"/>
              </a:spcBef>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grpSp>
        <p:nvGrpSpPr>
          <p:cNvPr id="244" name="Group 8"/>
          <p:cNvGrpSpPr/>
          <p:nvPr/>
        </p:nvGrpSpPr>
        <p:grpSpPr>
          <a:xfrm>
            <a:off x="584280" y="6510600"/>
            <a:ext cx="10935720" cy="396360"/>
            <a:chOff x="584280" y="6510600"/>
            <a:chExt cx="10935720" cy="396360"/>
          </a:xfrm>
        </p:grpSpPr>
        <p:sp>
          <p:nvSpPr>
            <p:cNvPr id="245" name="CustomShape 9"/>
            <p:cNvSpPr/>
            <p:nvPr/>
          </p:nvSpPr>
          <p:spPr>
            <a:xfrm>
              <a:off x="584280" y="6536880"/>
              <a:ext cx="3197160" cy="364680"/>
            </a:xfrm>
            <a:prstGeom prst="rect">
              <a:avLst/>
            </a:prstGeom>
            <a:noFill/>
            <a:ln>
              <a:noFill/>
            </a:ln>
          </p:spPr>
          <p:style>
            <a:lnRef idx="0"/>
            <a:fillRef idx="0"/>
            <a:effectRef idx="0"/>
            <a:fontRef idx="minor"/>
          </p:style>
          <p:txBody>
            <a:bodyPr lIns="90000" rIns="90000" tIns="45000" bIns="45000"/>
            <a:p>
              <a:pPr>
                <a:lnSpc>
                  <a:spcPct val="100000"/>
                </a:lnSpc>
              </a:pPr>
              <a:r>
                <a:rPr b="1" lang="en-IE" sz="1800" spc="-1" strike="noStrike">
                  <a:solidFill>
                    <a:srgbClr val="000000"/>
                  </a:solidFill>
                  <a:latin typeface="Rockwell Condensed"/>
                </a:rPr>
                <a:t>www.</a:t>
              </a:r>
              <a:r>
                <a:rPr b="1" lang="en-IE" sz="1800" spc="-1" strike="noStrike">
                  <a:solidFill>
                    <a:srgbClr val="ff320e"/>
                  </a:solidFill>
                  <a:latin typeface="Rockwell Condensed"/>
                </a:rPr>
                <a:t>lk-mug</a:t>
              </a:r>
              <a:r>
                <a:rPr b="1" lang="en-IE" sz="1800" spc="-1" strike="noStrike">
                  <a:solidFill>
                    <a:srgbClr val="000000"/>
                  </a:solidFill>
                  <a:latin typeface="Rockwell Condensed"/>
                </a:rPr>
                <a:t>.org</a:t>
              </a:r>
              <a:endParaRPr b="0" lang="en-IE" sz="1800" spc="-1" strike="noStrike">
                <a:latin typeface="Arial"/>
              </a:endParaRPr>
            </a:p>
          </p:txBody>
        </p:sp>
        <p:sp>
          <p:nvSpPr>
            <p:cNvPr id="246" name="CustomShape 10"/>
            <p:cNvSpPr/>
            <p:nvPr/>
          </p:nvSpPr>
          <p:spPr>
            <a:xfrm>
              <a:off x="9136800" y="6510600"/>
              <a:ext cx="238320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800" spc="-1" strike="noStrike">
                  <a:solidFill>
                    <a:srgbClr val="000000"/>
                  </a:solidFill>
                  <a:latin typeface="Rockwell Condensed"/>
                </a:rPr>
                <a:t>#</a:t>
              </a:r>
              <a:r>
                <a:rPr b="1" lang="en-IE" sz="1800" spc="-1" strike="noStrike">
                  <a:solidFill>
                    <a:srgbClr val="ff0000"/>
                  </a:solidFill>
                  <a:latin typeface="Rockwell Condensed"/>
                </a:rPr>
                <a:t>dev</a:t>
              </a:r>
              <a:r>
                <a:rPr b="1" lang="en-IE" sz="1800" spc="-1" strike="noStrike">
                  <a:solidFill>
                    <a:srgbClr val="000000"/>
                  </a:solidFill>
                  <a:latin typeface="Rockwell Condensed"/>
                </a:rPr>
                <a:t>Conf</a:t>
              </a:r>
              <a:r>
                <a:rPr b="1" lang="en-IE" sz="1800" spc="-1" strike="noStrike">
                  <a:solidFill>
                    <a:srgbClr val="0070c0"/>
                  </a:solidFill>
                  <a:latin typeface="Rockwell Condensed"/>
                </a:rPr>
                <a:t>LK</a:t>
              </a:r>
              <a:r>
                <a:rPr b="1" lang="en-IE" sz="1800" spc="-1" strike="noStrike">
                  <a:solidFill>
                    <a:srgbClr val="000000"/>
                  </a:solidFill>
                  <a:latin typeface="Rockwell Condensed"/>
                </a:rPr>
                <a:t>2019</a:t>
              </a:r>
              <a:endParaRPr b="0" lang="en-IE" sz="1800" spc="-1" strike="noStrike">
                <a:latin typeface="Arial"/>
              </a:endParaRPr>
            </a:p>
          </p:txBody>
        </p:sp>
        <p:sp>
          <p:nvSpPr>
            <p:cNvPr id="247" name="CustomShape 11"/>
            <p:cNvSpPr/>
            <p:nvPr/>
          </p:nvSpPr>
          <p:spPr>
            <a:xfrm>
              <a:off x="5885280" y="6542280"/>
              <a:ext cx="129492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800" spc="-1" strike="noStrike">
                  <a:solidFill>
                    <a:srgbClr val="000000"/>
                  </a:solidFill>
                  <a:latin typeface="Rockwell Condensed"/>
                </a:rPr>
                <a:t>#</a:t>
              </a:r>
              <a:r>
                <a:rPr b="1" lang="en-IE" sz="1800" spc="-1" strike="noStrike">
                  <a:solidFill>
                    <a:srgbClr val="ff0000"/>
                  </a:solidFill>
                  <a:latin typeface="Rockwell Condensed"/>
                </a:rPr>
                <a:t>LK</a:t>
              </a:r>
              <a:r>
                <a:rPr b="1" lang="en-IE" sz="1800" spc="-1" strike="noStrike">
                  <a:solidFill>
                    <a:srgbClr val="000000"/>
                  </a:solidFill>
                  <a:latin typeface="Rockwell Condensed"/>
                </a:rPr>
                <a:t>MUG</a:t>
              </a:r>
              <a:endParaRPr b="0" lang="en-IE" sz="1800" spc="-1" strike="noStrike">
                <a:latin typeface="Arial"/>
              </a:endParaRPr>
            </a:p>
          </p:txBody>
        </p:sp>
      </p:gr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2" Type="http://schemas.openxmlformats.org/officeDocument/2006/relationships/image" Target="../media/image18.png"/><Relationship Id="rId13" Type="http://schemas.openxmlformats.org/officeDocument/2006/relationships/image" Target="../media/image19.png"/><Relationship Id="rId14"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8.xml.rels><?xml version="1.0" encoding="UTF-8"?>
<Relationships xmlns="http://schemas.openxmlformats.org/package/2006/relationships"><Relationship Id="rId1" Type="http://schemas.openxmlformats.org/officeDocument/2006/relationships/hyperlink" Target="mailto:lk-mug@outlook.com" TargetMode="External"/><Relationship Id="rId2"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110520" y="117360"/>
            <a:ext cx="11970720" cy="2764800"/>
          </a:xfrm>
          <a:prstGeom prst="rect">
            <a:avLst/>
          </a:prstGeom>
          <a:solidFill>
            <a:srgbClr val="002060"/>
          </a:solidFill>
          <a:ln w="3240"/>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E" sz="4800" spc="-1" strike="noStrike">
                <a:solidFill>
                  <a:srgbClr val="ffffff"/>
                </a:solidFill>
                <a:latin typeface="Rockwell"/>
              </a:rPr>
              <a:t>devConf LK </a:t>
            </a:r>
            <a:r>
              <a:rPr b="1" lang="en-IE" sz="5400" spc="-1" strike="noStrike">
                <a:solidFill>
                  <a:srgbClr val="00b0f0"/>
                </a:solidFill>
                <a:latin typeface="Rockwell"/>
              </a:rPr>
              <a:t>2019</a:t>
            </a:r>
            <a:endParaRPr b="0" lang="en-IE" sz="5400" spc="-1" strike="noStrike">
              <a:latin typeface="Arial"/>
            </a:endParaRPr>
          </a:p>
        </p:txBody>
      </p:sp>
      <p:sp>
        <p:nvSpPr>
          <p:cNvPr id="291" name="CustomShape 2"/>
          <p:cNvSpPr/>
          <p:nvPr/>
        </p:nvSpPr>
        <p:spPr>
          <a:xfrm>
            <a:off x="2558520" y="2081880"/>
            <a:ext cx="2918880" cy="699480"/>
          </a:xfrm>
          <a:prstGeom prst="rect">
            <a:avLst/>
          </a:prstGeom>
          <a:noFill/>
          <a:ln>
            <a:noFill/>
          </a:ln>
        </p:spPr>
        <p:style>
          <a:lnRef idx="0"/>
          <a:fillRef idx="0"/>
          <a:effectRef idx="0"/>
          <a:fontRef idx="minor"/>
        </p:style>
        <p:txBody>
          <a:bodyPr lIns="90000" rIns="90000" tIns="45000" bIns="45000"/>
          <a:p>
            <a:pPr>
              <a:lnSpc>
                <a:spcPct val="100000"/>
              </a:lnSpc>
            </a:pPr>
            <a:r>
              <a:rPr b="0" lang="en-IE" sz="2000" spc="-1" strike="noStrike">
                <a:solidFill>
                  <a:srgbClr val="92d050"/>
                </a:solidFill>
                <a:latin typeface="Rockwell Condensed"/>
              </a:rPr>
              <a:t>Saturday, Feb 23</a:t>
            </a:r>
            <a:r>
              <a:rPr b="0" lang="en-IE" sz="2000" spc="-1" strike="noStrike" baseline="30000">
                <a:solidFill>
                  <a:srgbClr val="92d050"/>
                </a:solidFill>
                <a:latin typeface="Rockwell Condensed"/>
              </a:rPr>
              <a:t>rd</a:t>
            </a:r>
            <a:r>
              <a:rPr b="0" lang="en-IE" sz="2000" spc="-1" strike="noStrike">
                <a:solidFill>
                  <a:srgbClr val="92d050"/>
                </a:solidFill>
                <a:latin typeface="Rockwell Condensed"/>
              </a:rPr>
              <a:t> 2019</a:t>
            </a:r>
            <a:endParaRPr b="0" lang="en-IE" sz="2000" spc="-1" strike="noStrike">
              <a:latin typeface="Arial"/>
            </a:endParaRPr>
          </a:p>
        </p:txBody>
      </p:sp>
      <p:sp>
        <p:nvSpPr>
          <p:cNvPr id="292" name="CustomShape 3"/>
          <p:cNvSpPr/>
          <p:nvPr/>
        </p:nvSpPr>
        <p:spPr>
          <a:xfrm>
            <a:off x="5135400" y="2081880"/>
            <a:ext cx="2918880" cy="395280"/>
          </a:xfrm>
          <a:prstGeom prst="rect">
            <a:avLst/>
          </a:prstGeom>
          <a:noFill/>
          <a:ln>
            <a:noFill/>
          </a:ln>
        </p:spPr>
        <p:style>
          <a:lnRef idx="0"/>
          <a:fillRef idx="0"/>
          <a:effectRef idx="0"/>
          <a:fontRef idx="minor"/>
        </p:style>
        <p:txBody>
          <a:bodyPr lIns="90000" rIns="90000" tIns="45000" bIns="45000"/>
          <a:p>
            <a:pPr>
              <a:lnSpc>
                <a:spcPct val="100000"/>
              </a:lnSpc>
            </a:pPr>
            <a:r>
              <a:rPr b="0" lang="en-IE" sz="2000" spc="-1" strike="noStrike">
                <a:solidFill>
                  <a:srgbClr val="92d050"/>
                </a:solidFill>
                <a:latin typeface="Rockwell Condensed"/>
              </a:rPr>
              <a:t>9:00 AM – 5:00 PM</a:t>
            </a:r>
            <a:endParaRPr b="0" lang="en-IE" sz="2000" spc="-1" strike="noStrike">
              <a:latin typeface="Arial"/>
            </a:endParaRPr>
          </a:p>
        </p:txBody>
      </p:sp>
      <p:sp>
        <p:nvSpPr>
          <p:cNvPr id="293" name="CustomShape 4"/>
          <p:cNvSpPr/>
          <p:nvPr/>
        </p:nvSpPr>
        <p:spPr>
          <a:xfrm>
            <a:off x="7552800" y="2081880"/>
            <a:ext cx="2918880" cy="699480"/>
          </a:xfrm>
          <a:prstGeom prst="rect">
            <a:avLst/>
          </a:prstGeom>
          <a:noFill/>
          <a:ln>
            <a:noFill/>
          </a:ln>
        </p:spPr>
        <p:style>
          <a:lnRef idx="0"/>
          <a:fillRef idx="0"/>
          <a:effectRef idx="0"/>
          <a:fontRef idx="minor"/>
        </p:style>
        <p:txBody>
          <a:bodyPr lIns="90000" rIns="90000" tIns="45000" bIns="45000"/>
          <a:p>
            <a:pPr>
              <a:lnSpc>
                <a:spcPct val="100000"/>
              </a:lnSpc>
            </a:pPr>
            <a:r>
              <a:rPr b="0" lang="en-IE" sz="2000" spc="-1" strike="noStrike">
                <a:solidFill>
                  <a:srgbClr val="92d050"/>
                </a:solidFill>
                <a:latin typeface="Rockwell Condensed"/>
              </a:rPr>
              <a:t>LYIT, Port Road, Letterkenny</a:t>
            </a:r>
            <a:endParaRPr b="0" lang="en-IE" sz="2000" spc="-1" strike="noStrike">
              <a:latin typeface="Arial"/>
            </a:endParaRPr>
          </a:p>
        </p:txBody>
      </p:sp>
      <p:sp>
        <p:nvSpPr>
          <p:cNvPr id="294" name="CustomShape 5"/>
          <p:cNvSpPr/>
          <p:nvPr/>
        </p:nvSpPr>
        <p:spPr>
          <a:xfrm>
            <a:off x="10277280" y="125640"/>
            <a:ext cx="1662840" cy="1186920"/>
          </a:xfrm>
          <a:prstGeom prst="rect">
            <a:avLst/>
          </a:prstGeom>
          <a:noFill/>
          <a:ln>
            <a:noFill/>
          </a:ln>
        </p:spPr>
        <p:style>
          <a:lnRef idx="0"/>
          <a:fillRef idx="0"/>
          <a:effectRef idx="0"/>
          <a:fontRef idx="minor"/>
        </p:style>
        <p:txBody>
          <a:bodyPr lIns="90000" rIns="90000" tIns="45000" bIns="45000"/>
          <a:p>
            <a:pPr>
              <a:lnSpc>
                <a:spcPct val="100000"/>
              </a:lnSpc>
            </a:pPr>
            <a:r>
              <a:rPr b="1" lang="en-IE" sz="3600" spc="-1" strike="noStrike">
                <a:solidFill>
                  <a:srgbClr val="2f5597"/>
                </a:solidFill>
                <a:latin typeface="Rockwell Condensed"/>
              </a:rPr>
              <a:t>L</a:t>
            </a:r>
            <a:r>
              <a:rPr b="1" lang="en-IE" sz="3600" spc="-1" strike="noStrike">
                <a:solidFill>
                  <a:srgbClr val="00b0f0"/>
                </a:solidFill>
                <a:latin typeface="Rockwell Condensed"/>
              </a:rPr>
              <a:t>K</a:t>
            </a:r>
            <a:r>
              <a:rPr b="1" lang="en-IE" sz="3600" spc="-1" strike="noStrike">
                <a:solidFill>
                  <a:srgbClr val="2f5597"/>
                </a:solidFill>
                <a:latin typeface="Rockwell Condensed"/>
              </a:rPr>
              <a:t> </a:t>
            </a:r>
            <a:r>
              <a:rPr b="1" lang="en-IE" sz="3600" spc="-1" strike="noStrike">
                <a:solidFill>
                  <a:srgbClr val="70ad47"/>
                </a:solidFill>
                <a:latin typeface="Rockwell Condensed"/>
              </a:rPr>
              <a:t>MUG</a:t>
            </a:r>
            <a:endParaRPr b="0" lang="en-IE" sz="3600" spc="-1" strike="noStrike">
              <a:latin typeface="Arial"/>
            </a:endParaRPr>
          </a:p>
        </p:txBody>
      </p:sp>
      <p:pic>
        <p:nvPicPr>
          <p:cNvPr id="295" name="Picture 14" descr=""/>
          <p:cNvPicPr/>
          <p:nvPr/>
        </p:nvPicPr>
        <p:blipFill>
          <a:blip r:embed="rId1"/>
          <a:stretch/>
        </p:blipFill>
        <p:spPr>
          <a:xfrm>
            <a:off x="10604520" y="675000"/>
            <a:ext cx="1243080" cy="451800"/>
          </a:xfrm>
          <a:prstGeom prst="rect">
            <a:avLst/>
          </a:prstGeom>
          <a:ln>
            <a:noFill/>
          </a:ln>
        </p:spPr>
      </p:pic>
      <p:pic>
        <p:nvPicPr>
          <p:cNvPr id="296" name="Picture 8" descr=""/>
          <p:cNvPicPr/>
          <p:nvPr/>
        </p:nvPicPr>
        <p:blipFill>
          <a:blip r:embed="rId2"/>
          <a:stretch/>
        </p:blipFill>
        <p:spPr>
          <a:xfrm>
            <a:off x="343800" y="245160"/>
            <a:ext cx="1060560" cy="526320"/>
          </a:xfrm>
          <a:prstGeom prst="rect">
            <a:avLst/>
          </a:prstGeom>
          <a:ln>
            <a:noFill/>
          </a:ln>
        </p:spPr>
      </p:pic>
      <p:pic>
        <p:nvPicPr>
          <p:cNvPr id="297" name="Picture 10" descr=""/>
          <p:cNvPicPr/>
          <p:nvPr/>
        </p:nvPicPr>
        <p:blipFill>
          <a:blip r:embed="rId3"/>
          <a:stretch/>
        </p:blipFill>
        <p:spPr>
          <a:xfrm>
            <a:off x="1404720" y="245160"/>
            <a:ext cx="984240" cy="553320"/>
          </a:xfrm>
          <a:prstGeom prst="rect">
            <a:avLst/>
          </a:prstGeom>
          <a:ln>
            <a:noFill/>
          </a:ln>
        </p:spPr>
      </p:pic>
      <p:pic>
        <p:nvPicPr>
          <p:cNvPr id="298" name="Picture 18" descr=""/>
          <p:cNvPicPr/>
          <p:nvPr/>
        </p:nvPicPr>
        <p:blipFill>
          <a:blip r:embed="rId4"/>
          <a:stretch/>
        </p:blipFill>
        <p:spPr>
          <a:xfrm>
            <a:off x="2465640" y="245160"/>
            <a:ext cx="553320" cy="553320"/>
          </a:xfrm>
          <a:prstGeom prst="rect">
            <a:avLst/>
          </a:prstGeom>
          <a:ln>
            <a:noFill/>
          </a:ln>
        </p:spPr>
      </p:pic>
      <p:pic>
        <p:nvPicPr>
          <p:cNvPr id="299" name="Picture 10" descr=""/>
          <p:cNvPicPr/>
          <p:nvPr/>
        </p:nvPicPr>
        <p:blipFill>
          <a:blip r:embed="rId5"/>
          <a:stretch/>
        </p:blipFill>
        <p:spPr>
          <a:xfrm>
            <a:off x="3019320" y="82800"/>
            <a:ext cx="1127880" cy="805320"/>
          </a:xfrm>
          <a:prstGeom prst="rect">
            <a:avLst/>
          </a:prstGeom>
          <a:ln>
            <a:noFill/>
          </a:ln>
        </p:spPr>
      </p:pic>
      <p:pic>
        <p:nvPicPr>
          <p:cNvPr id="300" name="Picture 6" descr=""/>
          <p:cNvPicPr/>
          <p:nvPr/>
        </p:nvPicPr>
        <p:blipFill>
          <a:blip r:embed="rId6"/>
          <a:stretch/>
        </p:blipFill>
        <p:spPr>
          <a:xfrm>
            <a:off x="403200" y="794160"/>
            <a:ext cx="1020960" cy="574200"/>
          </a:xfrm>
          <a:prstGeom prst="rect">
            <a:avLst/>
          </a:prstGeom>
          <a:ln>
            <a:noFill/>
          </a:ln>
        </p:spPr>
      </p:pic>
      <p:pic>
        <p:nvPicPr>
          <p:cNvPr id="301" name="Picture 21" descr=""/>
          <p:cNvPicPr/>
          <p:nvPr/>
        </p:nvPicPr>
        <p:blipFill>
          <a:blip r:embed="rId7"/>
          <a:stretch/>
        </p:blipFill>
        <p:spPr>
          <a:xfrm>
            <a:off x="1172880" y="821160"/>
            <a:ext cx="2161080" cy="499680"/>
          </a:xfrm>
          <a:prstGeom prst="rect">
            <a:avLst/>
          </a:prstGeom>
          <a:ln>
            <a:noFill/>
          </a:ln>
        </p:spPr>
      </p:pic>
      <p:pic>
        <p:nvPicPr>
          <p:cNvPr id="302" name="Picture 2" descr=""/>
          <p:cNvPicPr/>
          <p:nvPr/>
        </p:nvPicPr>
        <p:blipFill>
          <a:blip r:embed="rId8"/>
          <a:stretch/>
        </p:blipFill>
        <p:spPr>
          <a:xfrm>
            <a:off x="9231120" y="237600"/>
            <a:ext cx="1045800" cy="421920"/>
          </a:xfrm>
          <a:prstGeom prst="rect">
            <a:avLst/>
          </a:prstGeom>
          <a:ln>
            <a:noFill/>
          </a:ln>
        </p:spPr>
      </p:pic>
      <p:sp>
        <p:nvSpPr>
          <p:cNvPr id="303" name="CustomShape 6"/>
          <p:cNvSpPr/>
          <p:nvPr/>
        </p:nvSpPr>
        <p:spPr>
          <a:xfrm>
            <a:off x="110520" y="2959920"/>
            <a:ext cx="11970720" cy="3847320"/>
          </a:xfrm>
          <a:prstGeom prst="rect">
            <a:avLst/>
          </a:prstGeom>
          <a:solidFill>
            <a:schemeClr val="bg1">
              <a:lumMod val="95000"/>
            </a:schemeClr>
          </a:solidFill>
          <a:ln w="3240"/>
        </p:spPr>
        <p:style>
          <a:lnRef idx="2">
            <a:schemeClr val="accent1">
              <a:shade val="50000"/>
            </a:schemeClr>
          </a:lnRef>
          <a:fillRef idx="1">
            <a:schemeClr val="accent1"/>
          </a:fillRef>
          <a:effectRef idx="0">
            <a:schemeClr val="accent1"/>
          </a:effectRef>
          <a:fontRef idx="minor"/>
        </p:style>
      </p:sp>
      <p:sp>
        <p:nvSpPr>
          <p:cNvPr id="304" name="CustomShape 7"/>
          <p:cNvSpPr/>
          <p:nvPr/>
        </p:nvSpPr>
        <p:spPr>
          <a:xfrm>
            <a:off x="5943600" y="3242880"/>
            <a:ext cx="304560" cy="304560"/>
          </a:xfrm>
          <a:prstGeom prst="rect">
            <a:avLst/>
          </a:prstGeom>
          <a:noFill/>
          <a:ln>
            <a:noFill/>
          </a:ln>
        </p:spPr>
        <p:style>
          <a:lnRef idx="0"/>
          <a:fillRef idx="0"/>
          <a:effectRef idx="0"/>
          <a:fontRef idx="minor"/>
        </p:style>
      </p:sp>
      <p:sp>
        <p:nvSpPr>
          <p:cNvPr id="305" name="CustomShape 8"/>
          <p:cNvSpPr/>
          <p:nvPr/>
        </p:nvSpPr>
        <p:spPr>
          <a:xfrm>
            <a:off x="2963520" y="5753160"/>
            <a:ext cx="4588920" cy="1186920"/>
          </a:xfrm>
          <a:prstGeom prst="rect">
            <a:avLst/>
          </a:prstGeom>
          <a:noFill/>
          <a:ln>
            <a:noFill/>
          </a:ln>
        </p:spPr>
        <p:style>
          <a:lnRef idx="0"/>
          <a:fillRef idx="0"/>
          <a:effectRef idx="0"/>
          <a:fontRef idx="minor"/>
        </p:style>
        <p:txBody>
          <a:bodyPr lIns="90000" rIns="90000" tIns="45000" bIns="45000"/>
          <a:p>
            <a:pPr>
              <a:lnSpc>
                <a:spcPct val="100000"/>
              </a:lnSpc>
            </a:pPr>
            <a:r>
              <a:rPr b="0" lang="en-IE" sz="3600" spc="-1" strike="noStrike">
                <a:solidFill>
                  <a:srgbClr val="7030a0"/>
                </a:solidFill>
                <a:latin typeface="Rockwell Condensed"/>
              </a:rPr>
              <a:t>http://bit.ly/devConfLK2019</a:t>
            </a:r>
            <a:endParaRPr b="0" lang="en-IE" sz="3600" spc="-1" strike="noStrike">
              <a:latin typeface="Arial"/>
            </a:endParaRPr>
          </a:p>
        </p:txBody>
      </p:sp>
      <p:pic>
        <p:nvPicPr>
          <p:cNvPr id="306" name="Graphic 30" descr=""/>
          <p:cNvPicPr/>
          <p:nvPr/>
        </p:nvPicPr>
        <p:blipFill>
          <a:blip r:embed="rId9"/>
          <a:stretch/>
        </p:blipFill>
        <p:spPr>
          <a:xfrm>
            <a:off x="2880000" y="3178440"/>
            <a:ext cx="6350760" cy="614880"/>
          </a:xfrm>
          <a:prstGeom prst="rect">
            <a:avLst/>
          </a:prstGeom>
          <a:ln>
            <a:noFill/>
          </a:ln>
        </p:spPr>
      </p:pic>
      <p:sp>
        <p:nvSpPr>
          <p:cNvPr id="307" name="CustomShape 9"/>
          <p:cNvSpPr/>
          <p:nvPr/>
        </p:nvSpPr>
        <p:spPr>
          <a:xfrm>
            <a:off x="179640" y="3043440"/>
            <a:ext cx="2450160" cy="364680"/>
          </a:xfrm>
          <a:prstGeom prst="rect">
            <a:avLst/>
          </a:prstGeom>
          <a:noFill/>
          <a:ln>
            <a:noFill/>
          </a:ln>
        </p:spPr>
        <p:style>
          <a:lnRef idx="0"/>
          <a:fillRef idx="0"/>
          <a:effectRef idx="0"/>
          <a:fontRef idx="minor"/>
        </p:style>
        <p:txBody>
          <a:bodyPr lIns="90000" rIns="90000" tIns="45000" bIns="45000"/>
          <a:p>
            <a:pPr>
              <a:lnSpc>
                <a:spcPct val="100000"/>
              </a:lnSpc>
            </a:pPr>
            <a:r>
              <a:rPr b="1" lang="en-IE" sz="1800" spc="-1" strike="noStrike">
                <a:solidFill>
                  <a:srgbClr val="002060"/>
                </a:solidFill>
                <a:latin typeface="Rockwell"/>
                <a:ea typeface="STXingkai"/>
              </a:rPr>
              <a:t>Event Partners</a:t>
            </a:r>
            <a:endParaRPr b="0" lang="en-IE" sz="1800" spc="-1" strike="noStrike">
              <a:latin typeface="Arial"/>
            </a:endParaRPr>
          </a:p>
        </p:txBody>
      </p:sp>
      <p:pic>
        <p:nvPicPr>
          <p:cNvPr id="308" name="Picture 8" descr=""/>
          <p:cNvPicPr/>
          <p:nvPr/>
        </p:nvPicPr>
        <p:blipFill>
          <a:blip r:embed="rId10"/>
          <a:stretch/>
        </p:blipFill>
        <p:spPr>
          <a:xfrm>
            <a:off x="2713680" y="3668400"/>
            <a:ext cx="2609280" cy="1363320"/>
          </a:xfrm>
          <a:prstGeom prst="rect">
            <a:avLst/>
          </a:prstGeom>
          <a:ln>
            <a:noFill/>
          </a:ln>
        </p:spPr>
      </p:pic>
      <p:pic>
        <p:nvPicPr>
          <p:cNvPr id="309" name="Picture 2" descr=""/>
          <p:cNvPicPr/>
          <p:nvPr/>
        </p:nvPicPr>
        <p:blipFill>
          <a:blip r:embed="rId11"/>
          <a:stretch/>
        </p:blipFill>
        <p:spPr>
          <a:xfrm>
            <a:off x="10216440" y="3314160"/>
            <a:ext cx="1218960" cy="1318680"/>
          </a:xfrm>
          <a:prstGeom prst="rect">
            <a:avLst/>
          </a:prstGeom>
          <a:ln>
            <a:noFill/>
          </a:ln>
        </p:spPr>
      </p:pic>
      <p:pic>
        <p:nvPicPr>
          <p:cNvPr id="310" name="Picture 22" descr=""/>
          <p:cNvPicPr/>
          <p:nvPr/>
        </p:nvPicPr>
        <p:blipFill>
          <a:blip r:embed="rId12"/>
          <a:stretch/>
        </p:blipFill>
        <p:spPr>
          <a:xfrm>
            <a:off x="3019320" y="4838040"/>
            <a:ext cx="1074600" cy="715320"/>
          </a:xfrm>
          <a:prstGeom prst="rect">
            <a:avLst/>
          </a:prstGeom>
          <a:ln>
            <a:noFill/>
          </a:ln>
        </p:spPr>
      </p:pic>
      <p:pic>
        <p:nvPicPr>
          <p:cNvPr id="311" name="Picture 3" descr=""/>
          <p:cNvPicPr/>
          <p:nvPr/>
        </p:nvPicPr>
        <p:blipFill>
          <a:blip r:embed="rId13"/>
          <a:stretch/>
        </p:blipFill>
        <p:spPr>
          <a:xfrm>
            <a:off x="8787600" y="4813560"/>
            <a:ext cx="2857320" cy="66636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TextShape 1"/>
          <p:cNvSpPr txBox="1"/>
          <p:nvPr/>
        </p:nvSpPr>
        <p:spPr>
          <a:xfrm>
            <a:off x="1523880" y="1122480"/>
            <a:ext cx="9143640" cy="2387160"/>
          </a:xfrm>
          <a:prstGeom prst="rect">
            <a:avLst/>
          </a:prstGeom>
          <a:noFill/>
          <a:ln>
            <a:noFill/>
          </a:ln>
        </p:spPr>
        <p:txBody>
          <a:bodyPr anchor="b"/>
          <a:p>
            <a:pPr algn="ctr">
              <a:lnSpc>
                <a:spcPct val="90000"/>
              </a:lnSpc>
            </a:pPr>
            <a:r>
              <a:rPr b="0" lang="en-US" sz="6000" spc="-1" strike="noStrike">
                <a:solidFill>
                  <a:srgbClr val="000000"/>
                </a:solidFill>
                <a:latin typeface="Calibri Light"/>
              </a:rPr>
              <a:t>akka</a:t>
            </a:r>
            <a:r>
              <a:rPr b="0" lang="en-US" sz="6000" spc="-1" strike="noStrike">
                <a:solidFill>
                  <a:srgbClr val="000000"/>
                </a:solidFill>
                <a:latin typeface="Calibri Light"/>
              </a:rPr>
              <a:t>.net </a:t>
            </a:r>
            <a:r>
              <a:rPr b="0" lang="en-US" sz="6000" spc="-1" strike="noStrike">
                <a:solidFill>
                  <a:srgbClr val="000000"/>
                </a:solidFill>
                <a:latin typeface="Calibri Light"/>
              </a:rPr>
              <a:t>in a </a:t>
            </a:r>
            <a:r>
              <a:rPr b="0" lang="en-US" sz="6000" spc="-1" strike="noStrike">
                <a:solidFill>
                  <a:srgbClr val="000000"/>
                </a:solidFill>
                <a:latin typeface="Calibri Light"/>
              </a:rPr>
              <a:t>nuts</a:t>
            </a:r>
            <a:r>
              <a:rPr b="0" lang="en-US" sz="6000" spc="-1" strike="noStrike">
                <a:solidFill>
                  <a:srgbClr val="000000"/>
                </a:solidFill>
                <a:latin typeface="Calibri Light"/>
              </a:rPr>
              <a:t>hell</a:t>
            </a:r>
            <a:endParaRPr b="0" lang="en-US" sz="6000" spc="-1" strike="noStrike">
              <a:solidFill>
                <a:srgbClr val="000000"/>
              </a:solidFill>
              <a:latin typeface="Calibri"/>
            </a:endParaRPr>
          </a:p>
        </p:txBody>
      </p:sp>
      <p:sp>
        <p:nvSpPr>
          <p:cNvPr id="313" name="TextShape 2"/>
          <p:cNvSpPr txBox="1"/>
          <p:nvPr/>
        </p:nvSpPr>
        <p:spPr>
          <a:xfrm>
            <a:off x="1523880" y="3602160"/>
            <a:ext cx="9143640" cy="1655280"/>
          </a:xfrm>
          <a:prstGeom prst="rect">
            <a:avLst/>
          </a:prstGeom>
          <a:noFill/>
          <a:ln>
            <a:noFill/>
          </a:ln>
        </p:spPr>
        <p:txBody>
          <a:bodyPr/>
          <a:p>
            <a:pPr algn="ctr">
              <a:lnSpc>
                <a:spcPct val="90000"/>
              </a:lnSpc>
              <a:spcBef>
                <a:spcPts val="1001"/>
              </a:spcBef>
            </a:pPr>
            <a:r>
              <a:rPr b="0" lang="en-IE" sz="2400" spc="-1" strike="noStrike">
                <a:solidFill>
                  <a:srgbClr val="000000"/>
                </a:solidFill>
                <a:latin typeface="Calibri"/>
              </a:rPr>
              <a:t>Grzegorz.Be</a:t>
            </a:r>
            <a:r>
              <a:rPr b="0" lang="en-IE" sz="2400" spc="-1" strike="noStrike">
                <a:solidFill>
                  <a:srgbClr val="000000"/>
                </a:solidFill>
                <a:latin typeface="Calibri"/>
              </a:rPr>
              <a:t>rnas@Antari</a:t>
            </a:r>
            <a:r>
              <a:rPr b="0" lang="en-IE" sz="2400" spc="-1" strike="noStrike">
                <a:solidFill>
                  <a:srgbClr val="000000"/>
                </a:solidFill>
                <a:latin typeface="Calibri"/>
              </a:rPr>
              <a:t>sConsulting.</a:t>
            </a:r>
            <a:r>
              <a:rPr b="0" lang="en-IE" sz="2400" spc="-1" strike="noStrike">
                <a:solidFill>
                  <a:srgbClr val="000000"/>
                </a:solidFill>
                <a:latin typeface="Calibri"/>
              </a:rPr>
              <a:t>com</a:t>
            </a:r>
            <a:endParaRPr b="0" lang="en-IE"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0" y="32760"/>
            <a:ext cx="12126240" cy="6342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aphicFrame>
        <p:nvGraphicFramePr>
          <p:cNvPr id="315" name="Table 2"/>
          <p:cNvGraphicFramePr/>
          <p:nvPr/>
        </p:nvGraphicFramePr>
        <p:xfrm>
          <a:off x="664560" y="1328760"/>
          <a:ext cx="10802880" cy="4177080"/>
        </p:xfrm>
        <a:graphic>
          <a:graphicData uri="http://schemas.openxmlformats.org/drawingml/2006/table">
            <a:tbl>
              <a:tblPr/>
              <a:tblGrid>
                <a:gridCol w="2125440"/>
                <a:gridCol w="5538600"/>
                <a:gridCol w="3138840"/>
              </a:tblGrid>
              <a:tr h="251280">
                <a:tc>
                  <a:txBody>
                    <a:bodyPr lIns="68400" rIns="68400" tIns="0" bIns="0"/>
                    <a:p>
                      <a:pPr>
                        <a:lnSpc>
                          <a:spcPct val="107000"/>
                        </a:lnSpc>
                      </a:pPr>
                      <a:r>
                        <a:rPr b="1" lang="en-IE" sz="1600" spc="-1" strike="noStrike">
                          <a:solidFill>
                            <a:srgbClr val="ffffff"/>
                          </a:solidFill>
                          <a:latin typeface="Calibri"/>
                        </a:rPr>
                        <a:t>Time</a:t>
                      </a:r>
                      <a:endParaRPr b="0" lang="en-IE" sz="1600" spc="-1" strike="noStrike">
                        <a:latin typeface="Arial"/>
                      </a:endParaRPr>
                    </a:p>
                  </a:txBody>
                  <a:tcPr marL="68400" marR="68400">
                    <a:lnL w="6480">
                      <a:solidFill>
                        <a:srgbClr val="000000"/>
                      </a:solidFill>
                    </a:lnL>
                    <a:lnR w="6480">
                      <a:solidFill>
                        <a:srgbClr val="000000"/>
                      </a:solidFill>
                    </a:lnR>
                    <a:lnT w="6480">
                      <a:solidFill>
                        <a:srgbClr val="000000"/>
                      </a:solidFill>
                    </a:lnT>
                    <a:lnB w="6480">
                      <a:solidFill>
                        <a:srgbClr val="000000"/>
                      </a:solidFill>
                    </a:lnB>
                    <a:solidFill>
                      <a:srgbClr val="002060"/>
                    </a:solidFill>
                  </a:tcPr>
                </a:tc>
                <a:tc>
                  <a:txBody>
                    <a:bodyPr lIns="68400" rIns="68400" tIns="0" bIns="0"/>
                    <a:p>
                      <a:pPr>
                        <a:lnSpc>
                          <a:spcPct val="107000"/>
                        </a:lnSpc>
                      </a:pPr>
                      <a:r>
                        <a:rPr b="1" lang="en-IE" sz="1600" spc="-1" strike="noStrike">
                          <a:solidFill>
                            <a:srgbClr val="ffffff"/>
                          </a:solidFill>
                          <a:latin typeface="Calibri"/>
                        </a:rPr>
                        <a:t>Session</a:t>
                      </a:r>
                      <a:endParaRPr b="0" lang="en-IE" sz="1600" spc="-1" strike="noStrike">
                        <a:latin typeface="Arial"/>
                      </a:endParaRPr>
                    </a:p>
                  </a:txBody>
                  <a:tcPr marL="68400" marR="68400">
                    <a:lnL w="6480">
                      <a:solidFill>
                        <a:srgbClr val="000000"/>
                      </a:solidFill>
                    </a:lnL>
                    <a:lnR w="6480">
                      <a:solidFill>
                        <a:srgbClr val="000000"/>
                      </a:solidFill>
                    </a:lnR>
                    <a:lnT w="6480">
                      <a:solidFill>
                        <a:srgbClr val="000000"/>
                      </a:solidFill>
                    </a:lnT>
                    <a:lnB w="6480">
                      <a:solidFill>
                        <a:srgbClr val="000000"/>
                      </a:solidFill>
                    </a:lnB>
                    <a:solidFill>
                      <a:srgbClr val="002060"/>
                    </a:solidFill>
                  </a:tcPr>
                </a:tc>
                <a:tc>
                  <a:txBody>
                    <a:bodyPr lIns="68400" rIns="68400" tIns="0" bIns="0"/>
                    <a:p>
                      <a:pPr>
                        <a:lnSpc>
                          <a:spcPct val="107000"/>
                        </a:lnSpc>
                      </a:pPr>
                      <a:r>
                        <a:rPr b="1" lang="en-IE" sz="1600" spc="-1" strike="noStrike">
                          <a:solidFill>
                            <a:srgbClr val="ffffff"/>
                          </a:solidFill>
                          <a:latin typeface="Calibri"/>
                        </a:rPr>
                        <a:t>Speaker</a:t>
                      </a:r>
                      <a:endParaRPr b="0" lang="en-IE" sz="1600" spc="-1" strike="noStrike">
                        <a:latin typeface="Arial"/>
                      </a:endParaRPr>
                    </a:p>
                  </a:txBody>
                  <a:tcPr marL="68400" marR="68400">
                    <a:lnL w="6480">
                      <a:solidFill>
                        <a:srgbClr val="000000"/>
                      </a:solidFill>
                    </a:lnL>
                    <a:lnR w="6480">
                      <a:solidFill>
                        <a:srgbClr val="000000"/>
                      </a:solidFill>
                    </a:lnR>
                    <a:lnT w="6480">
                      <a:solidFill>
                        <a:srgbClr val="000000"/>
                      </a:solidFill>
                    </a:lnT>
                    <a:lnB w="6480">
                      <a:solidFill>
                        <a:srgbClr val="000000"/>
                      </a:solidFill>
                    </a:lnB>
                    <a:solidFill>
                      <a:srgbClr val="002060"/>
                    </a:solidFill>
                  </a:tcPr>
                </a:tc>
              </a:tr>
              <a:tr h="223560">
                <a:tc>
                  <a:txBody>
                    <a:bodyPr lIns="68400" rIns="68400" tIns="0" bIns="0"/>
                    <a:p>
                      <a:pPr>
                        <a:lnSpc>
                          <a:spcPct val="107000"/>
                        </a:lnSpc>
                      </a:pPr>
                      <a:r>
                        <a:rPr b="1" lang="en-IE" sz="1400" spc="-1" strike="noStrike">
                          <a:solidFill>
                            <a:srgbClr val="000000"/>
                          </a:solidFill>
                          <a:latin typeface="Calibri"/>
                        </a:rPr>
                        <a:t>9:00AM – 9:30AM</a:t>
                      </a:r>
                      <a:endParaRPr b="0" lang="en-IE" sz="1400" spc="-1" strike="noStrike">
                        <a:latin typeface="Arial"/>
                      </a:endParaRPr>
                    </a:p>
                  </a:txBody>
                  <a:tcPr marL="68400" marR="68400">
                    <a:lnL w="6480">
                      <a:solidFill>
                        <a:srgbClr val="000000"/>
                      </a:solidFill>
                    </a:lnL>
                    <a:lnR w="6480">
                      <a:solidFill>
                        <a:srgbClr val="000000"/>
                      </a:solidFill>
                    </a:lnR>
                    <a:lnT w="6480">
                      <a:solidFill>
                        <a:srgbClr val="000000"/>
                      </a:solidFill>
                    </a:lnT>
                    <a:lnB w="6480">
                      <a:solidFill>
                        <a:srgbClr val="000000"/>
                      </a:solidFill>
                    </a:lnB>
                    <a:solidFill>
                      <a:srgbClr val="0070c0"/>
                    </a:solidFill>
                  </a:tcPr>
                </a:tc>
                <a:tc>
                  <a:txBody>
                    <a:bodyPr lIns="68400" rIns="68400" tIns="0" bIns="0"/>
                    <a:p>
                      <a:pPr>
                        <a:lnSpc>
                          <a:spcPct val="107000"/>
                        </a:lnSpc>
                      </a:pPr>
                      <a:r>
                        <a:rPr b="1" lang="en-IE" sz="1400" spc="-1" strike="noStrike">
                          <a:solidFill>
                            <a:srgbClr val="ffffff"/>
                          </a:solidFill>
                          <a:latin typeface="Calibri"/>
                        </a:rPr>
                        <a:t>Registration</a:t>
                      </a:r>
                      <a:endParaRPr b="0" lang="en-IE" sz="1400" spc="-1" strike="noStrike">
                        <a:latin typeface="Arial"/>
                      </a:endParaRPr>
                    </a:p>
                  </a:txBody>
                  <a:tcPr marL="68400" marR="68400">
                    <a:lnL w="6480">
                      <a:solidFill>
                        <a:srgbClr val="000000"/>
                      </a:solidFill>
                    </a:lnL>
                    <a:lnR w="6480">
                      <a:solidFill>
                        <a:srgbClr val="000000"/>
                      </a:solidFill>
                    </a:lnR>
                    <a:lnT w="6480">
                      <a:solidFill>
                        <a:srgbClr val="000000"/>
                      </a:solidFill>
                    </a:lnT>
                    <a:lnB w="6480">
                      <a:solidFill>
                        <a:srgbClr val="000000"/>
                      </a:solidFill>
                    </a:lnB>
                    <a:solidFill>
                      <a:srgbClr val="0070c0"/>
                    </a:solidFill>
                  </a:tcPr>
                </a:tc>
                <a:tc>
                  <a:txBody>
                    <a:bodyPr lIns="68400" rIns="68400" tIns="0" bIns="0"/>
                    <a:p>
                      <a:pPr>
                        <a:lnSpc>
                          <a:spcPct val="107000"/>
                        </a:lnSpc>
                      </a:pPr>
                      <a:r>
                        <a:rPr b="0" lang="en-IE" sz="1400" spc="-1" strike="noStrike">
                          <a:solidFill>
                            <a:srgbClr val="000000"/>
                          </a:solidFill>
                          <a:latin typeface="Calibri"/>
                        </a:rPr>
                        <a:t> </a:t>
                      </a:r>
                      <a:endParaRPr b="0" lang="en-IE" sz="1400" spc="-1" strike="noStrike">
                        <a:latin typeface="Arial"/>
                      </a:endParaRPr>
                    </a:p>
                  </a:txBody>
                  <a:tcPr marL="68400" marR="68400">
                    <a:lnL w="6480">
                      <a:solidFill>
                        <a:srgbClr val="000000"/>
                      </a:solidFill>
                    </a:lnL>
                    <a:lnR w="6480">
                      <a:solidFill>
                        <a:srgbClr val="000000"/>
                      </a:solidFill>
                    </a:lnR>
                    <a:lnT w="6480">
                      <a:solidFill>
                        <a:srgbClr val="000000"/>
                      </a:solidFill>
                    </a:lnT>
                    <a:lnB w="6480">
                      <a:solidFill>
                        <a:srgbClr val="000000"/>
                      </a:solidFill>
                    </a:lnB>
                    <a:solidFill>
                      <a:srgbClr val="0070c0"/>
                    </a:solidFill>
                  </a:tcPr>
                </a:tc>
              </a:tr>
              <a:tr h="446760">
                <a:tc>
                  <a:txBody>
                    <a:bodyPr lIns="68400" rIns="68400" tIns="0" bIns="0"/>
                    <a:p>
                      <a:pPr>
                        <a:lnSpc>
                          <a:spcPct val="107000"/>
                        </a:lnSpc>
                      </a:pPr>
                      <a:r>
                        <a:rPr b="1" lang="en-IE" sz="1400" spc="-1" strike="noStrike">
                          <a:solidFill>
                            <a:srgbClr val="000000"/>
                          </a:solidFill>
                          <a:latin typeface="Calibri"/>
                        </a:rPr>
                        <a:t>9:30AM – 10:30AM</a:t>
                      </a:r>
                      <a:endParaRPr b="0" lang="en-IE" sz="1400" spc="-1" strike="noStrike">
                        <a:latin typeface="Arial"/>
                      </a:endParaRPr>
                    </a:p>
                  </a:txBody>
                  <a:tcPr marL="68400" marR="68400">
                    <a:lnL w="6480">
                      <a:solidFill>
                        <a:srgbClr val="000000"/>
                      </a:solidFill>
                    </a:lnL>
                    <a:lnR w="6480">
                      <a:solidFill>
                        <a:srgbClr val="000000"/>
                      </a:solidFill>
                    </a:lnR>
                    <a:lnT w="6480">
                      <a:solidFill>
                        <a:srgbClr val="000000"/>
                      </a:solidFill>
                    </a:lnT>
                    <a:lnB w="6480">
                      <a:solidFill>
                        <a:srgbClr val="000000"/>
                      </a:solidFill>
                    </a:lnB>
                    <a:solidFill>
                      <a:srgbClr val="404040"/>
                    </a:solidFill>
                  </a:tcPr>
                </a:tc>
                <a:tc>
                  <a:txBody>
                    <a:bodyPr lIns="68400" rIns="68400" tIns="0" bIns="0"/>
                    <a:p>
                      <a:pPr>
                        <a:lnSpc>
                          <a:spcPct val="107000"/>
                        </a:lnSpc>
                      </a:pPr>
                      <a:r>
                        <a:rPr b="1" lang="en-IE" sz="1400" spc="-1" strike="noStrike">
                          <a:solidFill>
                            <a:srgbClr val="000000"/>
                          </a:solidFill>
                          <a:latin typeface="Calibri"/>
                        </a:rPr>
                        <a:t>Azure App Services with Socket.io – Build an online multi-player game!</a:t>
                      </a:r>
                      <a:endParaRPr b="0" lang="en-IE" sz="1400" spc="-1" strike="noStrike">
                        <a:latin typeface="Arial"/>
                      </a:endParaRPr>
                    </a:p>
                  </a:txBody>
                  <a:tcPr marL="68400" marR="68400">
                    <a:lnL w="6480">
                      <a:solidFill>
                        <a:srgbClr val="000000"/>
                      </a:solidFill>
                    </a:lnL>
                    <a:lnR w="6480">
                      <a:solidFill>
                        <a:srgbClr val="000000"/>
                      </a:solidFill>
                    </a:lnR>
                    <a:lnT w="6480">
                      <a:solidFill>
                        <a:srgbClr val="000000"/>
                      </a:solidFill>
                    </a:lnT>
                    <a:lnB w="6480">
                      <a:solidFill>
                        <a:srgbClr val="000000"/>
                      </a:solidFill>
                    </a:lnB>
                    <a:solidFill>
                      <a:srgbClr val="d0cece"/>
                    </a:solidFill>
                  </a:tcPr>
                </a:tc>
                <a:tc>
                  <a:txBody>
                    <a:bodyPr lIns="68400" rIns="68400" tIns="0" bIns="0"/>
                    <a:p>
                      <a:pPr>
                        <a:lnSpc>
                          <a:spcPct val="107000"/>
                        </a:lnSpc>
                      </a:pPr>
                      <a:r>
                        <a:rPr b="0" lang="en-IE" sz="1200" spc="-1" strike="noStrike">
                          <a:solidFill>
                            <a:srgbClr val="000000"/>
                          </a:solidFill>
                          <a:latin typeface="Calibri"/>
                        </a:rPr>
                        <a:t>Ray Hogan</a:t>
                      </a:r>
                      <a:endParaRPr b="0" lang="en-IE" sz="1200" spc="-1" strike="noStrike">
                        <a:latin typeface="Arial"/>
                      </a:endParaRPr>
                    </a:p>
                    <a:p>
                      <a:pPr>
                        <a:lnSpc>
                          <a:spcPct val="107000"/>
                        </a:lnSpc>
                      </a:pPr>
                      <a:r>
                        <a:rPr b="0" lang="en-IE" sz="1050" spc="-1" strike="noStrike">
                          <a:solidFill>
                            <a:srgbClr val="595959"/>
                          </a:solidFill>
                          <a:latin typeface="Calibri"/>
                        </a:rPr>
                        <a:t>Senior Specialist, Pramerica</a:t>
                      </a:r>
                      <a:endParaRPr b="0" lang="en-IE" sz="1050" spc="-1" strike="noStrike">
                        <a:latin typeface="Arial"/>
                      </a:endParaRPr>
                    </a:p>
                  </a:txBody>
                  <a:tcPr marL="68400" marR="68400">
                    <a:lnL w="6480">
                      <a:solidFill>
                        <a:srgbClr val="000000"/>
                      </a:solidFill>
                    </a:lnL>
                    <a:lnR w="6480">
                      <a:solidFill>
                        <a:srgbClr val="000000"/>
                      </a:solidFill>
                    </a:lnR>
                    <a:lnT w="6480">
                      <a:solidFill>
                        <a:srgbClr val="000000"/>
                      </a:solidFill>
                    </a:lnT>
                    <a:lnB w="6480">
                      <a:solidFill>
                        <a:srgbClr val="000000"/>
                      </a:solidFill>
                    </a:lnB>
                    <a:solidFill>
                      <a:srgbClr val="d0cece"/>
                    </a:solidFill>
                  </a:tcPr>
                </a:tc>
              </a:tr>
              <a:tr h="446760">
                <a:tc>
                  <a:txBody>
                    <a:bodyPr lIns="68400" rIns="68400" tIns="0" bIns="0"/>
                    <a:p>
                      <a:pPr>
                        <a:lnSpc>
                          <a:spcPct val="107000"/>
                        </a:lnSpc>
                      </a:pPr>
                      <a:r>
                        <a:rPr b="1" lang="en-IE" sz="1400" spc="-1" strike="noStrike">
                          <a:solidFill>
                            <a:srgbClr val="000000"/>
                          </a:solidFill>
                          <a:latin typeface="Calibri"/>
                        </a:rPr>
                        <a:t>10:30AM – 11:30AM</a:t>
                      </a:r>
                      <a:endParaRPr b="0" lang="en-IE" sz="1400" spc="-1" strike="noStrike">
                        <a:latin typeface="Arial"/>
                      </a:endParaRPr>
                    </a:p>
                  </a:txBody>
                  <a:tcPr marL="68400" marR="68400">
                    <a:lnL w="6480">
                      <a:solidFill>
                        <a:srgbClr val="000000"/>
                      </a:solidFill>
                    </a:lnL>
                    <a:lnR w="6480">
                      <a:solidFill>
                        <a:srgbClr val="000000"/>
                      </a:solidFill>
                    </a:lnR>
                    <a:lnT w="6480">
                      <a:solidFill>
                        <a:srgbClr val="000000"/>
                      </a:solidFill>
                    </a:lnT>
                    <a:lnB w="6480">
                      <a:solidFill>
                        <a:srgbClr val="000000"/>
                      </a:solidFill>
                    </a:lnB>
                    <a:solidFill>
                      <a:srgbClr val="404040"/>
                    </a:solidFill>
                  </a:tcPr>
                </a:tc>
                <a:tc>
                  <a:txBody>
                    <a:bodyPr lIns="68400" rIns="68400" tIns="0" bIns="0"/>
                    <a:p>
                      <a:pPr>
                        <a:lnSpc>
                          <a:spcPct val="107000"/>
                        </a:lnSpc>
                      </a:pPr>
                      <a:r>
                        <a:rPr b="1" lang="en-IE" sz="1400" spc="-1" strike="noStrike">
                          <a:solidFill>
                            <a:srgbClr val="000000"/>
                          </a:solidFill>
                          <a:latin typeface="Calibri"/>
                        </a:rPr>
                        <a:t>Hosting and scaling service-based applications on Azure</a:t>
                      </a:r>
                      <a:endParaRPr b="0" lang="en-IE" sz="1400" spc="-1" strike="noStrike">
                        <a:latin typeface="Arial"/>
                      </a:endParaRPr>
                    </a:p>
                  </a:txBody>
                  <a:tcPr marL="68400" marR="68400">
                    <a:lnL w="6480">
                      <a:solidFill>
                        <a:srgbClr val="000000"/>
                      </a:solidFill>
                    </a:lnL>
                    <a:lnR w="6480">
                      <a:solidFill>
                        <a:srgbClr val="000000"/>
                      </a:solidFill>
                    </a:lnR>
                    <a:lnT w="6480">
                      <a:solidFill>
                        <a:srgbClr val="000000"/>
                      </a:solidFill>
                    </a:lnT>
                    <a:lnB w="6480">
                      <a:solidFill>
                        <a:srgbClr val="000000"/>
                      </a:solidFill>
                    </a:lnB>
                    <a:solidFill>
                      <a:srgbClr val="d0cece"/>
                    </a:solidFill>
                  </a:tcPr>
                </a:tc>
                <a:tc>
                  <a:txBody>
                    <a:bodyPr lIns="68400" rIns="68400" tIns="0" bIns="0"/>
                    <a:p>
                      <a:pPr>
                        <a:lnSpc>
                          <a:spcPct val="107000"/>
                        </a:lnSpc>
                      </a:pPr>
                      <a:r>
                        <a:rPr b="0" lang="en-IE" sz="1200" spc="-1" strike="noStrike">
                          <a:solidFill>
                            <a:srgbClr val="000000"/>
                          </a:solidFill>
                          <a:latin typeface="Calibri"/>
                        </a:rPr>
                        <a:t>Mark Allan</a:t>
                      </a:r>
                      <a:endParaRPr b="0" lang="en-IE" sz="1200" spc="-1" strike="noStrike">
                        <a:latin typeface="Arial"/>
                      </a:endParaRPr>
                    </a:p>
                    <a:p>
                      <a:pPr>
                        <a:lnSpc>
                          <a:spcPct val="107000"/>
                        </a:lnSpc>
                      </a:pPr>
                      <a:r>
                        <a:rPr b="0" lang="en-IE" sz="1050" spc="-1" strike="noStrike">
                          <a:solidFill>
                            <a:srgbClr val="595959"/>
                          </a:solidFill>
                          <a:latin typeface="Calibri"/>
                        </a:rPr>
                        <a:t>Microsoft MVP - Azure</a:t>
                      </a:r>
                      <a:endParaRPr b="0" lang="en-IE" sz="1050" spc="-1" strike="noStrike">
                        <a:latin typeface="Arial"/>
                      </a:endParaRPr>
                    </a:p>
                  </a:txBody>
                  <a:tcPr marL="68400" marR="68400">
                    <a:lnL w="6480">
                      <a:solidFill>
                        <a:srgbClr val="000000"/>
                      </a:solidFill>
                    </a:lnL>
                    <a:lnR w="6480">
                      <a:solidFill>
                        <a:srgbClr val="000000"/>
                      </a:solidFill>
                    </a:lnR>
                    <a:lnT w="6480">
                      <a:solidFill>
                        <a:srgbClr val="000000"/>
                      </a:solidFill>
                    </a:lnT>
                    <a:lnB w="6480">
                      <a:solidFill>
                        <a:srgbClr val="000000"/>
                      </a:solidFill>
                    </a:lnB>
                    <a:solidFill>
                      <a:srgbClr val="d0cece"/>
                    </a:solidFill>
                  </a:tcPr>
                </a:tc>
              </a:tr>
              <a:tr h="446760">
                <a:tc>
                  <a:txBody>
                    <a:bodyPr lIns="68400" rIns="68400" tIns="0" bIns="0"/>
                    <a:p>
                      <a:pPr>
                        <a:lnSpc>
                          <a:spcPct val="107000"/>
                        </a:lnSpc>
                      </a:pPr>
                      <a:r>
                        <a:rPr b="1" lang="en-IE" sz="1400" spc="-1" strike="noStrike">
                          <a:solidFill>
                            <a:srgbClr val="000000"/>
                          </a:solidFill>
                          <a:latin typeface="Calibri"/>
                        </a:rPr>
                        <a:t>11:30AM -- 11:45AM</a:t>
                      </a:r>
                      <a:endParaRPr b="0" lang="en-IE" sz="1400" spc="-1" strike="noStrike">
                        <a:latin typeface="Arial"/>
                      </a:endParaRPr>
                    </a:p>
                  </a:txBody>
                  <a:tcPr marL="68400" marR="68400">
                    <a:lnL w="6480">
                      <a:solidFill>
                        <a:srgbClr val="000000"/>
                      </a:solidFill>
                    </a:lnL>
                    <a:lnR w="6480">
                      <a:solidFill>
                        <a:srgbClr val="000000"/>
                      </a:solidFill>
                    </a:lnR>
                    <a:lnT w="6480">
                      <a:solidFill>
                        <a:srgbClr val="000000"/>
                      </a:solidFill>
                    </a:lnT>
                    <a:lnB w="6480">
                      <a:solidFill>
                        <a:srgbClr val="000000"/>
                      </a:solidFill>
                    </a:lnB>
                    <a:solidFill>
                      <a:srgbClr val="0070c0"/>
                    </a:solidFill>
                  </a:tcPr>
                </a:tc>
                <a:tc>
                  <a:txBody>
                    <a:bodyPr lIns="68400" rIns="68400" tIns="0" bIns="0"/>
                    <a:p>
                      <a:pPr>
                        <a:lnSpc>
                          <a:spcPct val="107000"/>
                        </a:lnSpc>
                      </a:pPr>
                      <a:r>
                        <a:rPr b="1" lang="en-IE" sz="1400" spc="-1" strike="noStrike">
                          <a:solidFill>
                            <a:srgbClr val="ffffff"/>
                          </a:solidFill>
                          <a:latin typeface="Calibri"/>
                        </a:rPr>
                        <a:t>Break </a:t>
                      </a:r>
                      <a:endParaRPr b="0" lang="en-IE" sz="1400" spc="-1" strike="noStrike">
                        <a:latin typeface="Arial"/>
                      </a:endParaRPr>
                    </a:p>
                  </a:txBody>
                  <a:tcPr marL="68400" marR="68400">
                    <a:lnL w="6480">
                      <a:solidFill>
                        <a:srgbClr val="000000"/>
                      </a:solidFill>
                    </a:lnL>
                    <a:lnR w="6480">
                      <a:solidFill>
                        <a:srgbClr val="000000"/>
                      </a:solidFill>
                    </a:lnR>
                    <a:lnT w="6480">
                      <a:solidFill>
                        <a:srgbClr val="000000"/>
                      </a:solidFill>
                    </a:lnT>
                    <a:lnB w="6480">
                      <a:solidFill>
                        <a:srgbClr val="000000"/>
                      </a:solidFill>
                    </a:lnB>
                    <a:solidFill>
                      <a:srgbClr val="0070c0"/>
                    </a:solidFill>
                  </a:tcPr>
                </a:tc>
                <a:tc>
                  <a:txBody>
                    <a:bodyPr lIns="68400" rIns="68400" tIns="0" bIns="0"/>
                    <a:p>
                      <a:pPr>
                        <a:lnSpc>
                          <a:spcPct val="107000"/>
                        </a:lnSpc>
                      </a:pPr>
                      <a:r>
                        <a:rPr b="0" lang="en-IE" sz="1400" spc="-1" strike="noStrike">
                          <a:solidFill>
                            <a:srgbClr val="000000"/>
                          </a:solidFill>
                          <a:latin typeface="Calibri"/>
                        </a:rPr>
                        <a:t> </a:t>
                      </a:r>
                      <a:endParaRPr b="0" lang="en-IE" sz="1400" spc="-1" strike="noStrike">
                        <a:latin typeface="Arial"/>
                      </a:endParaRPr>
                    </a:p>
                  </a:txBody>
                  <a:tcPr marL="68400" marR="68400">
                    <a:lnL w="6480">
                      <a:solidFill>
                        <a:srgbClr val="000000"/>
                      </a:solidFill>
                    </a:lnL>
                    <a:lnR w="6480">
                      <a:solidFill>
                        <a:srgbClr val="000000"/>
                      </a:solidFill>
                    </a:lnR>
                    <a:lnT w="6480">
                      <a:solidFill>
                        <a:srgbClr val="000000"/>
                      </a:solidFill>
                    </a:lnT>
                    <a:lnB w="6480">
                      <a:solidFill>
                        <a:srgbClr val="000000"/>
                      </a:solidFill>
                    </a:lnB>
                    <a:solidFill>
                      <a:srgbClr val="0070c0"/>
                    </a:solidFill>
                  </a:tcPr>
                </a:tc>
              </a:tr>
              <a:tr h="507240">
                <a:tc>
                  <a:txBody>
                    <a:bodyPr lIns="68400" rIns="68400" tIns="0" bIns="0"/>
                    <a:p>
                      <a:pPr>
                        <a:lnSpc>
                          <a:spcPct val="107000"/>
                        </a:lnSpc>
                      </a:pPr>
                      <a:r>
                        <a:rPr b="1" lang="en-IE" sz="1400" spc="-1" strike="noStrike">
                          <a:solidFill>
                            <a:srgbClr val="000000"/>
                          </a:solidFill>
                          <a:latin typeface="Calibri"/>
                        </a:rPr>
                        <a:t>11:45AM – 12:45PM</a:t>
                      </a:r>
                      <a:endParaRPr b="0" lang="en-IE" sz="1400" spc="-1" strike="noStrike">
                        <a:latin typeface="Arial"/>
                      </a:endParaRPr>
                    </a:p>
                  </a:txBody>
                  <a:tcPr marL="68400" marR="68400">
                    <a:lnL w="6480">
                      <a:solidFill>
                        <a:srgbClr val="000000"/>
                      </a:solidFill>
                    </a:lnL>
                    <a:lnR w="6480">
                      <a:solidFill>
                        <a:srgbClr val="000000"/>
                      </a:solidFill>
                    </a:lnR>
                    <a:lnT w="6480">
                      <a:solidFill>
                        <a:srgbClr val="000000"/>
                      </a:solidFill>
                    </a:lnT>
                    <a:lnB w="6480">
                      <a:solidFill>
                        <a:srgbClr val="000000"/>
                      </a:solidFill>
                    </a:lnB>
                    <a:solidFill>
                      <a:srgbClr val="404040"/>
                    </a:solidFill>
                  </a:tcPr>
                </a:tc>
                <a:tc>
                  <a:txBody>
                    <a:bodyPr lIns="68400" rIns="68400" tIns="0" bIns="0"/>
                    <a:p>
                      <a:pPr>
                        <a:lnSpc>
                          <a:spcPct val="107000"/>
                        </a:lnSpc>
                      </a:pPr>
                      <a:r>
                        <a:rPr b="1" lang="en-IE" sz="1400" spc="-1" strike="noStrike">
                          <a:solidFill>
                            <a:srgbClr val="000000"/>
                          </a:solidFill>
                          <a:latin typeface="Calibri"/>
                        </a:rPr>
                        <a:t>akka.net Actor system in nutshell</a:t>
                      </a:r>
                      <a:endParaRPr b="0" lang="en-IE" sz="1400" spc="-1" strike="noStrike">
                        <a:latin typeface="Arial"/>
                      </a:endParaRPr>
                    </a:p>
                  </a:txBody>
                  <a:tcPr marL="68400" marR="68400">
                    <a:lnL w="6480">
                      <a:solidFill>
                        <a:srgbClr val="000000"/>
                      </a:solidFill>
                    </a:lnL>
                    <a:lnR w="6480">
                      <a:solidFill>
                        <a:srgbClr val="000000"/>
                      </a:solidFill>
                    </a:lnR>
                    <a:lnT w="6480">
                      <a:solidFill>
                        <a:srgbClr val="000000"/>
                      </a:solidFill>
                    </a:lnT>
                    <a:lnB w="6480">
                      <a:solidFill>
                        <a:srgbClr val="000000"/>
                      </a:solidFill>
                    </a:lnB>
                    <a:solidFill>
                      <a:srgbClr val="d0cece"/>
                    </a:solidFill>
                  </a:tcPr>
                </a:tc>
                <a:tc>
                  <a:txBody>
                    <a:bodyPr lIns="68400" rIns="68400" tIns="0" bIns="0"/>
                    <a:p>
                      <a:pPr>
                        <a:lnSpc>
                          <a:spcPct val="107000"/>
                        </a:lnSpc>
                      </a:pPr>
                      <a:r>
                        <a:rPr b="0" lang="en-IE" sz="1100" spc="-1" strike="noStrike">
                          <a:solidFill>
                            <a:srgbClr val="000000"/>
                          </a:solidFill>
                          <a:latin typeface="Calibri"/>
                        </a:rPr>
                        <a:t>Greg Bernas</a:t>
                      </a:r>
                      <a:endParaRPr b="0" lang="en-IE" sz="1100" spc="-1" strike="noStrike">
                        <a:latin typeface="Arial"/>
                      </a:endParaRPr>
                    </a:p>
                    <a:p>
                      <a:pPr>
                        <a:lnSpc>
                          <a:spcPct val="107000"/>
                        </a:lnSpc>
                      </a:pPr>
                      <a:r>
                        <a:rPr b="0" lang="en-IE" sz="1050" spc="-1" strike="noStrike">
                          <a:solidFill>
                            <a:srgbClr val="595959"/>
                          </a:solidFill>
                          <a:latin typeface="Calibri"/>
                          <a:ea typeface="Calibri"/>
                        </a:rPr>
                        <a:t>Software Development Manager,</a:t>
                      </a:r>
                      <a:endParaRPr b="0" lang="en-IE" sz="1050" spc="-1" strike="noStrike">
                        <a:latin typeface="Arial"/>
                      </a:endParaRPr>
                    </a:p>
                    <a:p>
                      <a:pPr>
                        <a:lnSpc>
                          <a:spcPct val="107000"/>
                        </a:lnSpc>
                      </a:pPr>
                      <a:r>
                        <a:rPr b="0" lang="en-IE" sz="1050" spc="-1" strike="noStrike">
                          <a:solidFill>
                            <a:srgbClr val="595959"/>
                          </a:solidFill>
                          <a:latin typeface="Calibri"/>
                          <a:ea typeface="Calibri"/>
                        </a:rPr>
                        <a:t>Antaris Consulting</a:t>
                      </a:r>
                      <a:endParaRPr b="0" lang="en-IE" sz="1050" spc="-1" strike="noStrike">
                        <a:latin typeface="Arial"/>
                      </a:endParaRPr>
                    </a:p>
                  </a:txBody>
                  <a:tcPr marL="68400" marR="68400">
                    <a:lnL w="6480">
                      <a:solidFill>
                        <a:srgbClr val="000000"/>
                      </a:solidFill>
                    </a:lnL>
                    <a:lnR w="6480">
                      <a:solidFill>
                        <a:srgbClr val="000000"/>
                      </a:solidFill>
                    </a:lnR>
                    <a:lnT w="6480">
                      <a:solidFill>
                        <a:srgbClr val="000000"/>
                      </a:solidFill>
                    </a:lnT>
                    <a:lnB w="6480">
                      <a:solidFill>
                        <a:srgbClr val="000000"/>
                      </a:solidFill>
                    </a:lnB>
                    <a:solidFill>
                      <a:srgbClr val="d0cece"/>
                    </a:solidFill>
                  </a:tcPr>
                </a:tc>
              </a:tr>
              <a:tr h="223560">
                <a:tc>
                  <a:txBody>
                    <a:bodyPr lIns="68400" rIns="68400" tIns="0" bIns="0"/>
                    <a:p>
                      <a:pPr>
                        <a:lnSpc>
                          <a:spcPct val="107000"/>
                        </a:lnSpc>
                      </a:pPr>
                      <a:r>
                        <a:rPr b="1" lang="en-IE" sz="1400" spc="-1" strike="noStrike">
                          <a:solidFill>
                            <a:srgbClr val="ffffff"/>
                          </a:solidFill>
                          <a:latin typeface="Calibri"/>
                        </a:rPr>
                        <a:t>12:45PM – 1:30 PM</a:t>
                      </a:r>
                      <a:endParaRPr b="0" lang="en-IE" sz="1400" spc="-1" strike="noStrike">
                        <a:latin typeface="Arial"/>
                      </a:endParaRPr>
                    </a:p>
                  </a:txBody>
                  <a:tcPr marL="68400" marR="68400">
                    <a:lnL w="6480">
                      <a:solidFill>
                        <a:srgbClr val="000000"/>
                      </a:solidFill>
                    </a:lnL>
                    <a:lnR w="6480">
                      <a:solidFill>
                        <a:srgbClr val="000000"/>
                      </a:solidFill>
                    </a:lnR>
                    <a:lnT w="6480">
                      <a:solidFill>
                        <a:srgbClr val="000000"/>
                      </a:solidFill>
                    </a:lnT>
                    <a:lnB w="6480">
                      <a:solidFill>
                        <a:srgbClr val="000000"/>
                      </a:solidFill>
                    </a:lnB>
                    <a:solidFill>
                      <a:srgbClr val="0070c0"/>
                    </a:solidFill>
                  </a:tcPr>
                </a:tc>
                <a:tc>
                  <a:txBody>
                    <a:bodyPr lIns="68400" rIns="68400" tIns="0" bIns="0"/>
                    <a:p>
                      <a:pPr>
                        <a:lnSpc>
                          <a:spcPct val="107000"/>
                        </a:lnSpc>
                      </a:pPr>
                      <a:r>
                        <a:rPr b="1" lang="en-IE" sz="1400" spc="-1" strike="noStrike">
                          <a:solidFill>
                            <a:srgbClr val="ffffff"/>
                          </a:solidFill>
                          <a:latin typeface="Calibri"/>
                        </a:rPr>
                        <a:t>Lunch Break + Networking</a:t>
                      </a:r>
                      <a:endParaRPr b="0" lang="en-IE" sz="1400" spc="-1" strike="noStrike">
                        <a:latin typeface="Arial"/>
                      </a:endParaRPr>
                    </a:p>
                  </a:txBody>
                  <a:tcPr marL="68400" marR="68400">
                    <a:lnL w="6480">
                      <a:solidFill>
                        <a:srgbClr val="000000"/>
                      </a:solidFill>
                    </a:lnL>
                    <a:lnR w="6480">
                      <a:solidFill>
                        <a:srgbClr val="000000"/>
                      </a:solidFill>
                    </a:lnR>
                    <a:lnT w="6480">
                      <a:solidFill>
                        <a:srgbClr val="000000"/>
                      </a:solidFill>
                    </a:lnT>
                    <a:lnB w="6480">
                      <a:solidFill>
                        <a:srgbClr val="000000"/>
                      </a:solidFill>
                    </a:lnB>
                    <a:solidFill>
                      <a:srgbClr val="0070c0"/>
                    </a:solidFill>
                  </a:tcPr>
                </a:tc>
                <a:tc>
                  <a:txBody>
                    <a:bodyPr lIns="68400" rIns="68400" tIns="0" bIns="0"/>
                    <a:p>
                      <a:pPr>
                        <a:lnSpc>
                          <a:spcPct val="107000"/>
                        </a:lnSpc>
                      </a:pPr>
                      <a:r>
                        <a:rPr b="1" lang="en-IE" sz="1400" spc="-1" strike="noStrike">
                          <a:solidFill>
                            <a:srgbClr val="ffffff"/>
                          </a:solidFill>
                          <a:latin typeface="Calibri"/>
                        </a:rPr>
                        <a:t> </a:t>
                      </a:r>
                      <a:endParaRPr b="0" lang="en-IE" sz="1400" spc="-1" strike="noStrike">
                        <a:latin typeface="Arial"/>
                      </a:endParaRPr>
                    </a:p>
                  </a:txBody>
                  <a:tcPr marL="68400" marR="68400">
                    <a:lnL w="6480">
                      <a:solidFill>
                        <a:srgbClr val="000000"/>
                      </a:solidFill>
                    </a:lnL>
                    <a:lnR w="6480">
                      <a:solidFill>
                        <a:srgbClr val="000000"/>
                      </a:solidFill>
                    </a:lnR>
                    <a:lnT w="6480">
                      <a:solidFill>
                        <a:srgbClr val="000000"/>
                      </a:solidFill>
                    </a:lnT>
                    <a:lnB w="6480">
                      <a:solidFill>
                        <a:srgbClr val="000000"/>
                      </a:solidFill>
                    </a:lnB>
                    <a:solidFill>
                      <a:srgbClr val="0070c0"/>
                    </a:solidFill>
                  </a:tcPr>
                </a:tc>
              </a:tr>
              <a:tr h="507240">
                <a:tc>
                  <a:txBody>
                    <a:bodyPr lIns="68400" rIns="68400" tIns="0" bIns="0"/>
                    <a:p>
                      <a:pPr>
                        <a:lnSpc>
                          <a:spcPct val="107000"/>
                        </a:lnSpc>
                      </a:pPr>
                      <a:r>
                        <a:rPr b="1" lang="en-IE" sz="1400" spc="-1" strike="noStrike">
                          <a:solidFill>
                            <a:srgbClr val="000000"/>
                          </a:solidFill>
                          <a:latin typeface="Calibri"/>
                        </a:rPr>
                        <a:t>1:30PM – 2:30PM</a:t>
                      </a:r>
                      <a:endParaRPr b="0" lang="en-IE" sz="1400" spc="-1" strike="noStrike">
                        <a:latin typeface="Arial"/>
                      </a:endParaRPr>
                    </a:p>
                  </a:txBody>
                  <a:tcPr marL="68400" marR="68400">
                    <a:lnL w="6480">
                      <a:solidFill>
                        <a:srgbClr val="000000"/>
                      </a:solidFill>
                    </a:lnL>
                    <a:lnR w="6480">
                      <a:solidFill>
                        <a:srgbClr val="000000"/>
                      </a:solidFill>
                    </a:lnR>
                    <a:lnT w="6480">
                      <a:solidFill>
                        <a:srgbClr val="000000"/>
                      </a:solidFill>
                    </a:lnT>
                    <a:lnB w="6480">
                      <a:solidFill>
                        <a:srgbClr val="000000"/>
                      </a:solidFill>
                    </a:lnB>
                    <a:solidFill>
                      <a:srgbClr val="404040"/>
                    </a:solidFill>
                  </a:tcPr>
                </a:tc>
                <a:tc>
                  <a:txBody>
                    <a:bodyPr lIns="68400" rIns="68400" tIns="0" bIns="0"/>
                    <a:p>
                      <a:pPr>
                        <a:lnSpc>
                          <a:spcPct val="107000"/>
                        </a:lnSpc>
                      </a:pPr>
                      <a:r>
                        <a:rPr b="1" lang="en-IE" sz="1400" spc="-1" strike="noStrike">
                          <a:solidFill>
                            <a:srgbClr val="000000"/>
                          </a:solidFill>
                          <a:latin typeface="Calibri"/>
                        </a:rPr>
                        <a:t>How relevant JMeter to me?</a:t>
                      </a:r>
                      <a:endParaRPr b="0" lang="en-IE" sz="1400" spc="-1" strike="noStrike">
                        <a:latin typeface="Arial"/>
                      </a:endParaRPr>
                    </a:p>
                  </a:txBody>
                  <a:tcPr marL="68400" marR="68400">
                    <a:lnL w="6480">
                      <a:solidFill>
                        <a:srgbClr val="000000"/>
                      </a:solidFill>
                    </a:lnL>
                    <a:lnR w="6480">
                      <a:solidFill>
                        <a:srgbClr val="000000"/>
                      </a:solidFill>
                    </a:lnR>
                    <a:lnT w="6480">
                      <a:solidFill>
                        <a:srgbClr val="000000"/>
                      </a:solidFill>
                    </a:lnT>
                    <a:lnB w="6480">
                      <a:solidFill>
                        <a:srgbClr val="000000"/>
                      </a:solidFill>
                    </a:lnB>
                    <a:solidFill>
                      <a:srgbClr val="d0cece"/>
                    </a:solidFill>
                  </a:tcPr>
                </a:tc>
                <a:tc>
                  <a:txBody>
                    <a:bodyPr lIns="68400" rIns="68400" tIns="0" bIns="0"/>
                    <a:p>
                      <a:pPr>
                        <a:lnSpc>
                          <a:spcPct val="107000"/>
                        </a:lnSpc>
                      </a:pPr>
                      <a:r>
                        <a:rPr b="0" lang="en-IE" sz="1100" spc="-1" strike="noStrike">
                          <a:solidFill>
                            <a:srgbClr val="000000"/>
                          </a:solidFill>
                          <a:latin typeface="Calibri"/>
                        </a:rPr>
                        <a:t>Giulio Vian</a:t>
                      </a:r>
                      <a:endParaRPr b="0" lang="en-IE" sz="1100" spc="-1" strike="noStrike">
                        <a:latin typeface="Arial"/>
                      </a:endParaRPr>
                    </a:p>
                    <a:p>
                      <a:pPr>
                        <a:lnSpc>
                          <a:spcPct val="107000"/>
                        </a:lnSpc>
                      </a:pPr>
                      <a:r>
                        <a:rPr b="0" lang="en-IE" sz="1050" spc="-1" strike="noStrike">
                          <a:solidFill>
                            <a:srgbClr val="595959"/>
                          </a:solidFill>
                          <a:latin typeface="Calibri"/>
                          <a:ea typeface="Calibri"/>
                        </a:rPr>
                        <a:t>DevOps Lead, Microsoft MVP, ALM DevOps Ranger</a:t>
                      </a:r>
                      <a:endParaRPr b="0" lang="en-IE" sz="1050" spc="-1" strike="noStrike">
                        <a:latin typeface="Arial"/>
                      </a:endParaRPr>
                    </a:p>
                  </a:txBody>
                  <a:tcPr marL="68400" marR="68400">
                    <a:lnL w="6480">
                      <a:solidFill>
                        <a:srgbClr val="000000"/>
                      </a:solidFill>
                    </a:lnL>
                    <a:lnR w="6480">
                      <a:solidFill>
                        <a:srgbClr val="000000"/>
                      </a:solidFill>
                    </a:lnR>
                    <a:lnT w="6480">
                      <a:solidFill>
                        <a:srgbClr val="000000"/>
                      </a:solidFill>
                    </a:lnT>
                    <a:lnB w="6480">
                      <a:solidFill>
                        <a:srgbClr val="000000"/>
                      </a:solidFill>
                    </a:lnB>
                    <a:solidFill>
                      <a:srgbClr val="d0cece"/>
                    </a:solidFill>
                  </a:tcPr>
                </a:tc>
              </a:tr>
              <a:tr h="446760">
                <a:tc>
                  <a:txBody>
                    <a:bodyPr lIns="68400" rIns="68400" tIns="0" bIns="0"/>
                    <a:p>
                      <a:pPr>
                        <a:lnSpc>
                          <a:spcPct val="107000"/>
                        </a:lnSpc>
                      </a:pPr>
                      <a:r>
                        <a:rPr b="1" lang="en-IE" sz="1400" spc="-1" strike="noStrike">
                          <a:solidFill>
                            <a:srgbClr val="000000"/>
                          </a:solidFill>
                          <a:latin typeface="Calibri"/>
                        </a:rPr>
                        <a:t>2:30PM – 3:00PM</a:t>
                      </a:r>
                      <a:endParaRPr b="0" lang="en-IE" sz="1400" spc="-1" strike="noStrike">
                        <a:latin typeface="Arial"/>
                      </a:endParaRPr>
                    </a:p>
                  </a:txBody>
                  <a:tcPr marL="68400" marR="68400">
                    <a:lnL w="6480">
                      <a:solidFill>
                        <a:srgbClr val="000000"/>
                      </a:solidFill>
                    </a:lnL>
                    <a:lnR w="6480">
                      <a:solidFill>
                        <a:srgbClr val="000000"/>
                      </a:solidFill>
                    </a:lnR>
                    <a:lnT w="6480">
                      <a:solidFill>
                        <a:srgbClr val="000000"/>
                      </a:solidFill>
                    </a:lnT>
                    <a:lnB w="6480">
                      <a:solidFill>
                        <a:srgbClr val="000000"/>
                      </a:solidFill>
                    </a:lnB>
                    <a:solidFill>
                      <a:srgbClr val="404040"/>
                    </a:solidFill>
                  </a:tcPr>
                </a:tc>
                <a:tc>
                  <a:txBody>
                    <a:bodyPr lIns="68400" rIns="68400" tIns="0" bIns="0"/>
                    <a:p>
                      <a:pPr>
                        <a:lnSpc>
                          <a:spcPct val="107000"/>
                        </a:lnSpc>
                      </a:pPr>
                      <a:r>
                        <a:rPr b="1" lang="en-IE" sz="1400" spc="-1" strike="noStrike">
                          <a:solidFill>
                            <a:srgbClr val="000000"/>
                          </a:solidFill>
                          <a:latin typeface="Calibri"/>
                        </a:rPr>
                        <a:t>Automated Nodejs api deployment using GitHub and Azure Pipelines</a:t>
                      </a:r>
                      <a:endParaRPr b="0" lang="en-IE" sz="1400" spc="-1" strike="noStrike">
                        <a:latin typeface="Arial"/>
                      </a:endParaRPr>
                    </a:p>
                  </a:txBody>
                  <a:tcPr marL="68400" marR="68400">
                    <a:lnL w="6480">
                      <a:solidFill>
                        <a:srgbClr val="000000"/>
                      </a:solidFill>
                    </a:lnL>
                    <a:lnR w="6480">
                      <a:solidFill>
                        <a:srgbClr val="000000"/>
                      </a:solidFill>
                    </a:lnR>
                    <a:lnT w="6480">
                      <a:solidFill>
                        <a:srgbClr val="000000"/>
                      </a:solidFill>
                    </a:lnT>
                    <a:lnB w="6480">
                      <a:solidFill>
                        <a:srgbClr val="000000"/>
                      </a:solidFill>
                    </a:lnB>
                    <a:solidFill>
                      <a:srgbClr val="d0cece"/>
                    </a:solidFill>
                  </a:tcPr>
                </a:tc>
                <a:tc>
                  <a:txBody>
                    <a:bodyPr lIns="68400" rIns="68400" tIns="0" bIns="0"/>
                    <a:p>
                      <a:pPr>
                        <a:lnSpc>
                          <a:spcPct val="107000"/>
                        </a:lnSpc>
                      </a:pPr>
                      <a:r>
                        <a:rPr b="0" lang="en-IE" sz="1200" spc="-1" strike="noStrike">
                          <a:solidFill>
                            <a:srgbClr val="000000"/>
                          </a:solidFill>
                          <a:latin typeface="Calibri"/>
                        </a:rPr>
                        <a:t>Velin Georgiev</a:t>
                      </a:r>
                      <a:endParaRPr b="0" lang="en-IE" sz="1200" spc="-1" strike="noStrike">
                        <a:latin typeface="Arial"/>
                      </a:endParaRPr>
                    </a:p>
                    <a:p>
                      <a:pPr>
                        <a:lnSpc>
                          <a:spcPct val="107000"/>
                        </a:lnSpc>
                      </a:pPr>
                      <a:r>
                        <a:rPr b="0" lang="en-IE" sz="1050" spc="-1" strike="noStrike">
                          <a:solidFill>
                            <a:srgbClr val="595959"/>
                          </a:solidFill>
                          <a:latin typeface="Calibri"/>
                        </a:rPr>
                        <a:t>Microsoft MVP,  Tech Architect - Pramerica</a:t>
                      </a:r>
                      <a:endParaRPr b="0" lang="en-IE" sz="1050" spc="-1" strike="noStrike">
                        <a:latin typeface="Arial"/>
                      </a:endParaRPr>
                    </a:p>
                  </a:txBody>
                  <a:tcPr marL="68400" marR="68400">
                    <a:lnL w="6480">
                      <a:solidFill>
                        <a:srgbClr val="000000"/>
                      </a:solidFill>
                    </a:lnL>
                    <a:lnR w="6480">
                      <a:solidFill>
                        <a:srgbClr val="000000"/>
                      </a:solidFill>
                    </a:lnR>
                    <a:lnT w="6480">
                      <a:solidFill>
                        <a:srgbClr val="000000"/>
                      </a:solidFill>
                    </a:lnT>
                    <a:lnB w="6480">
                      <a:solidFill>
                        <a:srgbClr val="000000"/>
                      </a:solidFill>
                    </a:lnB>
                    <a:solidFill>
                      <a:srgbClr val="d0cece"/>
                    </a:solidFill>
                  </a:tcPr>
                </a:tc>
              </a:tr>
              <a:tr h="223560">
                <a:tc>
                  <a:txBody>
                    <a:bodyPr lIns="68400" rIns="68400" tIns="0" bIns="0"/>
                    <a:p>
                      <a:pPr>
                        <a:lnSpc>
                          <a:spcPct val="107000"/>
                        </a:lnSpc>
                      </a:pPr>
                      <a:r>
                        <a:rPr b="1" lang="en-IE" sz="1400" spc="-1" strike="noStrike">
                          <a:solidFill>
                            <a:srgbClr val="ffffff"/>
                          </a:solidFill>
                          <a:latin typeface="Calibri"/>
                        </a:rPr>
                        <a:t>3:00PM - 3:15PM</a:t>
                      </a:r>
                      <a:endParaRPr b="0" lang="en-IE" sz="1400" spc="-1" strike="noStrike">
                        <a:latin typeface="Arial"/>
                      </a:endParaRPr>
                    </a:p>
                  </a:txBody>
                  <a:tcPr marL="68400" marR="68400">
                    <a:lnL w="6480">
                      <a:solidFill>
                        <a:srgbClr val="000000"/>
                      </a:solidFill>
                    </a:lnL>
                    <a:lnR w="6480">
                      <a:solidFill>
                        <a:srgbClr val="000000"/>
                      </a:solidFill>
                    </a:lnR>
                    <a:lnT w="6480">
                      <a:solidFill>
                        <a:srgbClr val="000000"/>
                      </a:solidFill>
                    </a:lnT>
                    <a:lnB w="6480">
                      <a:solidFill>
                        <a:srgbClr val="000000"/>
                      </a:solidFill>
                    </a:lnB>
                    <a:solidFill>
                      <a:srgbClr val="0070c0"/>
                    </a:solidFill>
                  </a:tcPr>
                </a:tc>
                <a:tc>
                  <a:txBody>
                    <a:bodyPr lIns="68400" rIns="68400" tIns="0" bIns="0"/>
                    <a:p>
                      <a:pPr>
                        <a:lnSpc>
                          <a:spcPct val="107000"/>
                        </a:lnSpc>
                      </a:pPr>
                      <a:r>
                        <a:rPr b="1" lang="en-IE" sz="1400" spc="-1" strike="noStrike">
                          <a:solidFill>
                            <a:srgbClr val="ffffff"/>
                          </a:solidFill>
                          <a:latin typeface="Calibri"/>
                        </a:rPr>
                        <a:t>Break</a:t>
                      </a:r>
                      <a:endParaRPr b="0" lang="en-IE" sz="1400" spc="-1" strike="noStrike">
                        <a:latin typeface="Arial"/>
                      </a:endParaRPr>
                    </a:p>
                  </a:txBody>
                  <a:tcPr marL="68400" marR="68400">
                    <a:lnL w="6480">
                      <a:solidFill>
                        <a:srgbClr val="000000"/>
                      </a:solidFill>
                    </a:lnL>
                    <a:lnR w="6480">
                      <a:solidFill>
                        <a:srgbClr val="000000"/>
                      </a:solidFill>
                    </a:lnR>
                    <a:lnT w="6480">
                      <a:solidFill>
                        <a:srgbClr val="000000"/>
                      </a:solidFill>
                    </a:lnT>
                    <a:lnB w="6480">
                      <a:solidFill>
                        <a:srgbClr val="000000"/>
                      </a:solidFill>
                    </a:lnB>
                    <a:solidFill>
                      <a:srgbClr val="0070c0"/>
                    </a:solidFill>
                  </a:tcPr>
                </a:tc>
                <a:tc>
                  <a:txBody>
                    <a:bodyPr lIns="68400" rIns="68400" tIns="0" bIns="0"/>
                    <a:p>
                      <a:pPr>
                        <a:lnSpc>
                          <a:spcPct val="107000"/>
                        </a:lnSpc>
                      </a:pPr>
                      <a:r>
                        <a:rPr b="1" lang="en-IE" sz="1400" spc="-1" strike="noStrike">
                          <a:solidFill>
                            <a:srgbClr val="ffffff"/>
                          </a:solidFill>
                          <a:latin typeface="Calibri"/>
                        </a:rPr>
                        <a:t> </a:t>
                      </a:r>
                      <a:endParaRPr b="0" lang="en-IE" sz="1400" spc="-1" strike="noStrike">
                        <a:latin typeface="Arial"/>
                      </a:endParaRPr>
                    </a:p>
                  </a:txBody>
                  <a:tcPr marL="68400" marR="68400">
                    <a:lnL w="6480">
                      <a:solidFill>
                        <a:srgbClr val="000000"/>
                      </a:solidFill>
                    </a:lnL>
                    <a:lnR w="6480">
                      <a:solidFill>
                        <a:srgbClr val="000000"/>
                      </a:solidFill>
                    </a:lnR>
                    <a:lnT w="6480">
                      <a:solidFill>
                        <a:srgbClr val="000000"/>
                      </a:solidFill>
                    </a:lnT>
                    <a:lnB w="6480">
                      <a:solidFill>
                        <a:srgbClr val="000000"/>
                      </a:solidFill>
                    </a:lnB>
                    <a:solidFill>
                      <a:srgbClr val="0070c0"/>
                    </a:solidFill>
                  </a:tcPr>
                </a:tc>
              </a:tr>
              <a:tr h="446760">
                <a:tc>
                  <a:txBody>
                    <a:bodyPr lIns="68400" rIns="68400" tIns="0" bIns="0"/>
                    <a:p>
                      <a:pPr>
                        <a:lnSpc>
                          <a:spcPct val="107000"/>
                        </a:lnSpc>
                      </a:pPr>
                      <a:r>
                        <a:rPr b="1" lang="en-IE" sz="1400" spc="-1" strike="noStrike">
                          <a:solidFill>
                            <a:srgbClr val="000000"/>
                          </a:solidFill>
                          <a:latin typeface="Calibri"/>
                        </a:rPr>
                        <a:t>3:15PM – 3:45PM</a:t>
                      </a:r>
                      <a:endParaRPr b="0" lang="en-IE" sz="1400" spc="-1" strike="noStrike">
                        <a:latin typeface="Arial"/>
                      </a:endParaRPr>
                    </a:p>
                  </a:txBody>
                  <a:tcPr marL="68400" marR="68400">
                    <a:lnL w="6480">
                      <a:solidFill>
                        <a:srgbClr val="000000"/>
                      </a:solidFill>
                    </a:lnL>
                    <a:lnR w="6480">
                      <a:solidFill>
                        <a:srgbClr val="000000"/>
                      </a:solidFill>
                    </a:lnR>
                    <a:lnT w="6480">
                      <a:solidFill>
                        <a:srgbClr val="000000"/>
                      </a:solidFill>
                    </a:lnT>
                    <a:lnB w="6480">
                      <a:solidFill>
                        <a:srgbClr val="000000"/>
                      </a:solidFill>
                    </a:lnB>
                    <a:solidFill>
                      <a:srgbClr val="404040"/>
                    </a:solidFill>
                  </a:tcPr>
                </a:tc>
                <a:tc>
                  <a:txBody>
                    <a:bodyPr lIns="68400" rIns="68400" tIns="0" bIns="0"/>
                    <a:p>
                      <a:pPr>
                        <a:lnSpc>
                          <a:spcPct val="107000"/>
                        </a:lnSpc>
                      </a:pPr>
                      <a:r>
                        <a:rPr b="1" lang="en-IE" sz="1400" spc="-1" strike="noStrike">
                          <a:solidFill>
                            <a:srgbClr val="000000"/>
                          </a:solidFill>
                          <a:latin typeface="Calibri"/>
                        </a:rPr>
                        <a:t>You're the DBA now: Storage choices in Azure in 30 mins</a:t>
                      </a:r>
                      <a:endParaRPr b="0" lang="en-IE" sz="1400" spc="-1" strike="noStrike">
                        <a:latin typeface="Arial"/>
                      </a:endParaRPr>
                    </a:p>
                  </a:txBody>
                  <a:tcPr marL="68400" marR="68400">
                    <a:lnL w="6480">
                      <a:solidFill>
                        <a:srgbClr val="000000"/>
                      </a:solidFill>
                    </a:lnL>
                    <a:lnR w="6480">
                      <a:solidFill>
                        <a:srgbClr val="000000"/>
                      </a:solidFill>
                    </a:lnR>
                    <a:lnT w="6480">
                      <a:solidFill>
                        <a:srgbClr val="000000"/>
                      </a:solidFill>
                    </a:lnT>
                    <a:lnB w="6480">
                      <a:solidFill>
                        <a:srgbClr val="000000"/>
                      </a:solidFill>
                    </a:lnB>
                    <a:solidFill>
                      <a:srgbClr val="d0cece"/>
                    </a:solidFill>
                  </a:tcPr>
                </a:tc>
                <a:tc>
                  <a:txBody>
                    <a:bodyPr lIns="68400" rIns="68400" tIns="0" bIns="0"/>
                    <a:p>
                      <a:pPr>
                        <a:lnSpc>
                          <a:spcPct val="107000"/>
                        </a:lnSpc>
                      </a:pPr>
                      <a:r>
                        <a:rPr b="0" lang="en-IE" sz="1200" spc="-1" strike="noStrike">
                          <a:solidFill>
                            <a:srgbClr val="000000"/>
                          </a:solidFill>
                          <a:latin typeface="Calibri"/>
                        </a:rPr>
                        <a:t>Joon Du Rant </a:t>
                      </a:r>
                      <a:endParaRPr b="0" lang="en-IE" sz="1200" spc="-1" strike="noStrike">
                        <a:latin typeface="Arial"/>
                      </a:endParaRPr>
                    </a:p>
                    <a:p>
                      <a:pPr>
                        <a:lnSpc>
                          <a:spcPct val="107000"/>
                        </a:lnSpc>
                      </a:pPr>
                      <a:r>
                        <a:rPr b="0" lang="en-IE" sz="1050" spc="-1" strike="noStrike">
                          <a:solidFill>
                            <a:srgbClr val="595959"/>
                          </a:solidFill>
                          <a:latin typeface="Calibri"/>
                          <a:ea typeface="Calibri"/>
                        </a:rPr>
                        <a:t>Solution Architect, Pramerica</a:t>
                      </a:r>
                      <a:endParaRPr b="0" lang="en-IE" sz="1050" spc="-1" strike="noStrike">
                        <a:latin typeface="Arial"/>
                      </a:endParaRPr>
                    </a:p>
                  </a:txBody>
                  <a:tcPr marL="68400" marR="68400">
                    <a:lnL w="6480">
                      <a:solidFill>
                        <a:srgbClr val="000000"/>
                      </a:solidFill>
                    </a:lnL>
                    <a:lnR w="6480">
                      <a:solidFill>
                        <a:srgbClr val="000000"/>
                      </a:solidFill>
                    </a:lnR>
                    <a:lnT w="6480">
                      <a:solidFill>
                        <a:srgbClr val="000000"/>
                      </a:solidFill>
                    </a:lnT>
                    <a:lnB w="6480">
                      <a:solidFill>
                        <a:srgbClr val="000000"/>
                      </a:solidFill>
                    </a:lnB>
                    <a:solidFill>
                      <a:srgbClr val="d0cece"/>
                    </a:solidFill>
                  </a:tcPr>
                </a:tc>
              </a:tr>
              <a:tr h="365400">
                <a:tc>
                  <a:txBody>
                    <a:bodyPr lIns="68400" rIns="68400" tIns="0" bIns="0"/>
                    <a:p>
                      <a:pPr>
                        <a:lnSpc>
                          <a:spcPct val="107000"/>
                        </a:lnSpc>
                      </a:pPr>
                      <a:r>
                        <a:rPr b="1" lang="en-IE" sz="1400" spc="-1" strike="noStrike">
                          <a:solidFill>
                            <a:srgbClr val="000000"/>
                          </a:solidFill>
                          <a:latin typeface="Calibri"/>
                          <a:ea typeface="Calibri"/>
                        </a:rPr>
                        <a:t>3:45PM - 4:15 PM</a:t>
                      </a:r>
                      <a:endParaRPr b="0" lang="en-IE" sz="1400" spc="-1" strike="noStrike">
                        <a:latin typeface="Arial"/>
                      </a:endParaRPr>
                    </a:p>
                  </a:txBody>
                  <a:tcPr marL="68400" marR="68400">
                    <a:lnL w="6480">
                      <a:solidFill>
                        <a:srgbClr val="000000"/>
                      </a:solidFill>
                    </a:lnL>
                    <a:lnR w="6480">
                      <a:solidFill>
                        <a:srgbClr val="000000"/>
                      </a:solidFill>
                    </a:lnR>
                    <a:lnT w="6480">
                      <a:solidFill>
                        <a:srgbClr val="000000"/>
                      </a:solidFill>
                    </a:lnT>
                    <a:lnB w="6480">
                      <a:solidFill>
                        <a:srgbClr val="000000"/>
                      </a:solidFill>
                    </a:lnB>
                    <a:solidFill>
                      <a:srgbClr val="404040"/>
                    </a:solidFill>
                  </a:tcPr>
                </a:tc>
                <a:tc>
                  <a:txBody>
                    <a:bodyPr lIns="68400" rIns="68400" tIns="0" bIns="0"/>
                    <a:p>
                      <a:pPr>
                        <a:lnSpc>
                          <a:spcPct val="107000"/>
                        </a:lnSpc>
                      </a:pPr>
                      <a:r>
                        <a:rPr b="1" lang="en-IE" sz="1400" spc="-1" strike="noStrike">
                          <a:solidFill>
                            <a:srgbClr val="000000"/>
                          </a:solidFill>
                          <a:latin typeface="Calibri"/>
                        </a:rPr>
                        <a:t>Zero to PowerBI Hero in 30 mins</a:t>
                      </a:r>
                      <a:endParaRPr b="0" lang="en-IE" sz="1400" spc="-1" strike="noStrike">
                        <a:latin typeface="Arial"/>
                      </a:endParaRPr>
                    </a:p>
                  </a:txBody>
                  <a:tcPr marL="68400" marR="68400">
                    <a:lnL w="6480">
                      <a:solidFill>
                        <a:srgbClr val="000000"/>
                      </a:solidFill>
                    </a:lnL>
                    <a:lnR w="6480">
                      <a:solidFill>
                        <a:srgbClr val="000000"/>
                      </a:solidFill>
                    </a:lnR>
                    <a:lnT w="6480">
                      <a:solidFill>
                        <a:srgbClr val="000000"/>
                      </a:solidFill>
                    </a:lnT>
                    <a:lnB w="6480">
                      <a:solidFill>
                        <a:srgbClr val="000000"/>
                      </a:solidFill>
                    </a:lnB>
                    <a:solidFill>
                      <a:srgbClr val="d0cece"/>
                    </a:solidFill>
                  </a:tcPr>
                </a:tc>
                <a:tc>
                  <a:txBody>
                    <a:bodyPr lIns="68400" rIns="68400" tIns="0" bIns="0"/>
                    <a:p>
                      <a:pPr>
                        <a:lnSpc>
                          <a:spcPct val="107000"/>
                        </a:lnSpc>
                      </a:pPr>
                      <a:r>
                        <a:rPr b="0" lang="en-IE" sz="1200" spc="-1" strike="noStrike">
                          <a:solidFill>
                            <a:srgbClr val="000000"/>
                          </a:solidFill>
                          <a:latin typeface="Calibri"/>
                        </a:rPr>
                        <a:t>Richard Fisher</a:t>
                      </a:r>
                      <a:endParaRPr b="0" lang="en-IE" sz="1200" spc="-1" strike="noStrike">
                        <a:latin typeface="Arial"/>
                      </a:endParaRPr>
                    </a:p>
                    <a:p>
                      <a:pPr>
                        <a:lnSpc>
                          <a:spcPct val="107000"/>
                        </a:lnSpc>
                      </a:pPr>
                      <a:r>
                        <a:rPr b="0" lang="en-IE" sz="1100" spc="-1" strike="noStrike">
                          <a:solidFill>
                            <a:srgbClr val="595959"/>
                          </a:solidFill>
                          <a:latin typeface="Calibri"/>
                          <a:ea typeface="Calibri"/>
                        </a:rPr>
                        <a:t>Solution Architect, Pramerica</a:t>
                      </a:r>
                      <a:endParaRPr b="0" lang="en-IE" sz="1100" spc="-1" strike="noStrike">
                        <a:latin typeface="Arial"/>
                      </a:endParaRPr>
                    </a:p>
                  </a:txBody>
                  <a:tcPr marL="68400" marR="68400">
                    <a:lnL w="6480">
                      <a:solidFill>
                        <a:srgbClr val="000000"/>
                      </a:solidFill>
                    </a:lnL>
                    <a:lnR w="6480">
                      <a:solidFill>
                        <a:srgbClr val="000000"/>
                      </a:solidFill>
                    </a:lnR>
                    <a:lnT w="6480">
                      <a:solidFill>
                        <a:srgbClr val="000000"/>
                      </a:solidFill>
                    </a:lnT>
                    <a:lnB w="6480">
                      <a:solidFill>
                        <a:srgbClr val="000000"/>
                      </a:solidFill>
                    </a:lnB>
                    <a:solidFill>
                      <a:srgbClr val="d0cece"/>
                    </a:solidFill>
                  </a:tcPr>
                </a:tc>
              </a:tr>
              <a:tr h="669960">
                <a:tc>
                  <a:txBody>
                    <a:bodyPr lIns="68400" rIns="68400" tIns="0" bIns="0"/>
                    <a:p>
                      <a:pPr>
                        <a:lnSpc>
                          <a:spcPct val="107000"/>
                        </a:lnSpc>
                      </a:pPr>
                      <a:r>
                        <a:rPr b="1" lang="en-IE" sz="1400" spc="-1" strike="noStrike">
                          <a:solidFill>
                            <a:srgbClr val="000000"/>
                          </a:solidFill>
                          <a:latin typeface="Calibri"/>
                          <a:ea typeface="Calibri"/>
                        </a:rPr>
                        <a:t>4:15PM - 4:45 PM</a:t>
                      </a:r>
                      <a:endParaRPr b="0" lang="en-IE" sz="1400" spc="-1" strike="noStrike">
                        <a:latin typeface="Arial"/>
                      </a:endParaRPr>
                    </a:p>
                  </a:txBody>
                  <a:tcPr marL="68400" marR="68400">
                    <a:lnL w="6480">
                      <a:solidFill>
                        <a:srgbClr val="000000"/>
                      </a:solidFill>
                    </a:lnL>
                    <a:lnR w="6480">
                      <a:solidFill>
                        <a:srgbClr val="000000"/>
                      </a:solidFill>
                    </a:lnR>
                    <a:lnT w="6480">
                      <a:solidFill>
                        <a:srgbClr val="000000"/>
                      </a:solidFill>
                    </a:lnT>
                    <a:lnB w="6480">
                      <a:solidFill>
                        <a:srgbClr val="000000"/>
                      </a:solidFill>
                    </a:lnB>
                    <a:solidFill>
                      <a:srgbClr val="404040"/>
                    </a:solidFill>
                  </a:tcPr>
                </a:tc>
                <a:tc>
                  <a:txBody>
                    <a:bodyPr lIns="68400" rIns="68400" tIns="0" bIns="0"/>
                    <a:p>
                      <a:pPr>
                        <a:lnSpc>
                          <a:spcPct val="107000"/>
                        </a:lnSpc>
                      </a:pPr>
                      <a:r>
                        <a:rPr b="1" lang="en-IE" sz="1400" spc="-1" strike="noStrike">
                          <a:solidFill>
                            <a:srgbClr val="000000"/>
                          </a:solidFill>
                          <a:latin typeface="Calibri"/>
                        </a:rPr>
                        <a:t>.NET Core, EF Core and some sweet generics in 30 mins</a:t>
                      </a:r>
                      <a:endParaRPr b="0" lang="en-IE" sz="1400" spc="-1" strike="noStrike">
                        <a:latin typeface="Arial"/>
                      </a:endParaRPr>
                    </a:p>
                    <a:p>
                      <a:pPr>
                        <a:lnSpc>
                          <a:spcPct val="107000"/>
                        </a:lnSpc>
                      </a:pPr>
                      <a:endParaRPr b="0" lang="en-IE" sz="1400" spc="-1" strike="noStrike">
                        <a:latin typeface="Arial"/>
                      </a:endParaRPr>
                    </a:p>
                  </a:txBody>
                  <a:tcPr marL="68400" marR="68400">
                    <a:lnL w="6480">
                      <a:solidFill>
                        <a:srgbClr val="000000"/>
                      </a:solidFill>
                    </a:lnL>
                    <a:lnR w="6480">
                      <a:solidFill>
                        <a:srgbClr val="000000"/>
                      </a:solidFill>
                    </a:lnR>
                    <a:lnT w="6480">
                      <a:solidFill>
                        <a:srgbClr val="000000"/>
                      </a:solidFill>
                    </a:lnT>
                    <a:lnB w="6480">
                      <a:solidFill>
                        <a:srgbClr val="000000"/>
                      </a:solidFill>
                    </a:lnB>
                    <a:solidFill>
                      <a:srgbClr val="d0cece"/>
                    </a:solidFill>
                  </a:tcPr>
                </a:tc>
                <a:tc>
                  <a:txBody>
                    <a:bodyPr lIns="68400" rIns="68400" tIns="0" bIns="0"/>
                    <a:p>
                      <a:pPr>
                        <a:lnSpc>
                          <a:spcPct val="107000"/>
                        </a:lnSpc>
                      </a:pPr>
                      <a:r>
                        <a:rPr b="0" lang="en-IE" sz="1200" spc="-1" strike="noStrike">
                          <a:solidFill>
                            <a:srgbClr val="000000"/>
                          </a:solidFill>
                          <a:latin typeface="Calibri"/>
                        </a:rPr>
                        <a:t>Aleksandar Velichkovski</a:t>
                      </a:r>
                      <a:endParaRPr b="0" lang="en-IE" sz="1200" spc="-1" strike="noStrike">
                        <a:latin typeface="Arial"/>
                      </a:endParaRPr>
                    </a:p>
                    <a:p>
                      <a:pPr>
                        <a:lnSpc>
                          <a:spcPct val="107000"/>
                        </a:lnSpc>
                      </a:pPr>
                      <a:r>
                        <a:rPr b="0" lang="en-IE" sz="1100" spc="-1" strike="noStrike">
                          <a:solidFill>
                            <a:srgbClr val="595959"/>
                          </a:solidFill>
                          <a:latin typeface="Calibri"/>
                        </a:rPr>
                        <a:t>Specialist, Pramerica</a:t>
                      </a:r>
                      <a:endParaRPr b="0" lang="en-IE" sz="1100" spc="-1" strike="noStrike">
                        <a:latin typeface="Arial"/>
                      </a:endParaRPr>
                    </a:p>
                  </a:txBody>
                  <a:tcPr marL="68400" marR="68400">
                    <a:lnL w="6480">
                      <a:solidFill>
                        <a:srgbClr val="000000"/>
                      </a:solidFill>
                    </a:lnL>
                    <a:lnR w="6480">
                      <a:solidFill>
                        <a:srgbClr val="000000"/>
                      </a:solidFill>
                    </a:lnR>
                    <a:lnT w="6480">
                      <a:solidFill>
                        <a:srgbClr val="000000"/>
                      </a:solidFill>
                    </a:lnT>
                    <a:lnB w="6480">
                      <a:solidFill>
                        <a:srgbClr val="000000"/>
                      </a:solidFill>
                    </a:lnB>
                    <a:solidFill>
                      <a:srgbClr val="d0cece"/>
                    </a:solidFill>
                  </a:tcPr>
                </a:tc>
              </a:tr>
              <a:tr h="223560">
                <a:tc>
                  <a:txBody>
                    <a:bodyPr lIns="68400" rIns="68400" tIns="0" bIns="0"/>
                    <a:p>
                      <a:pPr>
                        <a:lnSpc>
                          <a:spcPct val="107000"/>
                        </a:lnSpc>
                      </a:pPr>
                      <a:r>
                        <a:rPr b="1" lang="en-IE" sz="1400" spc="-1" strike="noStrike">
                          <a:solidFill>
                            <a:srgbClr val="000000"/>
                          </a:solidFill>
                          <a:latin typeface="Calibri"/>
                        </a:rPr>
                        <a:t>4:45PM – 5:00PM</a:t>
                      </a:r>
                      <a:endParaRPr b="0" lang="en-IE" sz="1400" spc="-1" strike="noStrike">
                        <a:latin typeface="Arial"/>
                      </a:endParaRPr>
                    </a:p>
                  </a:txBody>
                  <a:tcPr marL="68400" marR="68400">
                    <a:lnL w="6480">
                      <a:solidFill>
                        <a:srgbClr val="000000"/>
                      </a:solidFill>
                    </a:lnL>
                    <a:lnR w="6480">
                      <a:solidFill>
                        <a:srgbClr val="000000"/>
                      </a:solidFill>
                    </a:lnR>
                    <a:lnT w="6480">
                      <a:solidFill>
                        <a:srgbClr val="000000"/>
                      </a:solidFill>
                    </a:lnT>
                    <a:lnB w="6480">
                      <a:solidFill>
                        <a:srgbClr val="000000"/>
                      </a:solidFill>
                    </a:lnB>
                    <a:solidFill>
                      <a:srgbClr val="0070c0"/>
                    </a:solidFill>
                  </a:tcPr>
                </a:tc>
                <a:tc>
                  <a:txBody>
                    <a:bodyPr lIns="68400" rIns="68400" tIns="0" bIns="0"/>
                    <a:p>
                      <a:pPr>
                        <a:lnSpc>
                          <a:spcPct val="107000"/>
                        </a:lnSpc>
                      </a:pPr>
                      <a:r>
                        <a:rPr b="1" lang="en-IE" sz="1400" spc="-1" strike="noStrike">
                          <a:solidFill>
                            <a:srgbClr val="ffffff"/>
                          </a:solidFill>
                          <a:latin typeface="Calibri"/>
                        </a:rPr>
                        <a:t>Q&amp;A’s, Closing Note and Swag time</a:t>
                      </a:r>
                      <a:endParaRPr b="0" lang="en-IE" sz="1400" spc="-1" strike="noStrike">
                        <a:latin typeface="Arial"/>
                      </a:endParaRPr>
                    </a:p>
                  </a:txBody>
                  <a:tcPr marL="68400" marR="68400">
                    <a:lnL w="6480">
                      <a:solidFill>
                        <a:srgbClr val="000000"/>
                      </a:solidFill>
                    </a:lnL>
                    <a:lnR w="6480">
                      <a:solidFill>
                        <a:srgbClr val="000000"/>
                      </a:solidFill>
                    </a:lnR>
                    <a:lnT w="6480">
                      <a:solidFill>
                        <a:srgbClr val="000000"/>
                      </a:solidFill>
                    </a:lnT>
                    <a:lnB w="6480">
                      <a:solidFill>
                        <a:srgbClr val="000000"/>
                      </a:solidFill>
                    </a:lnB>
                    <a:solidFill>
                      <a:srgbClr val="0070c0"/>
                    </a:solidFill>
                  </a:tcPr>
                </a:tc>
                <a:tc>
                  <a:tcPr marL="68400" marR="68400">
                    <a:lnL w="6480">
                      <a:solidFill>
                        <a:srgbClr val="000000"/>
                      </a:solidFill>
                    </a:lnL>
                    <a:lnR w="6480">
                      <a:solidFill>
                        <a:srgbClr val="000000"/>
                      </a:solidFill>
                    </a:lnR>
                    <a:lnT w="6480">
                      <a:solidFill>
                        <a:srgbClr val="000000"/>
                      </a:solidFill>
                    </a:lnT>
                    <a:lnB w="6480">
                      <a:solidFill>
                        <a:srgbClr val="000000"/>
                      </a:solidFill>
                    </a:lnB>
                    <a:solidFill>
                      <a:srgbClr val="0070c0"/>
                    </a:solidFill>
                  </a:tcPr>
                </a:tc>
              </a:tr>
            </a:tbl>
          </a:graphicData>
        </a:graphic>
      </p:graphicFrame>
      <p:sp>
        <p:nvSpPr>
          <p:cNvPr id="316" name="CustomShape 3"/>
          <p:cNvSpPr/>
          <p:nvPr/>
        </p:nvSpPr>
        <p:spPr>
          <a:xfrm>
            <a:off x="6271920" y="870840"/>
            <a:ext cx="5396760" cy="638280"/>
          </a:xfrm>
          <a:prstGeom prst="rect">
            <a:avLst/>
          </a:prstGeom>
          <a:noFill/>
          <a:ln>
            <a:noFill/>
          </a:ln>
        </p:spPr>
        <p:style>
          <a:lnRef idx="0"/>
          <a:fillRef idx="0"/>
          <a:effectRef idx="0"/>
          <a:fontRef idx="minor"/>
        </p:style>
        <p:txBody>
          <a:bodyPr lIns="90000" rIns="90000" tIns="45000" bIns="45000"/>
          <a:p>
            <a:pPr>
              <a:lnSpc>
                <a:spcPct val="100000"/>
              </a:lnSpc>
            </a:pPr>
            <a:r>
              <a:rPr b="0" lang="en-IE" sz="1600" spc="-1" strike="noStrike">
                <a:solidFill>
                  <a:srgbClr val="000000"/>
                </a:solidFill>
                <a:latin typeface="Leelawadee"/>
              </a:rPr>
              <a:t>Date:  </a:t>
            </a:r>
            <a:r>
              <a:rPr b="1" lang="en-IE" sz="1800" spc="-1" strike="noStrike">
                <a:solidFill>
                  <a:srgbClr val="000000"/>
                </a:solidFill>
                <a:latin typeface="Leelawadee"/>
              </a:rPr>
              <a:t>Saturday, 23</a:t>
            </a:r>
            <a:r>
              <a:rPr b="1" lang="en-IE" sz="1800" spc="-1" strike="noStrike" baseline="30000">
                <a:solidFill>
                  <a:srgbClr val="000000"/>
                </a:solidFill>
                <a:latin typeface="Leelawadee"/>
              </a:rPr>
              <a:t>rd</a:t>
            </a:r>
            <a:r>
              <a:rPr b="1" lang="en-IE" sz="1800" spc="-1" strike="noStrike">
                <a:solidFill>
                  <a:srgbClr val="000000"/>
                </a:solidFill>
                <a:latin typeface="Leelawadee"/>
              </a:rPr>
              <a:t> Feb   </a:t>
            </a:r>
            <a:r>
              <a:rPr b="0" lang="en-IE" sz="1600" spc="-1" strike="noStrike">
                <a:solidFill>
                  <a:srgbClr val="000000"/>
                </a:solidFill>
                <a:latin typeface="Leelawadee"/>
              </a:rPr>
              <a:t>Time: </a:t>
            </a:r>
            <a:r>
              <a:rPr b="1" lang="en-IE" sz="1800" spc="-1" strike="noStrike">
                <a:solidFill>
                  <a:srgbClr val="000000"/>
                </a:solidFill>
                <a:latin typeface="Leelawadee"/>
              </a:rPr>
              <a:t>9:00AM – 5:00PM</a:t>
            </a:r>
            <a:endParaRPr b="0" lang="en-IE" sz="1800" spc="-1" strike="noStrike">
              <a:latin typeface="Arial"/>
            </a:endParaRPr>
          </a:p>
        </p:txBody>
      </p:sp>
      <p:sp>
        <p:nvSpPr>
          <p:cNvPr id="317" name="CustomShape 4"/>
          <p:cNvSpPr/>
          <p:nvPr/>
        </p:nvSpPr>
        <p:spPr>
          <a:xfrm>
            <a:off x="602640" y="915120"/>
            <a:ext cx="2349000" cy="364680"/>
          </a:xfrm>
          <a:prstGeom prst="rect">
            <a:avLst/>
          </a:prstGeom>
          <a:noFill/>
          <a:ln>
            <a:noFill/>
          </a:ln>
        </p:spPr>
        <p:style>
          <a:lnRef idx="0"/>
          <a:fillRef idx="0"/>
          <a:effectRef idx="0"/>
          <a:fontRef idx="minor"/>
        </p:style>
        <p:txBody>
          <a:bodyPr lIns="90000" rIns="90000" tIns="45000" bIns="45000"/>
          <a:p>
            <a:pPr>
              <a:lnSpc>
                <a:spcPct val="100000"/>
              </a:lnSpc>
            </a:pPr>
            <a:r>
              <a:rPr b="1" lang="en-IE" sz="1800" spc="-1" strike="noStrike">
                <a:solidFill>
                  <a:srgbClr val="000000"/>
                </a:solidFill>
                <a:latin typeface="Leelawadee"/>
              </a:rPr>
              <a:t>Agenda:</a:t>
            </a:r>
            <a:endParaRPr b="0" lang="en-IE" sz="1800" spc="-1" strike="noStrike">
              <a:latin typeface="Arial"/>
            </a:endParaRPr>
          </a:p>
        </p:txBody>
      </p:sp>
      <p:pic>
        <p:nvPicPr>
          <p:cNvPr id="318" name="Picture 2" descr=""/>
          <p:cNvPicPr/>
          <p:nvPr/>
        </p:nvPicPr>
        <p:blipFill>
          <a:blip r:embed="rId1"/>
          <a:stretch/>
        </p:blipFill>
        <p:spPr>
          <a:xfrm>
            <a:off x="9907560" y="193320"/>
            <a:ext cx="1465920" cy="591120"/>
          </a:xfrm>
          <a:prstGeom prst="rect">
            <a:avLst/>
          </a:prstGeom>
          <a:ln>
            <a:noFill/>
          </a:ln>
        </p:spPr>
      </p:pic>
      <p:grpSp>
        <p:nvGrpSpPr>
          <p:cNvPr id="319" name="Group 5"/>
          <p:cNvGrpSpPr/>
          <p:nvPr/>
        </p:nvGrpSpPr>
        <p:grpSpPr>
          <a:xfrm>
            <a:off x="664560" y="212040"/>
            <a:ext cx="4004280" cy="909360"/>
            <a:chOff x="664560" y="212040"/>
            <a:chExt cx="4004280" cy="909360"/>
          </a:xfrm>
        </p:grpSpPr>
        <p:sp>
          <p:nvSpPr>
            <p:cNvPr id="320" name="CustomShape 6"/>
            <p:cNvSpPr/>
            <p:nvPr/>
          </p:nvSpPr>
          <p:spPr>
            <a:xfrm>
              <a:off x="2019960" y="619920"/>
              <a:ext cx="2648880" cy="501480"/>
            </a:xfrm>
            <a:prstGeom prst="rect">
              <a:avLst/>
            </a:prstGeom>
            <a:noFill/>
            <a:ln>
              <a:noFill/>
            </a:ln>
          </p:spPr>
          <p:style>
            <a:lnRef idx="0"/>
            <a:fillRef idx="0"/>
            <a:effectRef idx="0"/>
            <a:fontRef idx="minor"/>
          </p:style>
          <p:txBody>
            <a:bodyPr lIns="0" rIns="146160" tIns="91440" bIns="91440">
              <a:normAutofit/>
            </a:bodyPr>
            <a:p>
              <a:pPr>
                <a:lnSpc>
                  <a:spcPct val="90000"/>
                </a:lnSpc>
              </a:pPr>
              <a:r>
                <a:rPr b="1" lang="en-IE" sz="2400" spc="-145" strike="noStrike">
                  <a:solidFill>
                    <a:srgbClr val="002060"/>
                  </a:solidFill>
                  <a:latin typeface="Calibri"/>
                </a:rPr>
                <a:t>Letterkenny, Ireland</a:t>
              </a:r>
              <a:endParaRPr b="0" lang="en-IE" sz="2400" spc="-1" strike="noStrike">
                <a:latin typeface="Arial"/>
              </a:endParaRPr>
            </a:p>
          </p:txBody>
        </p:sp>
        <p:pic>
          <p:nvPicPr>
            <p:cNvPr id="321" name="Picture 2" descr=""/>
            <p:cNvPicPr/>
            <p:nvPr/>
          </p:nvPicPr>
          <p:blipFill>
            <a:blip r:embed="rId2"/>
            <a:stretch/>
          </p:blipFill>
          <p:spPr>
            <a:xfrm>
              <a:off x="664560" y="212040"/>
              <a:ext cx="3507120" cy="465840"/>
            </a:xfrm>
            <a:prstGeom prst="rect">
              <a:avLst/>
            </a:prstGeom>
            <a:ln>
              <a:noFill/>
            </a:ln>
          </p:spPr>
        </p:pic>
      </p:gr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Session Agenda</a:t>
            </a:r>
            <a:endParaRPr b="0" lang="en-US" sz="4400" spc="-1" strike="noStrike">
              <a:solidFill>
                <a:srgbClr val="000000"/>
              </a:solidFill>
              <a:latin typeface="Calibri"/>
            </a:endParaRPr>
          </a:p>
        </p:txBody>
      </p:sp>
      <p:sp>
        <p:nvSpPr>
          <p:cNvPr id="323" name="TextShape 2"/>
          <p:cNvSpPr txBox="1"/>
          <p:nvPr/>
        </p:nvSpPr>
        <p:spPr>
          <a:xfrm>
            <a:off x="838080" y="1825560"/>
            <a:ext cx="10515240" cy="4350960"/>
          </a:xfrm>
          <a:prstGeom prst="rect">
            <a:avLst/>
          </a:prstGeom>
          <a:noFill/>
          <a:ln>
            <a:noFill/>
          </a:ln>
        </p:spPr>
        <p:txBody>
          <a:bodyPr/>
          <a:p>
            <a:endParaRPr b="0" lang="en-US" sz="2800" spc="-1" strike="noStrike">
              <a:solidFill>
                <a:srgbClr val="000000"/>
              </a:solidFill>
              <a:latin typeface="Calibri"/>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TextShape 1"/>
          <p:cNvSpPr txBox="1"/>
          <p:nvPr/>
        </p:nvSpPr>
        <p:spPr>
          <a:xfrm>
            <a:off x="831960" y="1709640"/>
            <a:ext cx="10515240" cy="2852280"/>
          </a:xfrm>
          <a:prstGeom prst="rect">
            <a:avLst/>
          </a:prstGeom>
          <a:noFill/>
          <a:ln>
            <a:noFill/>
          </a:ln>
        </p:spPr>
        <p:txBody>
          <a:bodyPr anchor="b"/>
          <a:p>
            <a:pPr>
              <a:lnSpc>
                <a:spcPct val="90000"/>
              </a:lnSpc>
            </a:pPr>
            <a:r>
              <a:rPr b="0" lang="en-US" sz="6000" spc="-1" strike="noStrike">
                <a:solidFill>
                  <a:srgbClr val="000000"/>
                </a:solidFill>
                <a:latin typeface="Calibri Light"/>
              </a:rPr>
              <a:t>Section Title</a:t>
            </a:r>
            <a:endParaRPr b="0" lang="en-US" sz="6000" spc="-1" strike="noStrike">
              <a:solidFill>
                <a:srgbClr val="000000"/>
              </a:solidFill>
              <a:latin typeface="Calibri"/>
            </a:endParaRPr>
          </a:p>
        </p:txBody>
      </p:sp>
      <p:sp>
        <p:nvSpPr>
          <p:cNvPr id="325" name="TextShape 2"/>
          <p:cNvSpPr txBox="1"/>
          <p:nvPr/>
        </p:nvSpPr>
        <p:spPr>
          <a:xfrm>
            <a:off x="831960" y="4589640"/>
            <a:ext cx="10515240" cy="1499760"/>
          </a:xfrm>
          <a:prstGeom prst="rect">
            <a:avLst/>
          </a:prstGeom>
          <a:noFill/>
          <a:ln>
            <a:noFill/>
          </a:ln>
        </p:spPr>
        <p:txBody>
          <a:bodyPr/>
          <a:p>
            <a:endParaRPr b="0" lang="en-US" sz="2800" spc="-1" strike="noStrike">
              <a:solidFill>
                <a:srgbClr val="000000"/>
              </a:solidFill>
              <a:latin typeface="Calibri"/>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Section Content</a:t>
            </a:r>
            <a:endParaRPr b="0" lang="en-US" sz="4400" spc="-1" strike="noStrike">
              <a:solidFill>
                <a:srgbClr val="000000"/>
              </a:solidFill>
              <a:latin typeface="Calibri"/>
            </a:endParaRPr>
          </a:p>
        </p:txBody>
      </p:sp>
      <p:sp>
        <p:nvSpPr>
          <p:cNvPr id="327" name="TextShape 2"/>
          <p:cNvSpPr txBox="1"/>
          <p:nvPr/>
        </p:nvSpPr>
        <p:spPr>
          <a:xfrm>
            <a:off x="838080" y="1825560"/>
            <a:ext cx="10515240" cy="4350960"/>
          </a:xfrm>
          <a:prstGeom prst="rect">
            <a:avLst/>
          </a:prstGeom>
          <a:noFill/>
          <a:ln>
            <a:noFill/>
          </a:ln>
        </p:spPr>
        <p:txBody>
          <a:bodyPr/>
          <a:p>
            <a:endParaRPr b="0" lang="en-US" sz="2800" spc="-1" strike="noStrike">
              <a:solidFill>
                <a:srgbClr val="000000"/>
              </a:solidFill>
              <a:latin typeface="Calibri"/>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Two Column Content</a:t>
            </a:r>
            <a:endParaRPr b="0" lang="en-US" sz="4400" spc="-1" strike="noStrike">
              <a:solidFill>
                <a:srgbClr val="000000"/>
              </a:solidFill>
              <a:latin typeface="Calibri"/>
            </a:endParaRPr>
          </a:p>
        </p:txBody>
      </p:sp>
      <p:sp>
        <p:nvSpPr>
          <p:cNvPr id="329" name="TextShape 2"/>
          <p:cNvSpPr txBox="1"/>
          <p:nvPr/>
        </p:nvSpPr>
        <p:spPr>
          <a:xfrm>
            <a:off x="838080" y="1825560"/>
            <a:ext cx="5181120" cy="4350960"/>
          </a:xfrm>
          <a:prstGeom prst="rect">
            <a:avLst/>
          </a:prstGeom>
          <a:noFill/>
          <a:ln>
            <a:noFill/>
          </a:ln>
        </p:spPr>
        <p:txBody>
          <a:bodyPr/>
          <a:p>
            <a:endParaRPr b="0" lang="en-US" sz="2800" spc="-1" strike="noStrike">
              <a:solidFill>
                <a:srgbClr val="000000"/>
              </a:solidFill>
              <a:latin typeface="Calibri"/>
            </a:endParaRPr>
          </a:p>
        </p:txBody>
      </p:sp>
      <p:sp>
        <p:nvSpPr>
          <p:cNvPr id="330" name="TextShape 3"/>
          <p:cNvSpPr txBox="1"/>
          <p:nvPr/>
        </p:nvSpPr>
        <p:spPr>
          <a:xfrm>
            <a:off x="6172200" y="1825560"/>
            <a:ext cx="5181120" cy="4350960"/>
          </a:xfrm>
          <a:prstGeom prst="rect">
            <a:avLst/>
          </a:prstGeom>
          <a:noFill/>
          <a:ln>
            <a:noFill/>
          </a:ln>
        </p:spPr>
        <p:txBody>
          <a:bodyPr/>
          <a:p>
            <a:endParaRPr b="0" lang="en-US" sz="2800" spc="-1" strike="noStrike">
              <a:solidFill>
                <a:srgbClr val="000000"/>
              </a:solidFill>
              <a:latin typeface="Calibri"/>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TextShape 1"/>
          <p:cNvSpPr txBox="1"/>
          <p:nvPr/>
        </p:nvSpPr>
        <p:spPr>
          <a:xfrm>
            <a:off x="588240" y="457200"/>
            <a:ext cx="11018160" cy="553680"/>
          </a:xfrm>
          <a:prstGeom prst="rect">
            <a:avLst/>
          </a:prstGeom>
          <a:noFill/>
          <a:ln>
            <a:noFill/>
          </a:ln>
        </p:spPr>
        <p:txBody>
          <a:bodyPr anchor="ctr">
            <a:normAutofit/>
          </a:bodyPr>
          <a:p>
            <a:pPr>
              <a:lnSpc>
                <a:spcPct val="90000"/>
              </a:lnSpc>
            </a:pPr>
            <a:r>
              <a:rPr b="0" lang="en-US" sz="4400" spc="-1" strike="noStrike">
                <a:solidFill>
                  <a:srgbClr val="000000"/>
                </a:solidFill>
                <a:latin typeface="Calibri Light"/>
              </a:rPr>
              <a:t>Conference Code of Conduct</a:t>
            </a:r>
            <a:endParaRPr b="0" lang="en-US" sz="4400" spc="-1" strike="noStrike">
              <a:solidFill>
                <a:srgbClr val="000000"/>
              </a:solidFill>
              <a:latin typeface="Calibri"/>
            </a:endParaRPr>
          </a:p>
        </p:txBody>
      </p:sp>
      <p:sp>
        <p:nvSpPr>
          <p:cNvPr id="332" name="TextShape 2"/>
          <p:cNvSpPr txBox="1"/>
          <p:nvPr/>
        </p:nvSpPr>
        <p:spPr>
          <a:xfrm>
            <a:off x="586440" y="1434240"/>
            <a:ext cx="11018160" cy="1477080"/>
          </a:xfrm>
          <a:prstGeom prst="rect">
            <a:avLst/>
          </a:prstGeom>
          <a:noFill/>
          <a:ln>
            <a:noFill/>
          </a:ln>
        </p:spPr>
        <p:txBody>
          <a:bodyPr/>
          <a:p>
            <a:pPr>
              <a:lnSpc>
                <a:spcPct val="90000"/>
              </a:lnSpc>
              <a:spcBef>
                <a:spcPts val="1001"/>
              </a:spcBef>
            </a:pPr>
            <a:r>
              <a:rPr b="0" i="1" lang="en-US" sz="2400" spc="-1" strike="noStrike">
                <a:solidFill>
                  <a:srgbClr val="000000"/>
                </a:solidFill>
                <a:latin typeface="Calibri"/>
              </a:rPr>
              <a:t>All attendees, speakers, sponsors and volunteers at our conference are required to agree with the following code of conduct. Organisers will enforce this code throughout the event. We expect cooperation from all participants to help ensure a safe environment for everybody.</a:t>
            </a:r>
            <a:endParaRPr b="0" lang="en-US" sz="2400" spc="-1" strike="noStrike">
              <a:solidFill>
                <a:srgbClr val="000000"/>
              </a:solidFill>
              <a:latin typeface="Calibri"/>
            </a:endParaRPr>
          </a:p>
        </p:txBody>
      </p:sp>
      <p:sp>
        <p:nvSpPr>
          <p:cNvPr id="333" name="CustomShape 3"/>
          <p:cNvSpPr/>
          <p:nvPr/>
        </p:nvSpPr>
        <p:spPr>
          <a:xfrm>
            <a:off x="586440" y="3123360"/>
            <a:ext cx="10874880" cy="2743920"/>
          </a:xfrm>
          <a:prstGeom prst="rect">
            <a:avLst/>
          </a:prstGeom>
          <a:solidFill>
            <a:schemeClr val="accent1">
              <a:lumMod val="20000"/>
              <a:lumOff val="80000"/>
            </a:schemeClr>
          </a:solidFill>
          <a:ln>
            <a:noFill/>
          </a:ln>
        </p:spPr>
        <p:style>
          <a:lnRef idx="0"/>
          <a:fillRef idx="0"/>
          <a:effectRef idx="0"/>
          <a:fontRef idx="minor"/>
        </p:style>
        <p:txBody>
          <a:bodyPr lIns="0" rIns="0" tIns="0" bIns="0"/>
          <a:p>
            <a:pPr marL="343080" indent="-342720">
              <a:lnSpc>
                <a:spcPct val="100000"/>
              </a:lnSpc>
              <a:buClr>
                <a:srgbClr val="0070c0"/>
              </a:buClr>
              <a:buFont typeface="Arial"/>
              <a:buChar char="•"/>
            </a:pPr>
            <a:r>
              <a:rPr b="0" i="1" lang="en-IE" sz="2000" spc="-1" strike="noStrike">
                <a:solidFill>
                  <a:srgbClr val="0070c0"/>
                </a:solidFill>
                <a:latin typeface="Calibri"/>
              </a:rPr>
              <a:t>Our conference is dedicated to providing a harassment-free conference experience for everyone, regardless of gender, gender identity and expression, age, sexual orientation, disability, physical appearance, body size, race, ethnicity, religion (or lack thereof), or technology choices. </a:t>
            </a:r>
            <a:endParaRPr b="0" lang="en-IE" sz="2000" spc="-1" strike="noStrike">
              <a:latin typeface="Arial"/>
            </a:endParaRPr>
          </a:p>
          <a:p>
            <a:pPr marL="343080" indent="-342720">
              <a:lnSpc>
                <a:spcPct val="100000"/>
              </a:lnSpc>
              <a:buClr>
                <a:srgbClr val="0070c0"/>
              </a:buClr>
              <a:buFont typeface="Arial"/>
              <a:buChar char="•"/>
            </a:pPr>
            <a:r>
              <a:rPr b="0" i="1" lang="en-IE" sz="2000" spc="-1" strike="noStrike">
                <a:solidFill>
                  <a:srgbClr val="0070c0"/>
                </a:solidFill>
                <a:latin typeface="Calibri"/>
              </a:rPr>
              <a:t>We do not tolerate harassment of conference participants in any form. Sexual language and imagery is not appropriate for any conference venue, including talks, workshops, parties, Twitter and other online media. </a:t>
            </a:r>
            <a:endParaRPr b="0" lang="en-IE" sz="2000" spc="-1" strike="noStrike">
              <a:latin typeface="Arial"/>
            </a:endParaRPr>
          </a:p>
          <a:p>
            <a:pPr marL="343080" indent="-342720">
              <a:lnSpc>
                <a:spcPct val="100000"/>
              </a:lnSpc>
              <a:buClr>
                <a:srgbClr val="0070c0"/>
              </a:buClr>
              <a:buFont typeface="Arial"/>
              <a:buChar char="•"/>
            </a:pPr>
            <a:r>
              <a:rPr b="0" i="1" lang="en-IE" sz="2000" spc="-1" strike="noStrike">
                <a:solidFill>
                  <a:srgbClr val="0070c0"/>
                </a:solidFill>
                <a:latin typeface="Calibri"/>
              </a:rPr>
              <a:t>Conference participants violating these rules may be sanctioned or expelled from the conference without a refund at the discretion of the conference organisers. </a:t>
            </a:r>
            <a:endParaRPr b="0" lang="en-IE" sz="2000" spc="-1" strike="noStrike">
              <a:latin typeface="Arial"/>
            </a:endParaRPr>
          </a:p>
        </p:txBody>
      </p:sp>
      <p:sp>
        <p:nvSpPr>
          <p:cNvPr id="334" name="CustomShape 4"/>
          <p:cNvSpPr/>
          <p:nvPr/>
        </p:nvSpPr>
        <p:spPr>
          <a:xfrm>
            <a:off x="380520" y="5936040"/>
            <a:ext cx="1645560" cy="36396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800" spc="-1" strike="noStrike">
                <a:solidFill>
                  <a:srgbClr val="a5a5a5"/>
                </a:solidFill>
                <a:latin typeface="helvetica neue"/>
              </a:rPr>
              <a:t>Need Help?</a:t>
            </a:r>
            <a:endParaRPr b="0" lang="en-IE" sz="1800" spc="-1" strike="noStrike">
              <a:latin typeface="Arial"/>
            </a:endParaRPr>
          </a:p>
        </p:txBody>
      </p:sp>
      <p:sp>
        <p:nvSpPr>
          <p:cNvPr id="335" name="CustomShape 5"/>
          <p:cNvSpPr/>
          <p:nvPr/>
        </p:nvSpPr>
        <p:spPr>
          <a:xfrm>
            <a:off x="1955520" y="5982120"/>
            <a:ext cx="8582400" cy="548280"/>
          </a:xfrm>
          <a:prstGeom prst="rect">
            <a:avLst/>
          </a:prstGeom>
          <a:noFill/>
          <a:ln>
            <a:noFill/>
          </a:ln>
        </p:spPr>
        <p:style>
          <a:lnRef idx="0"/>
          <a:fillRef idx="0"/>
          <a:effectRef idx="0"/>
          <a:fontRef idx="minor"/>
        </p:style>
        <p:txBody>
          <a:bodyPr lIns="0" rIns="0" tIns="0" bIns="0"/>
          <a:p>
            <a:pPr>
              <a:lnSpc>
                <a:spcPct val="100000"/>
              </a:lnSpc>
            </a:pPr>
            <a:r>
              <a:rPr b="0" lang="en-IE" sz="1800" spc="-1" strike="noStrike">
                <a:solidFill>
                  <a:srgbClr val="000000"/>
                </a:solidFill>
                <a:latin typeface="Calibri"/>
              </a:rPr>
              <a:t>Write us on </a:t>
            </a:r>
            <a:r>
              <a:rPr b="0" lang="en-IE" sz="1800" spc="-1" strike="noStrike" u="sng">
                <a:solidFill>
                  <a:srgbClr val="0563c1"/>
                </a:solidFill>
                <a:uFillTx/>
                <a:latin typeface="Calibri"/>
                <a:hlinkClick r:id="rId1"/>
              </a:rPr>
              <a:t>lk-mug@outlook.com</a:t>
            </a:r>
            <a:r>
              <a:rPr b="0" lang="en-IE" sz="1800" spc="-1" strike="noStrike">
                <a:solidFill>
                  <a:srgbClr val="000000"/>
                </a:solidFill>
                <a:latin typeface="Calibri"/>
              </a:rPr>
              <a:t> or talk to one of the organizers Nithin/Sibin</a:t>
            </a:r>
            <a:endParaRPr b="0" lang="en-IE" sz="1800" spc="-1" strike="noStrike">
              <a:latin typeface="Arial"/>
            </a:endParaRPr>
          </a:p>
        </p:txBody>
      </p:sp>
    </p:spTree>
  </p:cSld>
  <p:transition>
    <p:fade/>
  </p:transition>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6547</TotalTime>
  <Application>LibreOffice/6.0.6.2$Linux_X86_64 LibreOffice_project/00m0$Build-2</Application>
  <Words>451</Words>
  <Paragraphs>76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2018-12-23T22:07:35Z</dcterms:created>
  <dc:creator>Nithin Mohan Thattiot Kadumberi</dc:creator>
  <dc:description/>
  <dc:language>en-IE</dc:language>
  <cp:lastModifiedBy/>
  <dcterms:modified xsi:type="dcterms:W3CDTF">2019-02-23T10:27:16Z</dcterms:modified>
  <cp:revision>10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8</vt:i4>
  </property>
</Properties>
</file>