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33665E-D023-4C45-928B-53C2D758BEBF}" type="doc">
      <dgm:prSet loTypeId="urn:microsoft.com/office/officeart/2005/8/layout/chevron2" loCatId="list" qsTypeId="urn:microsoft.com/office/officeart/2005/8/quickstyle/simple1" qsCatId="simple" csTypeId="urn:microsoft.com/office/officeart/2005/8/colors/accent2_2" csCatId="accent2" phldr="1"/>
      <dgm:spPr/>
      <dgm:t>
        <a:bodyPr/>
        <a:lstStyle/>
        <a:p>
          <a:endParaRPr lang="en-IN"/>
        </a:p>
      </dgm:t>
    </dgm:pt>
    <dgm:pt modelId="{0EFF4E64-B34D-469E-8B48-52C6C747AF1F}">
      <dgm:prSet phldrT="[Text]"/>
      <dgm:spPr/>
      <dgm:t>
        <a:bodyPr/>
        <a:lstStyle/>
        <a:p>
          <a:r>
            <a:rPr lang="en-US" dirty="0" smtClean="0"/>
            <a:t>.</a:t>
          </a:r>
          <a:endParaRPr lang="en-IN" dirty="0"/>
        </a:p>
      </dgm:t>
    </dgm:pt>
    <dgm:pt modelId="{998834FE-4354-4AE2-801D-2BEB1145DBAD}" type="parTrans" cxnId="{CF191630-49FE-4183-A2AE-AE7B2080A315}">
      <dgm:prSet/>
      <dgm:spPr/>
      <dgm:t>
        <a:bodyPr/>
        <a:lstStyle/>
        <a:p>
          <a:endParaRPr lang="en-IN"/>
        </a:p>
      </dgm:t>
    </dgm:pt>
    <dgm:pt modelId="{A9C578B3-A677-4423-8E69-6295D67A49E9}" type="sibTrans" cxnId="{CF191630-49FE-4183-A2AE-AE7B2080A315}">
      <dgm:prSet/>
      <dgm:spPr/>
      <dgm:t>
        <a:bodyPr/>
        <a:lstStyle/>
        <a:p>
          <a:endParaRPr lang="en-IN"/>
        </a:p>
      </dgm:t>
    </dgm:pt>
    <dgm:pt modelId="{404B9374-E875-4512-AE56-5847C8C89D98}">
      <dgm:prSet phldrT="[Text]"/>
      <dgm:spPr/>
      <dgm:t>
        <a:bodyPr/>
        <a:lstStyle/>
        <a:p>
          <a:r>
            <a:rPr lang="en-US" dirty="0" smtClean="0"/>
            <a:t>Daily production of 1</a:t>
          </a:r>
          <a:r>
            <a:rPr lang="en-US" baseline="30000" dirty="0" smtClean="0"/>
            <a:t>st</a:t>
          </a:r>
          <a:r>
            <a:rPr lang="en-US" dirty="0" smtClean="0"/>
            <a:t> company is 24 </a:t>
          </a:r>
          <a:r>
            <a:rPr lang="en-US" dirty="0" err="1" smtClean="0"/>
            <a:t>lakh</a:t>
          </a:r>
          <a:r>
            <a:rPr lang="en-US" dirty="0" smtClean="0"/>
            <a:t> </a:t>
          </a:r>
          <a:endParaRPr lang="en-IN" dirty="0"/>
        </a:p>
      </dgm:t>
    </dgm:pt>
    <dgm:pt modelId="{F53F5003-0329-4CA1-8034-D636837FB8EF}" type="parTrans" cxnId="{E27D2C27-187B-4CB2-B4F3-F588A947F262}">
      <dgm:prSet/>
      <dgm:spPr/>
      <dgm:t>
        <a:bodyPr/>
        <a:lstStyle/>
        <a:p>
          <a:endParaRPr lang="en-IN"/>
        </a:p>
      </dgm:t>
    </dgm:pt>
    <dgm:pt modelId="{7F8EFBB8-5A63-49BA-877A-DA357F2A64A1}" type="sibTrans" cxnId="{E27D2C27-187B-4CB2-B4F3-F588A947F262}">
      <dgm:prSet/>
      <dgm:spPr/>
      <dgm:t>
        <a:bodyPr/>
        <a:lstStyle/>
        <a:p>
          <a:endParaRPr lang="en-IN"/>
        </a:p>
      </dgm:t>
    </dgm:pt>
    <dgm:pt modelId="{45D023A7-D6CF-475D-9FE5-824A8EEFED93}">
      <dgm:prSet phldrT="[Text]"/>
      <dgm:spPr/>
      <dgm:t>
        <a:bodyPr/>
        <a:lstStyle/>
        <a:p>
          <a:r>
            <a:rPr lang="en-US" dirty="0" smtClean="0"/>
            <a:t>Other one is 15 </a:t>
          </a:r>
          <a:r>
            <a:rPr lang="en-US" dirty="0" err="1" smtClean="0"/>
            <a:t>lakh</a:t>
          </a:r>
          <a:r>
            <a:rPr lang="en-US" dirty="0" smtClean="0"/>
            <a:t> </a:t>
          </a:r>
          <a:endParaRPr lang="en-IN" dirty="0"/>
        </a:p>
      </dgm:t>
    </dgm:pt>
    <dgm:pt modelId="{716D3CAE-8089-4A16-8F05-E7132B0EE830}" type="parTrans" cxnId="{E83BA6A0-7495-4D81-B4E0-7C3E0BE015AE}">
      <dgm:prSet/>
      <dgm:spPr/>
      <dgm:t>
        <a:bodyPr/>
        <a:lstStyle/>
        <a:p>
          <a:endParaRPr lang="en-IN"/>
        </a:p>
      </dgm:t>
    </dgm:pt>
    <dgm:pt modelId="{FEF5E25C-9822-4685-A2DF-A5091676FAE4}" type="sibTrans" cxnId="{E83BA6A0-7495-4D81-B4E0-7C3E0BE015AE}">
      <dgm:prSet/>
      <dgm:spPr/>
      <dgm:t>
        <a:bodyPr/>
        <a:lstStyle/>
        <a:p>
          <a:endParaRPr lang="en-IN"/>
        </a:p>
      </dgm:t>
    </dgm:pt>
    <dgm:pt modelId="{A567E9F0-BC5E-4455-BA4D-34690BA23B44}">
      <dgm:prSet phldrT="[Text]"/>
      <dgm:spPr/>
      <dgm:t>
        <a:bodyPr/>
        <a:lstStyle/>
        <a:p>
          <a:r>
            <a:rPr lang="en-US" dirty="0" smtClean="0"/>
            <a:t>.</a:t>
          </a:r>
          <a:endParaRPr lang="en-IN" dirty="0"/>
        </a:p>
      </dgm:t>
    </dgm:pt>
    <dgm:pt modelId="{9DA9250A-768F-4527-80A2-24692C893F5B}" type="parTrans" cxnId="{F1A1B746-BB84-4641-B79A-287CC4BB0A10}">
      <dgm:prSet/>
      <dgm:spPr/>
      <dgm:t>
        <a:bodyPr/>
        <a:lstStyle/>
        <a:p>
          <a:endParaRPr lang="en-IN"/>
        </a:p>
      </dgm:t>
    </dgm:pt>
    <dgm:pt modelId="{9EECC83B-BDAF-4A39-B98B-6E89CA91AC9C}" type="sibTrans" cxnId="{F1A1B746-BB84-4641-B79A-287CC4BB0A10}">
      <dgm:prSet/>
      <dgm:spPr/>
      <dgm:t>
        <a:bodyPr/>
        <a:lstStyle/>
        <a:p>
          <a:endParaRPr lang="en-IN"/>
        </a:p>
      </dgm:t>
    </dgm:pt>
    <dgm:pt modelId="{3F59CD96-3374-45CC-ADE0-56661E143438}">
      <dgm:prSet phldrT="[Text]"/>
      <dgm:spPr/>
      <dgm:t>
        <a:bodyPr/>
        <a:lstStyle/>
        <a:p>
          <a:r>
            <a:rPr lang="en-US" dirty="0" smtClean="0"/>
            <a:t>By </a:t>
          </a:r>
          <a:r>
            <a:rPr lang="en-US" dirty="0" err="1" smtClean="0"/>
            <a:t>buiilding</a:t>
          </a:r>
          <a:r>
            <a:rPr lang="en-US" dirty="0" smtClean="0"/>
            <a:t> 1 more plant each we’ll get double  </a:t>
          </a:r>
          <a:endParaRPr lang="en-IN" dirty="0"/>
        </a:p>
      </dgm:t>
    </dgm:pt>
    <dgm:pt modelId="{697A5A31-2617-4072-8506-B923482D726F}" type="parTrans" cxnId="{C8AC18B1-55A4-4259-B10A-D268A6E8189D}">
      <dgm:prSet/>
      <dgm:spPr/>
      <dgm:t>
        <a:bodyPr/>
        <a:lstStyle/>
        <a:p>
          <a:endParaRPr lang="en-IN"/>
        </a:p>
      </dgm:t>
    </dgm:pt>
    <dgm:pt modelId="{ED3C2535-64EB-46EA-BCE3-2074A7229379}" type="sibTrans" cxnId="{C8AC18B1-55A4-4259-B10A-D268A6E8189D}">
      <dgm:prSet/>
      <dgm:spPr/>
      <dgm:t>
        <a:bodyPr/>
        <a:lstStyle/>
        <a:p>
          <a:endParaRPr lang="en-IN"/>
        </a:p>
      </dgm:t>
    </dgm:pt>
    <dgm:pt modelId="{EA2A74A3-BFF6-40FB-BAB5-748171A7C2E2}">
      <dgm:prSet phldrT="[Text]"/>
      <dgm:spPr/>
      <dgm:t>
        <a:bodyPr/>
        <a:lstStyle/>
        <a:p>
          <a:r>
            <a:rPr lang="en-US" dirty="0" smtClean="0"/>
            <a:t>Production rate </a:t>
          </a:r>
          <a:endParaRPr lang="en-IN" dirty="0"/>
        </a:p>
      </dgm:t>
    </dgm:pt>
    <dgm:pt modelId="{43327009-CE6F-43A5-A433-B38E06CA9AAD}" type="parTrans" cxnId="{EAB578BD-6CF5-49E3-A900-F1C96E15A769}">
      <dgm:prSet/>
      <dgm:spPr/>
      <dgm:t>
        <a:bodyPr/>
        <a:lstStyle/>
        <a:p>
          <a:endParaRPr lang="en-IN"/>
        </a:p>
      </dgm:t>
    </dgm:pt>
    <dgm:pt modelId="{1232AD97-B200-47E6-A90E-5E12206AC14A}" type="sibTrans" cxnId="{EAB578BD-6CF5-49E3-A900-F1C96E15A769}">
      <dgm:prSet/>
      <dgm:spPr/>
      <dgm:t>
        <a:bodyPr/>
        <a:lstStyle/>
        <a:p>
          <a:endParaRPr lang="en-IN"/>
        </a:p>
      </dgm:t>
    </dgm:pt>
    <dgm:pt modelId="{D786417C-7AF4-47CE-B47E-475E1A51C710}">
      <dgm:prSet phldrT="[Text]"/>
      <dgm:spPr/>
      <dgm:t>
        <a:bodyPr/>
        <a:lstStyle/>
        <a:p>
          <a:r>
            <a:rPr lang="en-US" dirty="0" smtClean="0"/>
            <a:t>.</a:t>
          </a:r>
          <a:endParaRPr lang="en-IN" dirty="0"/>
        </a:p>
      </dgm:t>
    </dgm:pt>
    <dgm:pt modelId="{89C64E51-C43E-4048-A27D-A7199C224CAA}" type="parTrans" cxnId="{33E4322E-91B9-40EF-9A39-251D0C3E9E9B}">
      <dgm:prSet/>
      <dgm:spPr/>
      <dgm:t>
        <a:bodyPr/>
        <a:lstStyle/>
        <a:p>
          <a:endParaRPr lang="en-IN"/>
        </a:p>
      </dgm:t>
    </dgm:pt>
    <dgm:pt modelId="{38E77CA0-AD49-4F03-89AA-706F828BC05E}" type="sibTrans" cxnId="{33E4322E-91B9-40EF-9A39-251D0C3E9E9B}">
      <dgm:prSet/>
      <dgm:spPr/>
      <dgm:t>
        <a:bodyPr/>
        <a:lstStyle/>
        <a:p>
          <a:endParaRPr lang="en-IN"/>
        </a:p>
      </dgm:t>
    </dgm:pt>
    <dgm:pt modelId="{D4E37554-F597-4F78-BE0E-C60E93F9E7E0}">
      <dgm:prSet phldrT="[Text]"/>
      <dgm:spPr/>
      <dgm:t>
        <a:bodyPr/>
        <a:lstStyle/>
        <a:p>
          <a:r>
            <a:rPr lang="en-US" dirty="0" smtClean="0"/>
            <a:t>Total 80 </a:t>
          </a:r>
          <a:r>
            <a:rPr lang="en-US" dirty="0" err="1" smtClean="0"/>
            <a:t>lakh</a:t>
          </a:r>
          <a:r>
            <a:rPr lang="en-US" dirty="0" smtClean="0"/>
            <a:t> per day production </a:t>
          </a:r>
          <a:endParaRPr lang="en-IN" dirty="0"/>
        </a:p>
      </dgm:t>
    </dgm:pt>
    <dgm:pt modelId="{EA511D3D-2F6F-45C1-84D8-7929F550A662}" type="parTrans" cxnId="{D8484241-B0BF-4606-BA7D-2D821E43BB62}">
      <dgm:prSet/>
      <dgm:spPr/>
      <dgm:t>
        <a:bodyPr/>
        <a:lstStyle/>
        <a:p>
          <a:endParaRPr lang="en-IN"/>
        </a:p>
      </dgm:t>
    </dgm:pt>
    <dgm:pt modelId="{B60D3632-410E-44DD-9A5A-52B00A75981B}" type="sibTrans" cxnId="{D8484241-B0BF-4606-BA7D-2D821E43BB62}">
      <dgm:prSet/>
      <dgm:spPr/>
      <dgm:t>
        <a:bodyPr/>
        <a:lstStyle/>
        <a:p>
          <a:endParaRPr lang="en-IN"/>
        </a:p>
      </dgm:t>
    </dgm:pt>
    <dgm:pt modelId="{23257872-34A6-49F3-9AFF-C5991E661EB8}">
      <dgm:prSet phldrT="[Text]"/>
      <dgm:spPr/>
      <dgm:t>
        <a:bodyPr/>
        <a:lstStyle/>
        <a:p>
          <a:r>
            <a:rPr lang="en-US" dirty="0" smtClean="0"/>
            <a:t>According expiry date this rate will produce enough</a:t>
          </a:r>
          <a:endParaRPr lang="en-IN" dirty="0"/>
        </a:p>
      </dgm:t>
    </dgm:pt>
    <dgm:pt modelId="{13DBBA32-BB68-468C-914B-C6E2102F28D4}" type="parTrans" cxnId="{0651B531-59C6-494F-B083-816949BB6148}">
      <dgm:prSet/>
      <dgm:spPr/>
      <dgm:t>
        <a:bodyPr/>
        <a:lstStyle/>
        <a:p>
          <a:endParaRPr lang="en-IN"/>
        </a:p>
      </dgm:t>
    </dgm:pt>
    <dgm:pt modelId="{6F30FEAB-0085-4118-8C20-3B967DEB2FA7}" type="sibTrans" cxnId="{0651B531-59C6-494F-B083-816949BB6148}">
      <dgm:prSet/>
      <dgm:spPr/>
      <dgm:t>
        <a:bodyPr/>
        <a:lstStyle/>
        <a:p>
          <a:endParaRPr lang="en-IN"/>
        </a:p>
      </dgm:t>
    </dgm:pt>
    <dgm:pt modelId="{9DBC3065-3809-4A2F-8FFB-3CEF06AC7341}">
      <dgm:prSet phldrT="[Text]"/>
      <dgm:spPr/>
      <dgm:t>
        <a:bodyPr/>
        <a:lstStyle/>
        <a:p>
          <a:r>
            <a:rPr lang="en-US" dirty="0" smtClean="0"/>
            <a:t>5 month vaccination period </a:t>
          </a:r>
          <a:endParaRPr lang="en-IN" dirty="0"/>
        </a:p>
      </dgm:t>
    </dgm:pt>
    <dgm:pt modelId="{1DA7612C-C758-45DB-A3C5-9A29CB368B05}" type="parTrans" cxnId="{BD2EB4F1-144E-4A58-A326-4ABC713474A9}">
      <dgm:prSet/>
      <dgm:spPr/>
    </dgm:pt>
    <dgm:pt modelId="{B2EA5D4B-7E3F-4F87-8DE7-75CF111B8D6A}" type="sibTrans" cxnId="{BD2EB4F1-144E-4A58-A326-4ABC713474A9}">
      <dgm:prSet/>
      <dgm:spPr/>
    </dgm:pt>
    <dgm:pt modelId="{18AF449F-FE6A-45FA-8C05-DCC2DFF44379}" type="pres">
      <dgm:prSet presAssocID="{4033665E-D023-4C45-928B-53C2D758BEBF}" presName="linearFlow" presStyleCnt="0">
        <dgm:presLayoutVars>
          <dgm:dir/>
          <dgm:animLvl val="lvl"/>
          <dgm:resizeHandles val="exact"/>
        </dgm:presLayoutVars>
      </dgm:prSet>
      <dgm:spPr/>
    </dgm:pt>
    <dgm:pt modelId="{61C69CC6-84A4-45E7-947C-5FF26FBE1778}" type="pres">
      <dgm:prSet presAssocID="{0EFF4E64-B34D-469E-8B48-52C6C747AF1F}" presName="composite" presStyleCnt="0"/>
      <dgm:spPr/>
    </dgm:pt>
    <dgm:pt modelId="{A7CB6DD8-D9E7-446D-9271-1B72AB69E183}" type="pres">
      <dgm:prSet presAssocID="{0EFF4E64-B34D-469E-8B48-52C6C747AF1F}" presName="parentText" presStyleLbl="alignNode1" presStyleIdx="0" presStyleCnt="3">
        <dgm:presLayoutVars>
          <dgm:chMax val="1"/>
          <dgm:bulletEnabled val="1"/>
        </dgm:presLayoutVars>
      </dgm:prSet>
      <dgm:spPr/>
    </dgm:pt>
    <dgm:pt modelId="{9066699D-6760-4C0B-97BF-78689E7D49A2}" type="pres">
      <dgm:prSet presAssocID="{0EFF4E64-B34D-469E-8B48-52C6C747AF1F}" presName="descendantText" presStyleLbl="alignAcc1" presStyleIdx="0" presStyleCnt="3">
        <dgm:presLayoutVars>
          <dgm:bulletEnabled val="1"/>
        </dgm:presLayoutVars>
      </dgm:prSet>
      <dgm:spPr/>
      <dgm:t>
        <a:bodyPr/>
        <a:lstStyle/>
        <a:p>
          <a:endParaRPr lang="en-IN"/>
        </a:p>
      </dgm:t>
    </dgm:pt>
    <dgm:pt modelId="{C0AD47EC-932F-4C87-96EF-75DE5F529949}" type="pres">
      <dgm:prSet presAssocID="{A9C578B3-A677-4423-8E69-6295D67A49E9}" presName="sp" presStyleCnt="0"/>
      <dgm:spPr/>
    </dgm:pt>
    <dgm:pt modelId="{C1476A7D-F087-4735-BA59-EB3E9AF09C98}" type="pres">
      <dgm:prSet presAssocID="{A567E9F0-BC5E-4455-BA4D-34690BA23B44}" presName="composite" presStyleCnt="0"/>
      <dgm:spPr/>
    </dgm:pt>
    <dgm:pt modelId="{E9369345-2A0B-48F6-8B05-F2C19597657B}" type="pres">
      <dgm:prSet presAssocID="{A567E9F0-BC5E-4455-BA4D-34690BA23B44}" presName="parentText" presStyleLbl="alignNode1" presStyleIdx="1" presStyleCnt="3">
        <dgm:presLayoutVars>
          <dgm:chMax val="1"/>
          <dgm:bulletEnabled val="1"/>
        </dgm:presLayoutVars>
      </dgm:prSet>
      <dgm:spPr/>
    </dgm:pt>
    <dgm:pt modelId="{2CF5F507-8563-423A-BA05-44A46F1F4CDB}" type="pres">
      <dgm:prSet presAssocID="{A567E9F0-BC5E-4455-BA4D-34690BA23B44}" presName="descendantText" presStyleLbl="alignAcc1" presStyleIdx="1" presStyleCnt="3">
        <dgm:presLayoutVars>
          <dgm:bulletEnabled val="1"/>
        </dgm:presLayoutVars>
      </dgm:prSet>
      <dgm:spPr/>
      <dgm:t>
        <a:bodyPr/>
        <a:lstStyle/>
        <a:p>
          <a:endParaRPr lang="en-IN"/>
        </a:p>
      </dgm:t>
    </dgm:pt>
    <dgm:pt modelId="{CCB135E2-86C9-42C8-8D94-B699E03DD946}" type="pres">
      <dgm:prSet presAssocID="{9EECC83B-BDAF-4A39-B98B-6E89CA91AC9C}" presName="sp" presStyleCnt="0"/>
      <dgm:spPr/>
    </dgm:pt>
    <dgm:pt modelId="{12E64CF3-A7A6-40DB-B4C9-C0B5E8F5B72A}" type="pres">
      <dgm:prSet presAssocID="{D786417C-7AF4-47CE-B47E-475E1A51C710}" presName="composite" presStyleCnt="0"/>
      <dgm:spPr/>
    </dgm:pt>
    <dgm:pt modelId="{6FA79218-1DEA-47AC-BDD2-637F7A0DADF5}" type="pres">
      <dgm:prSet presAssocID="{D786417C-7AF4-47CE-B47E-475E1A51C710}" presName="parentText" presStyleLbl="alignNode1" presStyleIdx="2" presStyleCnt="3">
        <dgm:presLayoutVars>
          <dgm:chMax val="1"/>
          <dgm:bulletEnabled val="1"/>
        </dgm:presLayoutVars>
      </dgm:prSet>
      <dgm:spPr/>
    </dgm:pt>
    <dgm:pt modelId="{3BFB22CF-1F62-4CDF-98F3-C4E4C00B38A5}" type="pres">
      <dgm:prSet presAssocID="{D786417C-7AF4-47CE-B47E-475E1A51C710}" presName="descendantText" presStyleLbl="alignAcc1" presStyleIdx="2" presStyleCnt="3">
        <dgm:presLayoutVars>
          <dgm:bulletEnabled val="1"/>
        </dgm:presLayoutVars>
      </dgm:prSet>
      <dgm:spPr/>
      <dgm:t>
        <a:bodyPr/>
        <a:lstStyle/>
        <a:p>
          <a:endParaRPr lang="en-IN"/>
        </a:p>
      </dgm:t>
    </dgm:pt>
  </dgm:ptLst>
  <dgm:cxnLst>
    <dgm:cxn modelId="{F1A1B746-BB84-4641-B79A-287CC4BB0A10}" srcId="{4033665E-D023-4C45-928B-53C2D758BEBF}" destId="{A567E9F0-BC5E-4455-BA4D-34690BA23B44}" srcOrd="1" destOrd="0" parTransId="{9DA9250A-768F-4527-80A2-24692C893F5B}" sibTransId="{9EECC83B-BDAF-4A39-B98B-6E89CA91AC9C}"/>
    <dgm:cxn modelId="{D1E001D1-B241-46E2-BA97-2D32E4F817C3}" type="presOf" srcId="{404B9374-E875-4512-AE56-5847C8C89D98}" destId="{9066699D-6760-4C0B-97BF-78689E7D49A2}" srcOrd="0" destOrd="0" presId="urn:microsoft.com/office/officeart/2005/8/layout/chevron2"/>
    <dgm:cxn modelId="{0651B531-59C6-494F-B083-816949BB6148}" srcId="{D786417C-7AF4-47CE-B47E-475E1A51C710}" destId="{23257872-34A6-49F3-9AFF-C5991E661EB8}" srcOrd="1" destOrd="0" parTransId="{13DBBA32-BB68-468C-914B-C6E2102F28D4}" sibTransId="{6F30FEAB-0085-4118-8C20-3B967DEB2FA7}"/>
    <dgm:cxn modelId="{CF191630-49FE-4183-A2AE-AE7B2080A315}" srcId="{4033665E-D023-4C45-928B-53C2D758BEBF}" destId="{0EFF4E64-B34D-469E-8B48-52C6C747AF1F}" srcOrd="0" destOrd="0" parTransId="{998834FE-4354-4AE2-801D-2BEB1145DBAD}" sibTransId="{A9C578B3-A677-4423-8E69-6295D67A49E9}"/>
    <dgm:cxn modelId="{33E4322E-91B9-40EF-9A39-251D0C3E9E9B}" srcId="{4033665E-D023-4C45-928B-53C2D758BEBF}" destId="{D786417C-7AF4-47CE-B47E-475E1A51C710}" srcOrd="2" destOrd="0" parTransId="{89C64E51-C43E-4048-A27D-A7199C224CAA}" sibTransId="{38E77CA0-AD49-4F03-89AA-706F828BC05E}"/>
    <dgm:cxn modelId="{5DC5B4C1-3732-49CC-AA80-EED095FA8AB1}" type="presOf" srcId="{45D023A7-D6CF-475D-9FE5-824A8EEFED93}" destId="{9066699D-6760-4C0B-97BF-78689E7D49A2}" srcOrd="0" destOrd="1" presId="urn:microsoft.com/office/officeart/2005/8/layout/chevron2"/>
    <dgm:cxn modelId="{79A2AB11-5120-44A8-A857-5FB2A5E2CB4D}" type="presOf" srcId="{4033665E-D023-4C45-928B-53C2D758BEBF}" destId="{18AF449F-FE6A-45FA-8C05-DCC2DFF44379}" srcOrd="0" destOrd="0" presId="urn:microsoft.com/office/officeart/2005/8/layout/chevron2"/>
    <dgm:cxn modelId="{BF75D999-AEED-4F02-A39B-87FB793A078C}" type="presOf" srcId="{A567E9F0-BC5E-4455-BA4D-34690BA23B44}" destId="{E9369345-2A0B-48F6-8B05-F2C19597657B}" srcOrd="0" destOrd="0" presId="urn:microsoft.com/office/officeart/2005/8/layout/chevron2"/>
    <dgm:cxn modelId="{16F200EB-1E87-4E63-A272-8112152EFE92}" type="presOf" srcId="{9DBC3065-3809-4A2F-8FFB-3CEF06AC7341}" destId="{3BFB22CF-1F62-4CDF-98F3-C4E4C00B38A5}" srcOrd="0" destOrd="2" presId="urn:microsoft.com/office/officeart/2005/8/layout/chevron2"/>
    <dgm:cxn modelId="{D8484241-B0BF-4606-BA7D-2D821E43BB62}" srcId="{D786417C-7AF4-47CE-B47E-475E1A51C710}" destId="{D4E37554-F597-4F78-BE0E-C60E93F9E7E0}" srcOrd="0" destOrd="0" parTransId="{EA511D3D-2F6F-45C1-84D8-7929F550A662}" sibTransId="{B60D3632-410E-44DD-9A5A-52B00A75981B}"/>
    <dgm:cxn modelId="{EAB578BD-6CF5-49E3-A900-F1C96E15A769}" srcId="{A567E9F0-BC5E-4455-BA4D-34690BA23B44}" destId="{EA2A74A3-BFF6-40FB-BAB5-748171A7C2E2}" srcOrd="1" destOrd="0" parTransId="{43327009-CE6F-43A5-A433-B38E06CA9AAD}" sibTransId="{1232AD97-B200-47E6-A90E-5E12206AC14A}"/>
    <dgm:cxn modelId="{C8AC18B1-55A4-4259-B10A-D268A6E8189D}" srcId="{A567E9F0-BC5E-4455-BA4D-34690BA23B44}" destId="{3F59CD96-3374-45CC-ADE0-56661E143438}" srcOrd="0" destOrd="0" parTransId="{697A5A31-2617-4072-8506-B923482D726F}" sibTransId="{ED3C2535-64EB-46EA-BCE3-2074A7229379}"/>
    <dgm:cxn modelId="{BD2EB4F1-144E-4A58-A326-4ABC713474A9}" srcId="{D786417C-7AF4-47CE-B47E-475E1A51C710}" destId="{9DBC3065-3809-4A2F-8FFB-3CEF06AC7341}" srcOrd="2" destOrd="0" parTransId="{1DA7612C-C758-45DB-A3C5-9A29CB368B05}" sibTransId="{B2EA5D4B-7E3F-4F87-8DE7-75CF111B8D6A}"/>
    <dgm:cxn modelId="{E27D2C27-187B-4CB2-B4F3-F588A947F262}" srcId="{0EFF4E64-B34D-469E-8B48-52C6C747AF1F}" destId="{404B9374-E875-4512-AE56-5847C8C89D98}" srcOrd="0" destOrd="0" parTransId="{F53F5003-0329-4CA1-8034-D636837FB8EF}" sibTransId="{7F8EFBB8-5A63-49BA-877A-DA357F2A64A1}"/>
    <dgm:cxn modelId="{8F8CA8BA-BC59-4966-8282-B6F6685FB4E8}" type="presOf" srcId="{23257872-34A6-49F3-9AFF-C5991E661EB8}" destId="{3BFB22CF-1F62-4CDF-98F3-C4E4C00B38A5}" srcOrd="0" destOrd="1" presId="urn:microsoft.com/office/officeart/2005/8/layout/chevron2"/>
    <dgm:cxn modelId="{E83BA6A0-7495-4D81-B4E0-7C3E0BE015AE}" srcId="{0EFF4E64-B34D-469E-8B48-52C6C747AF1F}" destId="{45D023A7-D6CF-475D-9FE5-824A8EEFED93}" srcOrd="1" destOrd="0" parTransId="{716D3CAE-8089-4A16-8F05-E7132B0EE830}" sibTransId="{FEF5E25C-9822-4685-A2DF-A5091676FAE4}"/>
    <dgm:cxn modelId="{FBA75CA9-9696-4EBB-BB0D-2A3A57C97DA3}" type="presOf" srcId="{3F59CD96-3374-45CC-ADE0-56661E143438}" destId="{2CF5F507-8563-423A-BA05-44A46F1F4CDB}" srcOrd="0" destOrd="0" presId="urn:microsoft.com/office/officeart/2005/8/layout/chevron2"/>
    <dgm:cxn modelId="{118EC1EF-DF9D-49B4-B44C-F65BB24217E7}" type="presOf" srcId="{D786417C-7AF4-47CE-B47E-475E1A51C710}" destId="{6FA79218-1DEA-47AC-BDD2-637F7A0DADF5}" srcOrd="0" destOrd="0" presId="urn:microsoft.com/office/officeart/2005/8/layout/chevron2"/>
    <dgm:cxn modelId="{1EF2DD01-F566-4801-B640-600058BF1AF4}" type="presOf" srcId="{EA2A74A3-BFF6-40FB-BAB5-748171A7C2E2}" destId="{2CF5F507-8563-423A-BA05-44A46F1F4CDB}" srcOrd="0" destOrd="1" presId="urn:microsoft.com/office/officeart/2005/8/layout/chevron2"/>
    <dgm:cxn modelId="{ABE093A2-F105-4CD1-8CDB-B7C708B5F36C}" type="presOf" srcId="{0EFF4E64-B34D-469E-8B48-52C6C747AF1F}" destId="{A7CB6DD8-D9E7-446D-9271-1B72AB69E183}" srcOrd="0" destOrd="0" presId="urn:microsoft.com/office/officeart/2005/8/layout/chevron2"/>
    <dgm:cxn modelId="{6FDC0D22-BE7A-4CAB-B75D-5FDF68C835EE}" type="presOf" srcId="{D4E37554-F597-4F78-BE0E-C60E93F9E7E0}" destId="{3BFB22CF-1F62-4CDF-98F3-C4E4C00B38A5}" srcOrd="0" destOrd="0" presId="urn:microsoft.com/office/officeart/2005/8/layout/chevron2"/>
    <dgm:cxn modelId="{C6FB8B8E-208A-49C1-BEEB-E7E3D7C8CDDF}" type="presParOf" srcId="{18AF449F-FE6A-45FA-8C05-DCC2DFF44379}" destId="{61C69CC6-84A4-45E7-947C-5FF26FBE1778}" srcOrd="0" destOrd="0" presId="urn:microsoft.com/office/officeart/2005/8/layout/chevron2"/>
    <dgm:cxn modelId="{EB44D167-E640-4F1F-B44E-DA0C526B8925}" type="presParOf" srcId="{61C69CC6-84A4-45E7-947C-5FF26FBE1778}" destId="{A7CB6DD8-D9E7-446D-9271-1B72AB69E183}" srcOrd="0" destOrd="0" presId="urn:microsoft.com/office/officeart/2005/8/layout/chevron2"/>
    <dgm:cxn modelId="{23AE7971-267F-407F-862A-B4E423C2DEFD}" type="presParOf" srcId="{61C69CC6-84A4-45E7-947C-5FF26FBE1778}" destId="{9066699D-6760-4C0B-97BF-78689E7D49A2}" srcOrd="1" destOrd="0" presId="urn:microsoft.com/office/officeart/2005/8/layout/chevron2"/>
    <dgm:cxn modelId="{66B6599A-578E-4DF8-A500-EE42A216D966}" type="presParOf" srcId="{18AF449F-FE6A-45FA-8C05-DCC2DFF44379}" destId="{C0AD47EC-932F-4C87-96EF-75DE5F529949}" srcOrd="1" destOrd="0" presId="urn:microsoft.com/office/officeart/2005/8/layout/chevron2"/>
    <dgm:cxn modelId="{0B5F71B1-C772-437E-9C2D-B1A4F2D02F9F}" type="presParOf" srcId="{18AF449F-FE6A-45FA-8C05-DCC2DFF44379}" destId="{C1476A7D-F087-4735-BA59-EB3E9AF09C98}" srcOrd="2" destOrd="0" presId="urn:microsoft.com/office/officeart/2005/8/layout/chevron2"/>
    <dgm:cxn modelId="{DB0B7803-D876-4CA6-B085-2555ADC41C9F}" type="presParOf" srcId="{C1476A7D-F087-4735-BA59-EB3E9AF09C98}" destId="{E9369345-2A0B-48F6-8B05-F2C19597657B}" srcOrd="0" destOrd="0" presId="urn:microsoft.com/office/officeart/2005/8/layout/chevron2"/>
    <dgm:cxn modelId="{2A4BFAD6-488E-455F-9067-748E05FF89CF}" type="presParOf" srcId="{C1476A7D-F087-4735-BA59-EB3E9AF09C98}" destId="{2CF5F507-8563-423A-BA05-44A46F1F4CDB}" srcOrd="1" destOrd="0" presId="urn:microsoft.com/office/officeart/2005/8/layout/chevron2"/>
    <dgm:cxn modelId="{0E3D6549-7958-432E-BCFB-8E9AB187FA75}" type="presParOf" srcId="{18AF449F-FE6A-45FA-8C05-DCC2DFF44379}" destId="{CCB135E2-86C9-42C8-8D94-B699E03DD946}" srcOrd="3" destOrd="0" presId="urn:microsoft.com/office/officeart/2005/8/layout/chevron2"/>
    <dgm:cxn modelId="{029F1311-5C83-4AA7-B4D3-5573E09170A0}" type="presParOf" srcId="{18AF449F-FE6A-45FA-8C05-DCC2DFF44379}" destId="{12E64CF3-A7A6-40DB-B4C9-C0B5E8F5B72A}" srcOrd="4" destOrd="0" presId="urn:microsoft.com/office/officeart/2005/8/layout/chevron2"/>
    <dgm:cxn modelId="{F2150063-D876-4FCF-B73E-250566488932}" type="presParOf" srcId="{12E64CF3-A7A6-40DB-B4C9-C0B5E8F5B72A}" destId="{6FA79218-1DEA-47AC-BDD2-637F7A0DADF5}" srcOrd="0" destOrd="0" presId="urn:microsoft.com/office/officeart/2005/8/layout/chevron2"/>
    <dgm:cxn modelId="{181679A9-938F-469F-AE80-BEEF9C05E163}" type="presParOf" srcId="{12E64CF3-A7A6-40DB-B4C9-C0B5E8F5B72A}" destId="{3BFB22CF-1F62-4CDF-98F3-C4E4C00B38A5}"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6D0FB9-6C6F-4123-BDF7-9B58BAB54605}"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en-IN"/>
        </a:p>
      </dgm:t>
    </dgm:pt>
    <dgm:pt modelId="{24A410C2-2BD1-4F74-BA5A-DC3BD5300F4C}">
      <dgm:prSet phldrT="[Text]"/>
      <dgm:spPr/>
      <dgm:t>
        <a:bodyPr/>
        <a:lstStyle/>
        <a:p>
          <a:r>
            <a:rPr lang="en-US" dirty="0" smtClean="0"/>
            <a:t>.</a:t>
          </a:r>
          <a:endParaRPr lang="en-IN" dirty="0"/>
        </a:p>
      </dgm:t>
    </dgm:pt>
    <dgm:pt modelId="{AFA9353B-4B3E-422F-A872-D13A4005BC50}" type="parTrans" cxnId="{1E01DBDC-F7E5-4BBD-9E62-4E5797AFDF70}">
      <dgm:prSet/>
      <dgm:spPr/>
      <dgm:t>
        <a:bodyPr/>
        <a:lstStyle/>
        <a:p>
          <a:endParaRPr lang="en-IN"/>
        </a:p>
      </dgm:t>
    </dgm:pt>
    <dgm:pt modelId="{8BE70E0C-0D16-4E32-BE54-A69D4279AC7C}" type="sibTrans" cxnId="{1E01DBDC-F7E5-4BBD-9E62-4E5797AFDF70}">
      <dgm:prSet/>
      <dgm:spPr/>
      <dgm:t>
        <a:bodyPr/>
        <a:lstStyle/>
        <a:p>
          <a:endParaRPr lang="en-IN"/>
        </a:p>
      </dgm:t>
    </dgm:pt>
    <dgm:pt modelId="{5EF04D95-BBC3-4334-BB17-F3B69F71D022}">
      <dgm:prSet phldrT="[Text]"/>
      <dgm:spPr/>
      <dgm:t>
        <a:bodyPr/>
        <a:lstStyle/>
        <a:p>
          <a:r>
            <a:rPr lang="en-US" dirty="0" smtClean="0"/>
            <a:t>15 vaccinations </a:t>
          </a:r>
          <a:r>
            <a:rPr lang="en-US" dirty="0" err="1" smtClean="0"/>
            <a:t>centres</a:t>
          </a:r>
          <a:r>
            <a:rPr lang="en-US" dirty="0" smtClean="0"/>
            <a:t> in One </a:t>
          </a:r>
          <a:r>
            <a:rPr lang="en-US" dirty="0" err="1" smtClean="0"/>
            <a:t>Taluka</a:t>
          </a:r>
          <a:endParaRPr lang="en-IN" dirty="0"/>
        </a:p>
      </dgm:t>
    </dgm:pt>
    <dgm:pt modelId="{7B806CE5-072A-4EBB-8824-9258B5C648B9}" type="parTrans" cxnId="{76848B2C-DF43-4A4B-A0D2-BB92515E79B8}">
      <dgm:prSet/>
      <dgm:spPr/>
      <dgm:t>
        <a:bodyPr/>
        <a:lstStyle/>
        <a:p>
          <a:endParaRPr lang="en-IN"/>
        </a:p>
      </dgm:t>
    </dgm:pt>
    <dgm:pt modelId="{3586A936-08F0-4B93-B07B-1E4973DC4BA4}" type="sibTrans" cxnId="{76848B2C-DF43-4A4B-A0D2-BB92515E79B8}">
      <dgm:prSet/>
      <dgm:spPr/>
      <dgm:t>
        <a:bodyPr/>
        <a:lstStyle/>
        <a:p>
          <a:endParaRPr lang="en-IN"/>
        </a:p>
      </dgm:t>
    </dgm:pt>
    <dgm:pt modelId="{CEB71291-2FD9-44B0-AB74-160EF0933164}">
      <dgm:prSet phldrT="[Text]"/>
      <dgm:spPr/>
      <dgm:t>
        <a:bodyPr/>
        <a:lstStyle/>
        <a:p>
          <a:r>
            <a:rPr lang="en-US" dirty="0" smtClean="0"/>
            <a:t>Total 5650 </a:t>
          </a:r>
          <a:r>
            <a:rPr lang="en-US" dirty="0" err="1" smtClean="0"/>
            <a:t>taluka</a:t>
          </a:r>
          <a:r>
            <a:rPr lang="en-US" dirty="0" smtClean="0"/>
            <a:t> in </a:t>
          </a:r>
          <a:r>
            <a:rPr lang="en-US" dirty="0" err="1" smtClean="0"/>
            <a:t>india</a:t>
          </a:r>
          <a:r>
            <a:rPr lang="en-US" dirty="0" smtClean="0"/>
            <a:t> = 84750 </a:t>
          </a:r>
          <a:r>
            <a:rPr lang="en-US" dirty="0" err="1" smtClean="0"/>
            <a:t>centres</a:t>
          </a:r>
          <a:endParaRPr lang="en-IN" dirty="0"/>
        </a:p>
      </dgm:t>
    </dgm:pt>
    <dgm:pt modelId="{2EEB5B7D-1AD8-4DF9-A452-69FEA79D8E17}" type="parTrans" cxnId="{3DBC694A-B39C-4310-9CEE-7206AA314093}">
      <dgm:prSet/>
      <dgm:spPr/>
      <dgm:t>
        <a:bodyPr/>
        <a:lstStyle/>
        <a:p>
          <a:endParaRPr lang="en-IN"/>
        </a:p>
      </dgm:t>
    </dgm:pt>
    <dgm:pt modelId="{DEAD1E27-8041-4AF6-A9D6-62AF996A19DE}" type="sibTrans" cxnId="{3DBC694A-B39C-4310-9CEE-7206AA314093}">
      <dgm:prSet/>
      <dgm:spPr/>
      <dgm:t>
        <a:bodyPr/>
        <a:lstStyle/>
        <a:p>
          <a:endParaRPr lang="en-IN"/>
        </a:p>
      </dgm:t>
    </dgm:pt>
    <dgm:pt modelId="{C92A4A51-848B-4C11-9ACB-655F07F626A9}">
      <dgm:prSet phldrT="[Text]"/>
      <dgm:spPr/>
      <dgm:t>
        <a:bodyPr/>
        <a:lstStyle/>
        <a:p>
          <a:r>
            <a:rPr lang="en-US" dirty="0" smtClean="0"/>
            <a:t>.</a:t>
          </a:r>
          <a:endParaRPr lang="en-IN" dirty="0"/>
        </a:p>
      </dgm:t>
    </dgm:pt>
    <dgm:pt modelId="{A379D34F-F84F-49A8-887B-FDD7A44CD057}" type="parTrans" cxnId="{27869562-E15A-49B9-A1D5-F18452574222}">
      <dgm:prSet/>
      <dgm:spPr/>
      <dgm:t>
        <a:bodyPr/>
        <a:lstStyle/>
        <a:p>
          <a:endParaRPr lang="en-IN"/>
        </a:p>
      </dgm:t>
    </dgm:pt>
    <dgm:pt modelId="{0C424570-8687-4809-9549-26E6526F075A}" type="sibTrans" cxnId="{27869562-E15A-49B9-A1D5-F18452574222}">
      <dgm:prSet/>
      <dgm:spPr/>
      <dgm:t>
        <a:bodyPr/>
        <a:lstStyle/>
        <a:p>
          <a:endParaRPr lang="en-IN"/>
        </a:p>
      </dgm:t>
    </dgm:pt>
    <dgm:pt modelId="{25148103-0F27-42C8-9938-A63916F3BE3E}">
      <dgm:prSet phldrT="[Text]"/>
      <dgm:spPr/>
      <dgm:t>
        <a:bodyPr/>
        <a:lstStyle/>
        <a:p>
          <a:r>
            <a:rPr lang="en-US" dirty="0" smtClean="0"/>
            <a:t>100 dose per day in each centre </a:t>
          </a:r>
          <a:endParaRPr lang="en-IN" dirty="0"/>
        </a:p>
      </dgm:t>
    </dgm:pt>
    <dgm:pt modelId="{6688450F-AA49-4D7F-B38F-4EF0E086EF74}" type="parTrans" cxnId="{7E2B7752-58A2-454F-9E81-5975B318D871}">
      <dgm:prSet/>
      <dgm:spPr/>
      <dgm:t>
        <a:bodyPr/>
        <a:lstStyle/>
        <a:p>
          <a:endParaRPr lang="en-IN"/>
        </a:p>
      </dgm:t>
    </dgm:pt>
    <dgm:pt modelId="{FC7039B4-B6E2-4EE7-AD8E-E96211A4E9CD}" type="sibTrans" cxnId="{7E2B7752-58A2-454F-9E81-5975B318D871}">
      <dgm:prSet/>
      <dgm:spPr/>
      <dgm:t>
        <a:bodyPr/>
        <a:lstStyle/>
        <a:p>
          <a:endParaRPr lang="en-IN"/>
        </a:p>
      </dgm:t>
    </dgm:pt>
    <dgm:pt modelId="{090EA56A-877C-40AA-8C80-5C32B13535CE}">
      <dgm:prSet phldrT="[Text]"/>
      <dgm:spPr/>
      <dgm:t>
        <a:bodyPr/>
        <a:lstStyle/>
        <a:p>
          <a:r>
            <a:rPr lang="en-US" dirty="0" smtClean="0"/>
            <a:t>8.475M people get vaccinated in one day </a:t>
          </a:r>
          <a:endParaRPr lang="en-IN" dirty="0"/>
        </a:p>
      </dgm:t>
    </dgm:pt>
    <dgm:pt modelId="{3D6D3EBE-5F69-4BD1-8646-46CEF04EDDA5}" type="parTrans" cxnId="{FE3D33CE-31DD-4ACC-9E5E-3A9ECF09AB16}">
      <dgm:prSet/>
      <dgm:spPr/>
      <dgm:t>
        <a:bodyPr/>
        <a:lstStyle/>
        <a:p>
          <a:endParaRPr lang="en-IN"/>
        </a:p>
      </dgm:t>
    </dgm:pt>
    <dgm:pt modelId="{381D8578-A526-4739-A9FF-7418761F0D52}" type="sibTrans" cxnId="{FE3D33CE-31DD-4ACC-9E5E-3A9ECF09AB16}">
      <dgm:prSet/>
      <dgm:spPr/>
      <dgm:t>
        <a:bodyPr/>
        <a:lstStyle/>
        <a:p>
          <a:endParaRPr lang="en-IN"/>
        </a:p>
      </dgm:t>
    </dgm:pt>
    <dgm:pt modelId="{49B493AF-844F-4368-BBE6-138DDA8F2802}">
      <dgm:prSet phldrT="[Text]"/>
      <dgm:spPr/>
      <dgm:t>
        <a:bodyPr/>
        <a:lstStyle/>
        <a:p>
          <a:r>
            <a:rPr lang="en-US" dirty="0" smtClean="0"/>
            <a:t>.</a:t>
          </a:r>
          <a:endParaRPr lang="en-IN" dirty="0"/>
        </a:p>
      </dgm:t>
    </dgm:pt>
    <dgm:pt modelId="{01B47D60-B5AE-4C94-BF98-2225EAB73C69}" type="parTrans" cxnId="{AFBCEAE2-896D-4186-9BD9-326FC8AD88F2}">
      <dgm:prSet/>
      <dgm:spPr/>
      <dgm:t>
        <a:bodyPr/>
        <a:lstStyle/>
        <a:p>
          <a:endParaRPr lang="en-IN"/>
        </a:p>
      </dgm:t>
    </dgm:pt>
    <dgm:pt modelId="{3B6528AE-585C-4A82-B40E-AFB7A8D8D62D}" type="sibTrans" cxnId="{AFBCEAE2-896D-4186-9BD9-326FC8AD88F2}">
      <dgm:prSet/>
      <dgm:spPr/>
      <dgm:t>
        <a:bodyPr/>
        <a:lstStyle/>
        <a:p>
          <a:endParaRPr lang="en-IN"/>
        </a:p>
      </dgm:t>
    </dgm:pt>
    <dgm:pt modelId="{21F92015-E4C6-4346-9B22-8D0ACF6D5CAC}">
      <dgm:prSet phldrT="[Text]"/>
      <dgm:spPr/>
      <dgm:t>
        <a:bodyPr/>
        <a:lstStyle/>
        <a:p>
          <a:r>
            <a:rPr lang="en-US" dirty="0" smtClean="0"/>
            <a:t>In a month 25.425cr. People </a:t>
          </a:r>
          <a:endParaRPr lang="en-IN" dirty="0"/>
        </a:p>
      </dgm:t>
    </dgm:pt>
    <dgm:pt modelId="{7E3019A1-CF78-47D6-93CF-A13DE937310C}" type="parTrans" cxnId="{BDE0D5AB-9C2A-48BA-8CA5-E5AC15F6E868}">
      <dgm:prSet/>
      <dgm:spPr/>
      <dgm:t>
        <a:bodyPr/>
        <a:lstStyle/>
        <a:p>
          <a:endParaRPr lang="en-IN"/>
        </a:p>
      </dgm:t>
    </dgm:pt>
    <dgm:pt modelId="{66D93940-FF78-4484-A8F5-3AB881CB96D7}" type="sibTrans" cxnId="{BDE0D5AB-9C2A-48BA-8CA5-E5AC15F6E868}">
      <dgm:prSet/>
      <dgm:spPr/>
      <dgm:t>
        <a:bodyPr/>
        <a:lstStyle/>
        <a:p>
          <a:endParaRPr lang="en-IN"/>
        </a:p>
      </dgm:t>
    </dgm:pt>
    <dgm:pt modelId="{3C13DCD8-CFCE-4102-B1B9-A432A39F3FE3}">
      <dgm:prSet phldrT="[Text]"/>
      <dgm:spPr/>
      <dgm:t>
        <a:bodyPr/>
        <a:lstStyle/>
        <a:p>
          <a:r>
            <a:rPr lang="en-US" dirty="0" smtClean="0"/>
            <a:t>In 5 months total people get vaccinated </a:t>
          </a:r>
          <a:endParaRPr lang="en-IN" dirty="0"/>
        </a:p>
      </dgm:t>
    </dgm:pt>
    <dgm:pt modelId="{3C2976CB-509B-492C-9573-3F40D9C97B90}" type="parTrans" cxnId="{6C5A9BE5-1E01-49AD-844E-465E4F28CC79}">
      <dgm:prSet/>
      <dgm:spPr/>
      <dgm:t>
        <a:bodyPr/>
        <a:lstStyle/>
        <a:p>
          <a:endParaRPr lang="en-IN"/>
        </a:p>
      </dgm:t>
    </dgm:pt>
    <dgm:pt modelId="{17B25B83-2CF9-43F8-97CB-DBD5E88A6C2C}" type="sibTrans" cxnId="{6C5A9BE5-1E01-49AD-844E-465E4F28CC79}">
      <dgm:prSet/>
      <dgm:spPr/>
      <dgm:t>
        <a:bodyPr/>
        <a:lstStyle/>
        <a:p>
          <a:endParaRPr lang="en-IN"/>
        </a:p>
      </dgm:t>
    </dgm:pt>
    <dgm:pt modelId="{6BCBF388-307E-4401-B97C-1C4268786999}" type="pres">
      <dgm:prSet presAssocID="{C46D0FB9-6C6F-4123-BDF7-9B58BAB54605}" presName="linearFlow" presStyleCnt="0">
        <dgm:presLayoutVars>
          <dgm:dir/>
          <dgm:animLvl val="lvl"/>
          <dgm:resizeHandles val="exact"/>
        </dgm:presLayoutVars>
      </dgm:prSet>
      <dgm:spPr/>
    </dgm:pt>
    <dgm:pt modelId="{DF0371C5-9F52-4AD7-AEB3-6DB841A0B9DE}" type="pres">
      <dgm:prSet presAssocID="{24A410C2-2BD1-4F74-BA5A-DC3BD5300F4C}" presName="composite" presStyleCnt="0"/>
      <dgm:spPr/>
    </dgm:pt>
    <dgm:pt modelId="{3B492753-371D-46A2-BBF7-CA33C4A60F8A}" type="pres">
      <dgm:prSet presAssocID="{24A410C2-2BD1-4F74-BA5A-DC3BD5300F4C}" presName="parentText" presStyleLbl="alignNode1" presStyleIdx="0" presStyleCnt="3">
        <dgm:presLayoutVars>
          <dgm:chMax val="1"/>
          <dgm:bulletEnabled val="1"/>
        </dgm:presLayoutVars>
      </dgm:prSet>
      <dgm:spPr/>
    </dgm:pt>
    <dgm:pt modelId="{1E1EE445-0037-45DF-AAB6-A9AA63640ED2}" type="pres">
      <dgm:prSet presAssocID="{24A410C2-2BD1-4F74-BA5A-DC3BD5300F4C}" presName="descendantText" presStyleLbl="alignAcc1" presStyleIdx="0" presStyleCnt="3">
        <dgm:presLayoutVars>
          <dgm:bulletEnabled val="1"/>
        </dgm:presLayoutVars>
      </dgm:prSet>
      <dgm:spPr/>
      <dgm:t>
        <a:bodyPr/>
        <a:lstStyle/>
        <a:p>
          <a:endParaRPr lang="en-IN"/>
        </a:p>
      </dgm:t>
    </dgm:pt>
    <dgm:pt modelId="{E2197A41-DCE4-4992-9E6D-A5DEDFDFA31C}" type="pres">
      <dgm:prSet presAssocID="{8BE70E0C-0D16-4E32-BE54-A69D4279AC7C}" presName="sp" presStyleCnt="0"/>
      <dgm:spPr/>
    </dgm:pt>
    <dgm:pt modelId="{15F35098-7F32-4DC3-94EE-400095B88D8B}" type="pres">
      <dgm:prSet presAssocID="{C92A4A51-848B-4C11-9ACB-655F07F626A9}" presName="composite" presStyleCnt="0"/>
      <dgm:spPr/>
    </dgm:pt>
    <dgm:pt modelId="{F10C6EE6-461B-4015-98BB-CA65DEC6E343}" type="pres">
      <dgm:prSet presAssocID="{C92A4A51-848B-4C11-9ACB-655F07F626A9}" presName="parentText" presStyleLbl="alignNode1" presStyleIdx="1" presStyleCnt="3">
        <dgm:presLayoutVars>
          <dgm:chMax val="1"/>
          <dgm:bulletEnabled val="1"/>
        </dgm:presLayoutVars>
      </dgm:prSet>
      <dgm:spPr/>
    </dgm:pt>
    <dgm:pt modelId="{2649ABE2-6CC6-498E-8B60-638ECA49C427}" type="pres">
      <dgm:prSet presAssocID="{C92A4A51-848B-4C11-9ACB-655F07F626A9}" presName="descendantText" presStyleLbl="alignAcc1" presStyleIdx="1" presStyleCnt="3">
        <dgm:presLayoutVars>
          <dgm:bulletEnabled val="1"/>
        </dgm:presLayoutVars>
      </dgm:prSet>
      <dgm:spPr/>
      <dgm:t>
        <a:bodyPr/>
        <a:lstStyle/>
        <a:p>
          <a:endParaRPr lang="en-IN"/>
        </a:p>
      </dgm:t>
    </dgm:pt>
    <dgm:pt modelId="{131EEDF6-5F78-4B5F-A4E2-AAF5636510E0}" type="pres">
      <dgm:prSet presAssocID="{0C424570-8687-4809-9549-26E6526F075A}" presName="sp" presStyleCnt="0"/>
      <dgm:spPr/>
    </dgm:pt>
    <dgm:pt modelId="{807FBCE8-1591-4A92-8DB1-9630C711805F}" type="pres">
      <dgm:prSet presAssocID="{49B493AF-844F-4368-BBE6-138DDA8F2802}" presName="composite" presStyleCnt="0"/>
      <dgm:spPr/>
    </dgm:pt>
    <dgm:pt modelId="{09A96057-6AB7-430B-882A-1B2E727E1727}" type="pres">
      <dgm:prSet presAssocID="{49B493AF-844F-4368-BBE6-138DDA8F2802}" presName="parentText" presStyleLbl="alignNode1" presStyleIdx="2" presStyleCnt="3">
        <dgm:presLayoutVars>
          <dgm:chMax val="1"/>
          <dgm:bulletEnabled val="1"/>
        </dgm:presLayoutVars>
      </dgm:prSet>
      <dgm:spPr/>
    </dgm:pt>
    <dgm:pt modelId="{A22A8A15-EC7A-4197-8F49-D0887DCD5EDD}" type="pres">
      <dgm:prSet presAssocID="{49B493AF-844F-4368-BBE6-138DDA8F2802}" presName="descendantText" presStyleLbl="alignAcc1" presStyleIdx="2" presStyleCnt="3">
        <dgm:presLayoutVars>
          <dgm:bulletEnabled val="1"/>
        </dgm:presLayoutVars>
      </dgm:prSet>
      <dgm:spPr/>
      <dgm:t>
        <a:bodyPr/>
        <a:lstStyle/>
        <a:p>
          <a:endParaRPr lang="en-IN"/>
        </a:p>
      </dgm:t>
    </dgm:pt>
  </dgm:ptLst>
  <dgm:cxnLst>
    <dgm:cxn modelId="{6C5A9BE5-1E01-49AD-844E-465E4F28CC79}" srcId="{49B493AF-844F-4368-BBE6-138DDA8F2802}" destId="{3C13DCD8-CFCE-4102-B1B9-A432A39F3FE3}" srcOrd="1" destOrd="0" parTransId="{3C2976CB-509B-492C-9573-3F40D9C97B90}" sibTransId="{17B25B83-2CF9-43F8-97CB-DBD5E88A6C2C}"/>
    <dgm:cxn modelId="{7E2B7752-58A2-454F-9E81-5975B318D871}" srcId="{C92A4A51-848B-4C11-9ACB-655F07F626A9}" destId="{25148103-0F27-42C8-9938-A63916F3BE3E}" srcOrd="0" destOrd="0" parTransId="{6688450F-AA49-4D7F-B38F-4EF0E086EF74}" sibTransId="{FC7039B4-B6E2-4EE7-AD8E-E96211A4E9CD}"/>
    <dgm:cxn modelId="{74013753-E885-4B69-BD2A-B763FC30408C}" type="presOf" srcId="{21F92015-E4C6-4346-9B22-8D0ACF6D5CAC}" destId="{A22A8A15-EC7A-4197-8F49-D0887DCD5EDD}" srcOrd="0" destOrd="0" presId="urn:microsoft.com/office/officeart/2005/8/layout/chevron2"/>
    <dgm:cxn modelId="{326B6034-978B-44DF-A6DA-BB5CD4ED1A8A}" type="presOf" srcId="{49B493AF-844F-4368-BBE6-138DDA8F2802}" destId="{09A96057-6AB7-430B-882A-1B2E727E1727}" srcOrd="0" destOrd="0" presId="urn:microsoft.com/office/officeart/2005/8/layout/chevron2"/>
    <dgm:cxn modelId="{97E29332-A72F-4E34-9B80-38A474E0A616}" type="presOf" srcId="{5EF04D95-BBC3-4334-BB17-F3B69F71D022}" destId="{1E1EE445-0037-45DF-AAB6-A9AA63640ED2}" srcOrd="0" destOrd="0" presId="urn:microsoft.com/office/officeart/2005/8/layout/chevron2"/>
    <dgm:cxn modelId="{BDE0D5AB-9C2A-48BA-8CA5-E5AC15F6E868}" srcId="{49B493AF-844F-4368-BBE6-138DDA8F2802}" destId="{21F92015-E4C6-4346-9B22-8D0ACF6D5CAC}" srcOrd="0" destOrd="0" parTransId="{7E3019A1-CF78-47D6-93CF-A13DE937310C}" sibTransId="{66D93940-FF78-4484-A8F5-3AB881CB96D7}"/>
    <dgm:cxn modelId="{63F041B4-7F89-42DF-80AA-4F9A135AEDDC}" type="presOf" srcId="{C92A4A51-848B-4C11-9ACB-655F07F626A9}" destId="{F10C6EE6-461B-4015-98BB-CA65DEC6E343}" srcOrd="0" destOrd="0" presId="urn:microsoft.com/office/officeart/2005/8/layout/chevron2"/>
    <dgm:cxn modelId="{FE3D33CE-31DD-4ACC-9E5E-3A9ECF09AB16}" srcId="{C92A4A51-848B-4C11-9ACB-655F07F626A9}" destId="{090EA56A-877C-40AA-8C80-5C32B13535CE}" srcOrd="1" destOrd="0" parTransId="{3D6D3EBE-5F69-4BD1-8646-46CEF04EDDA5}" sibTransId="{381D8578-A526-4739-A9FF-7418761F0D52}"/>
    <dgm:cxn modelId="{484EC17A-64C2-4AB4-BA9F-B61CE09D1FCB}" type="presOf" srcId="{C46D0FB9-6C6F-4123-BDF7-9B58BAB54605}" destId="{6BCBF388-307E-4401-B97C-1C4268786999}" srcOrd="0" destOrd="0" presId="urn:microsoft.com/office/officeart/2005/8/layout/chevron2"/>
    <dgm:cxn modelId="{B77F422F-6C46-4E4D-8567-A383C7192852}" type="presOf" srcId="{090EA56A-877C-40AA-8C80-5C32B13535CE}" destId="{2649ABE2-6CC6-498E-8B60-638ECA49C427}" srcOrd="0" destOrd="1" presId="urn:microsoft.com/office/officeart/2005/8/layout/chevron2"/>
    <dgm:cxn modelId="{AFBCEAE2-896D-4186-9BD9-326FC8AD88F2}" srcId="{C46D0FB9-6C6F-4123-BDF7-9B58BAB54605}" destId="{49B493AF-844F-4368-BBE6-138DDA8F2802}" srcOrd="2" destOrd="0" parTransId="{01B47D60-B5AE-4C94-BF98-2225EAB73C69}" sibTransId="{3B6528AE-585C-4A82-B40E-AFB7A8D8D62D}"/>
    <dgm:cxn modelId="{5E570376-BF28-449F-86CF-E30ED5D299D3}" type="presOf" srcId="{3C13DCD8-CFCE-4102-B1B9-A432A39F3FE3}" destId="{A22A8A15-EC7A-4197-8F49-D0887DCD5EDD}" srcOrd="0" destOrd="1" presId="urn:microsoft.com/office/officeart/2005/8/layout/chevron2"/>
    <dgm:cxn modelId="{E21F8490-060F-4992-89FF-23C0B94890A0}" type="presOf" srcId="{25148103-0F27-42C8-9938-A63916F3BE3E}" destId="{2649ABE2-6CC6-498E-8B60-638ECA49C427}" srcOrd="0" destOrd="0" presId="urn:microsoft.com/office/officeart/2005/8/layout/chevron2"/>
    <dgm:cxn modelId="{81AC9845-AD16-4081-9855-EB7622A103B1}" type="presOf" srcId="{24A410C2-2BD1-4F74-BA5A-DC3BD5300F4C}" destId="{3B492753-371D-46A2-BBF7-CA33C4A60F8A}" srcOrd="0" destOrd="0" presId="urn:microsoft.com/office/officeart/2005/8/layout/chevron2"/>
    <dgm:cxn modelId="{4E6D3AD9-71AF-4944-80E5-0CB898F54575}" type="presOf" srcId="{CEB71291-2FD9-44B0-AB74-160EF0933164}" destId="{1E1EE445-0037-45DF-AAB6-A9AA63640ED2}" srcOrd="0" destOrd="1" presId="urn:microsoft.com/office/officeart/2005/8/layout/chevron2"/>
    <dgm:cxn modelId="{3DBC694A-B39C-4310-9CEE-7206AA314093}" srcId="{24A410C2-2BD1-4F74-BA5A-DC3BD5300F4C}" destId="{CEB71291-2FD9-44B0-AB74-160EF0933164}" srcOrd="1" destOrd="0" parTransId="{2EEB5B7D-1AD8-4DF9-A452-69FEA79D8E17}" sibTransId="{DEAD1E27-8041-4AF6-A9D6-62AF996A19DE}"/>
    <dgm:cxn modelId="{27869562-E15A-49B9-A1D5-F18452574222}" srcId="{C46D0FB9-6C6F-4123-BDF7-9B58BAB54605}" destId="{C92A4A51-848B-4C11-9ACB-655F07F626A9}" srcOrd="1" destOrd="0" parTransId="{A379D34F-F84F-49A8-887B-FDD7A44CD057}" sibTransId="{0C424570-8687-4809-9549-26E6526F075A}"/>
    <dgm:cxn modelId="{1E01DBDC-F7E5-4BBD-9E62-4E5797AFDF70}" srcId="{C46D0FB9-6C6F-4123-BDF7-9B58BAB54605}" destId="{24A410C2-2BD1-4F74-BA5A-DC3BD5300F4C}" srcOrd="0" destOrd="0" parTransId="{AFA9353B-4B3E-422F-A872-D13A4005BC50}" sibTransId="{8BE70E0C-0D16-4E32-BE54-A69D4279AC7C}"/>
    <dgm:cxn modelId="{76848B2C-DF43-4A4B-A0D2-BB92515E79B8}" srcId="{24A410C2-2BD1-4F74-BA5A-DC3BD5300F4C}" destId="{5EF04D95-BBC3-4334-BB17-F3B69F71D022}" srcOrd="0" destOrd="0" parTransId="{7B806CE5-072A-4EBB-8824-9258B5C648B9}" sibTransId="{3586A936-08F0-4B93-B07B-1E4973DC4BA4}"/>
    <dgm:cxn modelId="{7D4566E8-741D-426C-9599-2B5E6A88DB01}" type="presParOf" srcId="{6BCBF388-307E-4401-B97C-1C4268786999}" destId="{DF0371C5-9F52-4AD7-AEB3-6DB841A0B9DE}" srcOrd="0" destOrd="0" presId="urn:microsoft.com/office/officeart/2005/8/layout/chevron2"/>
    <dgm:cxn modelId="{5BF5B585-E560-47B3-8B85-11D887612371}" type="presParOf" srcId="{DF0371C5-9F52-4AD7-AEB3-6DB841A0B9DE}" destId="{3B492753-371D-46A2-BBF7-CA33C4A60F8A}" srcOrd="0" destOrd="0" presId="urn:microsoft.com/office/officeart/2005/8/layout/chevron2"/>
    <dgm:cxn modelId="{173C26B0-E68D-4ECD-9285-6A84461C5606}" type="presParOf" srcId="{DF0371C5-9F52-4AD7-AEB3-6DB841A0B9DE}" destId="{1E1EE445-0037-45DF-AAB6-A9AA63640ED2}" srcOrd="1" destOrd="0" presId="urn:microsoft.com/office/officeart/2005/8/layout/chevron2"/>
    <dgm:cxn modelId="{9BAFD8A8-3B57-4C17-85BE-60B4F9740954}" type="presParOf" srcId="{6BCBF388-307E-4401-B97C-1C4268786999}" destId="{E2197A41-DCE4-4992-9E6D-A5DEDFDFA31C}" srcOrd="1" destOrd="0" presId="urn:microsoft.com/office/officeart/2005/8/layout/chevron2"/>
    <dgm:cxn modelId="{6672A9C3-91E8-482F-A588-CDBCF0595DE7}" type="presParOf" srcId="{6BCBF388-307E-4401-B97C-1C4268786999}" destId="{15F35098-7F32-4DC3-94EE-400095B88D8B}" srcOrd="2" destOrd="0" presId="urn:microsoft.com/office/officeart/2005/8/layout/chevron2"/>
    <dgm:cxn modelId="{442CC2CD-398B-4976-AD33-A31243B60C02}" type="presParOf" srcId="{15F35098-7F32-4DC3-94EE-400095B88D8B}" destId="{F10C6EE6-461B-4015-98BB-CA65DEC6E343}" srcOrd="0" destOrd="0" presId="urn:microsoft.com/office/officeart/2005/8/layout/chevron2"/>
    <dgm:cxn modelId="{50EB88B1-B8AF-4AC2-B0E9-B374679BCD6D}" type="presParOf" srcId="{15F35098-7F32-4DC3-94EE-400095B88D8B}" destId="{2649ABE2-6CC6-498E-8B60-638ECA49C427}" srcOrd="1" destOrd="0" presId="urn:microsoft.com/office/officeart/2005/8/layout/chevron2"/>
    <dgm:cxn modelId="{324C2C6E-DA31-4141-A15C-9AA07CF077B6}" type="presParOf" srcId="{6BCBF388-307E-4401-B97C-1C4268786999}" destId="{131EEDF6-5F78-4B5F-A4E2-AAF5636510E0}" srcOrd="3" destOrd="0" presId="urn:microsoft.com/office/officeart/2005/8/layout/chevron2"/>
    <dgm:cxn modelId="{CB188248-E291-4878-8F24-90FF0ECB28C1}" type="presParOf" srcId="{6BCBF388-307E-4401-B97C-1C4268786999}" destId="{807FBCE8-1591-4A92-8DB1-9630C711805F}" srcOrd="4" destOrd="0" presId="urn:microsoft.com/office/officeart/2005/8/layout/chevron2"/>
    <dgm:cxn modelId="{4EEC4196-296D-4BB5-BBD0-FF7CA5662B18}" type="presParOf" srcId="{807FBCE8-1591-4A92-8DB1-9630C711805F}" destId="{09A96057-6AB7-430B-882A-1B2E727E1727}" srcOrd="0" destOrd="0" presId="urn:microsoft.com/office/officeart/2005/8/layout/chevron2"/>
    <dgm:cxn modelId="{9BAA1C48-3CA4-4755-B634-B6265F26DBE5}" type="presParOf" srcId="{807FBCE8-1591-4A92-8DB1-9630C711805F}" destId="{A22A8A15-EC7A-4197-8F49-D0887DCD5EDD}"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7CB6DD8-D9E7-446D-9271-1B72AB69E183}">
      <dsp:nvSpPr>
        <dsp:cNvPr id="0" name=""/>
        <dsp:cNvSpPr/>
      </dsp:nvSpPr>
      <dsp:spPr>
        <a:xfrm rot="5400000">
          <a:off x="-229250" y="229748"/>
          <a:ext cx="1528339" cy="1069837"/>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a:t>
          </a:r>
          <a:endParaRPr lang="en-IN" sz="3000" kern="1200" dirty="0"/>
        </a:p>
      </dsp:txBody>
      <dsp:txXfrm rot="5400000">
        <a:off x="-229250" y="229748"/>
        <a:ext cx="1528339" cy="1069837"/>
      </dsp:txXfrm>
    </dsp:sp>
    <dsp:sp modelId="{9066699D-6760-4C0B-97BF-78689E7D49A2}">
      <dsp:nvSpPr>
        <dsp:cNvPr id="0" name=""/>
        <dsp:cNvSpPr/>
      </dsp:nvSpPr>
      <dsp:spPr>
        <a:xfrm rot="5400000">
          <a:off x="4511783" y="-3441448"/>
          <a:ext cx="993420" cy="7877312"/>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Daily production of 1</a:t>
          </a:r>
          <a:r>
            <a:rPr lang="en-US" sz="1800" kern="1200" baseline="30000" dirty="0" smtClean="0"/>
            <a:t>st</a:t>
          </a:r>
          <a:r>
            <a:rPr lang="en-US" sz="1800" kern="1200" dirty="0" smtClean="0"/>
            <a:t> company is 24 </a:t>
          </a:r>
          <a:r>
            <a:rPr lang="en-US" sz="1800" kern="1200" dirty="0" err="1" smtClean="0"/>
            <a:t>lakh</a:t>
          </a:r>
          <a:r>
            <a:rPr lang="en-US" sz="1800" kern="1200" dirty="0" smtClean="0"/>
            <a:t> </a:t>
          </a:r>
          <a:endParaRPr lang="en-IN" sz="1800" kern="1200" dirty="0"/>
        </a:p>
        <a:p>
          <a:pPr marL="171450" lvl="1" indent="-171450" algn="l" defTabSz="800100">
            <a:lnSpc>
              <a:spcPct val="90000"/>
            </a:lnSpc>
            <a:spcBef>
              <a:spcPct val="0"/>
            </a:spcBef>
            <a:spcAft>
              <a:spcPct val="15000"/>
            </a:spcAft>
            <a:buChar char="••"/>
          </a:pPr>
          <a:r>
            <a:rPr lang="en-US" sz="1800" kern="1200" dirty="0" smtClean="0"/>
            <a:t>Other one is 15 </a:t>
          </a:r>
          <a:r>
            <a:rPr lang="en-US" sz="1800" kern="1200" dirty="0" err="1" smtClean="0"/>
            <a:t>lakh</a:t>
          </a:r>
          <a:r>
            <a:rPr lang="en-US" sz="1800" kern="1200" dirty="0" smtClean="0"/>
            <a:t> </a:t>
          </a:r>
          <a:endParaRPr lang="en-IN" sz="1800" kern="1200" dirty="0"/>
        </a:p>
      </dsp:txBody>
      <dsp:txXfrm rot="5400000">
        <a:off x="4511783" y="-3441448"/>
        <a:ext cx="993420" cy="7877312"/>
      </dsp:txXfrm>
    </dsp:sp>
    <dsp:sp modelId="{E9369345-2A0B-48F6-8B05-F2C19597657B}">
      <dsp:nvSpPr>
        <dsp:cNvPr id="0" name=""/>
        <dsp:cNvSpPr/>
      </dsp:nvSpPr>
      <dsp:spPr>
        <a:xfrm rot="5400000">
          <a:off x="-229250" y="1562962"/>
          <a:ext cx="1528339" cy="1069837"/>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a:t>
          </a:r>
          <a:endParaRPr lang="en-IN" sz="3000" kern="1200" dirty="0"/>
        </a:p>
      </dsp:txBody>
      <dsp:txXfrm rot="5400000">
        <a:off x="-229250" y="1562962"/>
        <a:ext cx="1528339" cy="1069837"/>
      </dsp:txXfrm>
    </dsp:sp>
    <dsp:sp modelId="{2CF5F507-8563-423A-BA05-44A46F1F4CDB}">
      <dsp:nvSpPr>
        <dsp:cNvPr id="0" name=""/>
        <dsp:cNvSpPr/>
      </dsp:nvSpPr>
      <dsp:spPr>
        <a:xfrm rot="5400000">
          <a:off x="4511783" y="-2108234"/>
          <a:ext cx="993420" cy="7877312"/>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By </a:t>
          </a:r>
          <a:r>
            <a:rPr lang="en-US" sz="1800" kern="1200" dirty="0" err="1" smtClean="0"/>
            <a:t>buiilding</a:t>
          </a:r>
          <a:r>
            <a:rPr lang="en-US" sz="1800" kern="1200" dirty="0" smtClean="0"/>
            <a:t> 1 more plant each we’ll get double  </a:t>
          </a:r>
          <a:endParaRPr lang="en-IN" sz="1800" kern="1200" dirty="0"/>
        </a:p>
        <a:p>
          <a:pPr marL="171450" lvl="1" indent="-171450" algn="l" defTabSz="800100">
            <a:lnSpc>
              <a:spcPct val="90000"/>
            </a:lnSpc>
            <a:spcBef>
              <a:spcPct val="0"/>
            </a:spcBef>
            <a:spcAft>
              <a:spcPct val="15000"/>
            </a:spcAft>
            <a:buChar char="••"/>
          </a:pPr>
          <a:r>
            <a:rPr lang="en-US" sz="1800" kern="1200" dirty="0" smtClean="0"/>
            <a:t>Production rate </a:t>
          </a:r>
          <a:endParaRPr lang="en-IN" sz="1800" kern="1200" dirty="0"/>
        </a:p>
      </dsp:txBody>
      <dsp:txXfrm rot="5400000">
        <a:off x="4511783" y="-2108234"/>
        <a:ext cx="993420" cy="7877312"/>
      </dsp:txXfrm>
    </dsp:sp>
    <dsp:sp modelId="{6FA79218-1DEA-47AC-BDD2-637F7A0DADF5}">
      <dsp:nvSpPr>
        <dsp:cNvPr id="0" name=""/>
        <dsp:cNvSpPr/>
      </dsp:nvSpPr>
      <dsp:spPr>
        <a:xfrm rot="5400000">
          <a:off x="-229250" y="2896175"/>
          <a:ext cx="1528339" cy="1069837"/>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a:t>
          </a:r>
          <a:endParaRPr lang="en-IN" sz="3000" kern="1200" dirty="0"/>
        </a:p>
      </dsp:txBody>
      <dsp:txXfrm rot="5400000">
        <a:off x="-229250" y="2896175"/>
        <a:ext cx="1528339" cy="1069837"/>
      </dsp:txXfrm>
    </dsp:sp>
    <dsp:sp modelId="{3BFB22CF-1F62-4CDF-98F3-C4E4C00B38A5}">
      <dsp:nvSpPr>
        <dsp:cNvPr id="0" name=""/>
        <dsp:cNvSpPr/>
      </dsp:nvSpPr>
      <dsp:spPr>
        <a:xfrm rot="5400000">
          <a:off x="4511783" y="-775021"/>
          <a:ext cx="993420" cy="7877312"/>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Total 80 </a:t>
          </a:r>
          <a:r>
            <a:rPr lang="en-US" sz="1800" kern="1200" dirty="0" err="1" smtClean="0"/>
            <a:t>lakh</a:t>
          </a:r>
          <a:r>
            <a:rPr lang="en-US" sz="1800" kern="1200" dirty="0" smtClean="0"/>
            <a:t> per day production </a:t>
          </a:r>
          <a:endParaRPr lang="en-IN" sz="1800" kern="1200" dirty="0"/>
        </a:p>
        <a:p>
          <a:pPr marL="171450" lvl="1" indent="-171450" algn="l" defTabSz="800100">
            <a:lnSpc>
              <a:spcPct val="90000"/>
            </a:lnSpc>
            <a:spcBef>
              <a:spcPct val="0"/>
            </a:spcBef>
            <a:spcAft>
              <a:spcPct val="15000"/>
            </a:spcAft>
            <a:buChar char="••"/>
          </a:pPr>
          <a:r>
            <a:rPr lang="en-US" sz="1800" kern="1200" dirty="0" smtClean="0"/>
            <a:t>According expiry date this rate will produce enough</a:t>
          </a:r>
          <a:endParaRPr lang="en-IN" sz="1800" kern="1200" dirty="0"/>
        </a:p>
        <a:p>
          <a:pPr marL="171450" lvl="1" indent="-171450" algn="l" defTabSz="800100">
            <a:lnSpc>
              <a:spcPct val="90000"/>
            </a:lnSpc>
            <a:spcBef>
              <a:spcPct val="0"/>
            </a:spcBef>
            <a:spcAft>
              <a:spcPct val="15000"/>
            </a:spcAft>
            <a:buChar char="••"/>
          </a:pPr>
          <a:r>
            <a:rPr lang="en-US" sz="1800" kern="1200" dirty="0" smtClean="0"/>
            <a:t>5 month vaccination period </a:t>
          </a:r>
          <a:endParaRPr lang="en-IN" sz="1800" kern="1200" dirty="0"/>
        </a:p>
      </dsp:txBody>
      <dsp:txXfrm rot="5400000">
        <a:off x="4511783" y="-775021"/>
        <a:ext cx="993420" cy="787731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492753-371D-46A2-BBF7-CA33C4A60F8A}">
      <dsp:nvSpPr>
        <dsp:cNvPr id="0" name=""/>
        <dsp:cNvSpPr/>
      </dsp:nvSpPr>
      <dsp:spPr>
        <a:xfrm rot="5400000">
          <a:off x="-229250" y="229748"/>
          <a:ext cx="1528339" cy="1069837"/>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a:t>
          </a:r>
          <a:endParaRPr lang="en-IN" sz="3000" kern="1200" dirty="0"/>
        </a:p>
      </dsp:txBody>
      <dsp:txXfrm rot="5400000">
        <a:off x="-229250" y="229748"/>
        <a:ext cx="1528339" cy="1069837"/>
      </dsp:txXfrm>
    </dsp:sp>
    <dsp:sp modelId="{1E1EE445-0037-45DF-AAB6-A9AA63640ED2}">
      <dsp:nvSpPr>
        <dsp:cNvPr id="0" name=""/>
        <dsp:cNvSpPr/>
      </dsp:nvSpPr>
      <dsp:spPr>
        <a:xfrm rot="5400000">
          <a:off x="4511783" y="-3441448"/>
          <a:ext cx="993420" cy="7877312"/>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15 vaccinations </a:t>
          </a:r>
          <a:r>
            <a:rPr lang="en-US" sz="2800" kern="1200" dirty="0" err="1" smtClean="0"/>
            <a:t>centres</a:t>
          </a:r>
          <a:r>
            <a:rPr lang="en-US" sz="2800" kern="1200" dirty="0" smtClean="0"/>
            <a:t> in One </a:t>
          </a:r>
          <a:r>
            <a:rPr lang="en-US" sz="2800" kern="1200" dirty="0" err="1" smtClean="0"/>
            <a:t>Taluka</a:t>
          </a:r>
          <a:endParaRPr lang="en-IN" sz="2800" kern="1200" dirty="0"/>
        </a:p>
        <a:p>
          <a:pPr marL="285750" lvl="1" indent="-285750" algn="l" defTabSz="1244600">
            <a:lnSpc>
              <a:spcPct val="90000"/>
            </a:lnSpc>
            <a:spcBef>
              <a:spcPct val="0"/>
            </a:spcBef>
            <a:spcAft>
              <a:spcPct val="15000"/>
            </a:spcAft>
            <a:buChar char="••"/>
          </a:pPr>
          <a:r>
            <a:rPr lang="en-US" sz="2800" kern="1200" dirty="0" smtClean="0"/>
            <a:t>Total 5650 </a:t>
          </a:r>
          <a:r>
            <a:rPr lang="en-US" sz="2800" kern="1200" dirty="0" err="1" smtClean="0"/>
            <a:t>taluka</a:t>
          </a:r>
          <a:r>
            <a:rPr lang="en-US" sz="2800" kern="1200" dirty="0" smtClean="0"/>
            <a:t> in </a:t>
          </a:r>
          <a:r>
            <a:rPr lang="en-US" sz="2800" kern="1200" dirty="0" err="1" smtClean="0"/>
            <a:t>india</a:t>
          </a:r>
          <a:r>
            <a:rPr lang="en-US" sz="2800" kern="1200" dirty="0" smtClean="0"/>
            <a:t> = 84750 </a:t>
          </a:r>
          <a:r>
            <a:rPr lang="en-US" sz="2800" kern="1200" dirty="0" err="1" smtClean="0"/>
            <a:t>centres</a:t>
          </a:r>
          <a:endParaRPr lang="en-IN" sz="2800" kern="1200" dirty="0"/>
        </a:p>
      </dsp:txBody>
      <dsp:txXfrm rot="5400000">
        <a:off x="4511783" y="-3441448"/>
        <a:ext cx="993420" cy="7877312"/>
      </dsp:txXfrm>
    </dsp:sp>
    <dsp:sp modelId="{F10C6EE6-461B-4015-98BB-CA65DEC6E343}">
      <dsp:nvSpPr>
        <dsp:cNvPr id="0" name=""/>
        <dsp:cNvSpPr/>
      </dsp:nvSpPr>
      <dsp:spPr>
        <a:xfrm rot="5400000">
          <a:off x="-229250" y="1562962"/>
          <a:ext cx="1528339" cy="1069837"/>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a:t>
          </a:r>
          <a:endParaRPr lang="en-IN" sz="3000" kern="1200" dirty="0"/>
        </a:p>
      </dsp:txBody>
      <dsp:txXfrm rot="5400000">
        <a:off x="-229250" y="1562962"/>
        <a:ext cx="1528339" cy="1069837"/>
      </dsp:txXfrm>
    </dsp:sp>
    <dsp:sp modelId="{2649ABE2-6CC6-498E-8B60-638ECA49C427}">
      <dsp:nvSpPr>
        <dsp:cNvPr id="0" name=""/>
        <dsp:cNvSpPr/>
      </dsp:nvSpPr>
      <dsp:spPr>
        <a:xfrm rot="5400000">
          <a:off x="4511783" y="-2108234"/>
          <a:ext cx="993420" cy="7877312"/>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100 dose per day in each centre </a:t>
          </a:r>
          <a:endParaRPr lang="en-IN" sz="2800" kern="1200" dirty="0"/>
        </a:p>
        <a:p>
          <a:pPr marL="285750" lvl="1" indent="-285750" algn="l" defTabSz="1244600">
            <a:lnSpc>
              <a:spcPct val="90000"/>
            </a:lnSpc>
            <a:spcBef>
              <a:spcPct val="0"/>
            </a:spcBef>
            <a:spcAft>
              <a:spcPct val="15000"/>
            </a:spcAft>
            <a:buChar char="••"/>
          </a:pPr>
          <a:r>
            <a:rPr lang="en-US" sz="2800" kern="1200" dirty="0" smtClean="0"/>
            <a:t>8.475M people get vaccinated in one day </a:t>
          </a:r>
          <a:endParaRPr lang="en-IN" sz="2800" kern="1200" dirty="0"/>
        </a:p>
      </dsp:txBody>
      <dsp:txXfrm rot="5400000">
        <a:off x="4511783" y="-2108234"/>
        <a:ext cx="993420" cy="7877312"/>
      </dsp:txXfrm>
    </dsp:sp>
    <dsp:sp modelId="{09A96057-6AB7-430B-882A-1B2E727E1727}">
      <dsp:nvSpPr>
        <dsp:cNvPr id="0" name=""/>
        <dsp:cNvSpPr/>
      </dsp:nvSpPr>
      <dsp:spPr>
        <a:xfrm rot="5400000">
          <a:off x="-229250" y="2896175"/>
          <a:ext cx="1528339" cy="1069837"/>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a:t>
          </a:r>
          <a:endParaRPr lang="en-IN" sz="3000" kern="1200" dirty="0"/>
        </a:p>
      </dsp:txBody>
      <dsp:txXfrm rot="5400000">
        <a:off x="-229250" y="2896175"/>
        <a:ext cx="1528339" cy="1069837"/>
      </dsp:txXfrm>
    </dsp:sp>
    <dsp:sp modelId="{A22A8A15-EC7A-4197-8F49-D0887DCD5EDD}">
      <dsp:nvSpPr>
        <dsp:cNvPr id="0" name=""/>
        <dsp:cNvSpPr/>
      </dsp:nvSpPr>
      <dsp:spPr>
        <a:xfrm rot="5400000">
          <a:off x="4511783" y="-775021"/>
          <a:ext cx="993420" cy="7877312"/>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In a month 25.425cr. People </a:t>
          </a:r>
          <a:endParaRPr lang="en-IN" sz="2800" kern="1200" dirty="0"/>
        </a:p>
        <a:p>
          <a:pPr marL="285750" lvl="1" indent="-285750" algn="l" defTabSz="1244600">
            <a:lnSpc>
              <a:spcPct val="90000"/>
            </a:lnSpc>
            <a:spcBef>
              <a:spcPct val="0"/>
            </a:spcBef>
            <a:spcAft>
              <a:spcPct val="15000"/>
            </a:spcAft>
            <a:buChar char="••"/>
          </a:pPr>
          <a:r>
            <a:rPr lang="en-US" sz="2800" kern="1200" dirty="0" smtClean="0"/>
            <a:t>In 5 months total people get vaccinated </a:t>
          </a:r>
          <a:endParaRPr lang="en-IN" sz="2800" kern="1200" dirty="0"/>
        </a:p>
      </dsp:txBody>
      <dsp:txXfrm rot="5400000">
        <a:off x="4511783" y="-775021"/>
        <a:ext cx="993420" cy="787731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6/13/2021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thepoliticalfix.substack.com/p/saturday-q-and-a-indias-vaccine-pla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538E-4CB0-4F42-90A9-CA40B35D0D64}"/>
              </a:ext>
            </a:extLst>
          </p:cNvPr>
          <p:cNvSpPr>
            <a:spLocks noGrp="1"/>
          </p:cNvSpPr>
          <p:nvPr>
            <p:ph type="ctrTitle"/>
          </p:nvPr>
        </p:nvSpPr>
        <p:spPr/>
        <p:txBody>
          <a:bodyPr/>
          <a:lstStyle/>
          <a:p>
            <a:r>
              <a:rPr lang="en-GB"/>
              <a:t>Vaccination Campaign Of COVID-19 In India</a:t>
            </a:r>
            <a:endParaRPr lang="en-US"/>
          </a:p>
        </p:txBody>
      </p:sp>
      <p:sp>
        <p:nvSpPr>
          <p:cNvPr id="3" name="Subtitle 2">
            <a:extLst>
              <a:ext uri="{FF2B5EF4-FFF2-40B4-BE49-F238E27FC236}">
                <a16:creationId xmlns:a16="http://schemas.microsoft.com/office/drawing/2014/main" xmlns="" id="{48D7BC45-0EC2-C542-9C11-ED2116B29ECD}"/>
              </a:ext>
            </a:extLst>
          </p:cNvPr>
          <p:cNvSpPr>
            <a:spLocks noGrp="1"/>
          </p:cNvSpPr>
          <p:nvPr>
            <p:ph type="subTitle" idx="1"/>
          </p:nvPr>
        </p:nvSpPr>
        <p:spPr/>
        <p:txBody>
          <a:bodyPr/>
          <a:lstStyle/>
          <a:p>
            <a:r>
              <a:rPr lang="en-GB"/>
              <a:t>Demand forecasting method and analysis </a:t>
            </a:r>
            <a:endParaRPr lang="en-US"/>
          </a:p>
        </p:txBody>
      </p:sp>
    </p:spTree>
    <p:extLst>
      <p:ext uri="{BB962C8B-B14F-4D97-AF65-F5344CB8AC3E}">
        <p14:creationId xmlns:p14="http://schemas.microsoft.com/office/powerpoint/2010/main" xmlns="" val="229657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B5D1BB-4BF7-FD4A-B5A8-8039DDF54117}"/>
              </a:ext>
            </a:extLst>
          </p:cNvPr>
          <p:cNvSpPr>
            <a:spLocks noGrp="1"/>
          </p:cNvSpPr>
          <p:nvPr>
            <p:ph type="title"/>
          </p:nvPr>
        </p:nvSpPr>
        <p:spPr/>
        <p:txBody>
          <a:bodyPr/>
          <a:lstStyle/>
          <a:p>
            <a:r>
              <a:rPr lang="en-GB">
                <a:solidFill>
                  <a:schemeClr val="tx1"/>
                </a:solidFill>
              </a:rPr>
              <a:t>Vaccination Program Failure</a:t>
            </a:r>
            <a:endParaRPr lang="en-US">
              <a:solidFill>
                <a:schemeClr val="tx1"/>
              </a:solidFill>
            </a:endParaRPr>
          </a:p>
        </p:txBody>
      </p:sp>
      <p:sp>
        <p:nvSpPr>
          <p:cNvPr id="3" name="Content Placeholder 2">
            <a:extLst>
              <a:ext uri="{FF2B5EF4-FFF2-40B4-BE49-F238E27FC236}">
                <a16:creationId xmlns:a16="http://schemas.microsoft.com/office/drawing/2014/main" xmlns="" id="{0EB20FDB-C4C5-5C4D-A137-F87B27804515}"/>
              </a:ext>
            </a:extLst>
          </p:cNvPr>
          <p:cNvSpPr>
            <a:spLocks noGrp="1"/>
          </p:cNvSpPr>
          <p:nvPr>
            <p:ph idx="1"/>
          </p:nvPr>
        </p:nvSpPr>
        <p:spPr>
          <a:xfrm>
            <a:off x="0" y="1853248"/>
            <a:ext cx="8946541" cy="4195481"/>
          </a:xfrm>
        </p:spPr>
        <p:txBody>
          <a:bodyPr/>
          <a:lstStyle/>
          <a:p>
            <a:r>
              <a:rPr lang="en-GB">
                <a:latin typeface="Droid Serif"/>
              </a:rPr>
              <a:t>Communication,No transparency of Information</a:t>
            </a:r>
            <a:endParaRPr lang="en-GB" b="0" i="0">
              <a:effectLst/>
              <a:latin typeface="Droid Serif"/>
            </a:endParaRPr>
          </a:p>
          <a:p>
            <a:r>
              <a:rPr lang="en-GB" b="0" i="0">
                <a:effectLst/>
                <a:latin typeface="Droid Serif"/>
              </a:rPr>
              <a:t> the main problem seems to be supplies: India does not have enough doses. Despite the government claiming for months that there are no shortages, and even as 66 million vaccines were exported both as part of commercial deals and donations,</a:t>
            </a:r>
          </a:p>
          <a:p>
            <a:r>
              <a:rPr lang="en-GB" b="0" i="0">
                <a:effectLst/>
                <a:latin typeface="Droid Serif"/>
              </a:rPr>
              <a:t> it has become more and more evident that India simply did not </a:t>
            </a:r>
            <a:r>
              <a:rPr lang="en-GB" b="0" i="0" u="sng">
                <a:solidFill>
                  <a:srgbClr val="3366CC"/>
                </a:solidFill>
                <a:effectLst/>
                <a:latin typeface="Droid Serif"/>
                <a:hlinkClick r:id="rId2"/>
              </a:rPr>
              <a:t>anticipate the need for a speedy vaccine rollout</a:t>
            </a:r>
            <a:r>
              <a:rPr lang="en-GB" b="0" i="0">
                <a:effectLst/>
                <a:latin typeface="Droid Serif"/>
              </a:rPr>
              <a:t>.</a:t>
            </a:r>
            <a:endParaRPr lang="en-US"/>
          </a:p>
        </p:txBody>
      </p:sp>
    </p:spTree>
    <p:extLst>
      <p:ext uri="{BB962C8B-B14F-4D97-AF65-F5344CB8AC3E}">
        <p14:creationId xmlns:p14="http://schemas.microsoft.com/office/powerpoint/2010/main" xmlns="" val="1967077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E79C3E-6327-5F41-816D-1B2D39D10305}"/>
              </a:ext>
            </a:extLst>
          </p:cNvPr>
          <p:cNvSpPr>
            <a:spLocks noGrp="1"/>
          </p:cNvSpPr>
          <p:nvPr>
            <p:ph type="title"/>
          </p:nvPr>
        </p:nvSpPr>
        <p:spPr/>
        <p:txBody>
          <a:bodyPr/>
          <a:lstStyle/>
          <a:p>
            <a:r>
              <a:rPr lang="en-GB"/>
              <a:t>Communication problem solution</a:t>
            </a:r>
            <a:endParaRPr lang="en-US"/>
          </a:p>
        </p:txBody>
      </p:sp>
      <p:sp>
        <p:nvSpPr>
          <p:cNvPr id="3" name="Content Placeholder 2">
            <a:extLst>
              <a:ext uri="{FF2B5EF4-FFF2-40B4-BE49-F238E27FC236}">
                <a16:creationId xmlns:a16="http://schemas.microsoft.com/office/drawing/2014/main" xmlns="" id="{F522F09C-163F-EC49-8686-B5C140EBB889}"/>
              </a:ext>
            </a:extLst>
          </p:cNvPr>
          <p:cNvSpPr>
            <a:spLocks noGrp="1"/>
          </p:cNvSpPr>
          <p:nvPr>
            <p:ph idx="1"/>
          </p:nvPr>
        </p:nvSpPr>
        <p:spPr/>
        <p:txBody>
          <a:bodyPr/>
          <a:lstStyle/>
          <a:p>
            <a:r>
              <a:rPr lang="en-GB"/>
              <a:t>Avoiding vaccine hesitancy</a:t>
            </a:r>
          </a:p>
          <a:p>
            <a:r>
              <a:rPr lang="en-GB"/>
              <a:t>Clear all doubts and give transparency in information </a:t>
            </a:r>
          </a:p>
          <a:p>
            <a:r>
              <a:rPr lang="en-GB"/>
              <a:t>Provide information and encourage towards vaccination </a:t>
            </a:r>
          </a:p>
          <a:p>
            <a:r>
              <a:rPr lang="en-GB"/>
              <a:t>Target audience by social media campaign’s </a:t>
            </a:r>
          </a:p>
          <a:p>
            <a:r>
              <a:rPr lang="en-GB"/>
              <a:t>Every stage and stages to be followed will be given</a:t>
            </a:r>
            <a:endParaRPr lang="en-US"/>
          </a:p>
        </p:txBody>
      </p:sp>
    </p:spTree>
    <p:extLst>
      <p:ext uri="{BB962C8B-B14F-4D97-AF65-F5344CB8AC3E}">
        <p14:creationId xmlns:p14="http://schemas.microsoft.com/office/powerpoint/2010/main" xmlns="" val="365872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6D0DBE-B8E0-E64F-A06E-57BC0C954829}"/>
              </a:ext>
            </a:extLst>
          </p:cNvPr>
          <p:cNvSpPr>
            <a:spLocks noGrp="1"/>
          </p:cNvSpPr>
          <p:nvPr>
            <p:ph type="title"/>
          </p:nvPr>
        </p:nvSpPr>
        <p:spPr/>
        <p:txBody>
          <a:bodyPr/>
          <a:lstStyle/>
          <a:p>
            <a:r>
              <a:rPr lang="en-GB"/>
              <a:t>Production Rate and Supply Solution</a:t>
            </a:r>
            <a:endParaRPr lang="en-US"/>
          </a:p>
        </p:txBody>
      </p:sp>
      <p:sp>
        <p:nvSpPr>
          <p:cNvPr id="3" name="Content Placeholder 2">
            <a:extLst>
              <a:ext uri="{FF2B5EF4-FFF2-40B4-BE49-F238E27FC236}">
                <a16:creationId xmlns:a16="http://schemas.microsoft.com/office/drawing/2014/main" xmlns="" id="{76186A12-13CB-9C42-9680-F6446A27811A}"/>
              </a:ext>
            </a:extLst>
          </p:cNvPr>
          <p:cNvSpPr>
            <a:spLocks noGrp="1"/>
          </p:cNvSpPr>
          <p:nvPr>
            <p:ph idx="1"/>
          </p:nvPr>
        </p:nvSpPr>
        <p:spPr/>
        <p:txBody>
          <a:bodyPr/>
          <a:lstStyle/>
          <a:p>
            <a:pPr marL="457200" indent="-457200">
              <a:buFont typeface="+mj-lt"/>
              <a:buAutoNum type="arabicPeriod"/>
            </a:pPr>
            <a:r>
              <a:rPr lang="en-GB"/>
              <a:t>Population wise,Area wise, Infected region wise no.of doses to be calculated first.Give preference according to this Data</a:t>
            </a:r>
          </a:p>
          <a:p>
            <a:pPr marL="0" indent="0">
              <a:buNone/>
            </a:pPr>
            <a:r>
              <a:rPr lang="en-GB"/>
              <a:t>Area wise </a:t>
            </a:r>
          </a:p>
          <a:p>
            <a:r>
              <a:rPr lang="en-GB"/>
              <a:t>  State</a:t>
            </a:r>
          </a:p>
          <a:p>
            <a:r>
              <a:rPr lang="en-GB"/>
              <a:t>District</a:t>
            </a:r>
          </a:p>
          <a:p>
            <a:r>
              <a:rPr lang="en-GB"/>
              <a:t>Taluka</a:t>
            </a:r>
          </a:p>
          <a:p>
            <a:r>
              <a:rPr lang="en-GB"/>
              <a:t>City </a:t>
            </a:r>
          </a:p>
          <a:p>
            <a:r>
              <a:rPr lang="en-GB"/>
              <a:t>Village</a:t>
            </a:r>
          </a:p>
          <a:p>
            <a:pPr marL="0" indent="0">
              <a:buNone/>
            </a:pPr>
            <a:endParaRPr lang="en-US"/>
          </a:p>
        </p:txBody>
      </p:sp>
    </p:spTree>
    <p:extLst>
      <p:ext uri="{BB962C8B-B14F-4D97-AF65-F5344CB8AC3E}">
        <p14:creationId xmlns:p14="http://schemas.microsoft.com/office/powerpoint/2010/main" xmlns="" val="331327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BED27A-C1A5-B944-AC8E-B4106638C5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2186CF1-E924-8E4D-B295-0B8905FEC674}"/>
              </a:ext>
            </a:extLst>
          </p:cNvPr>
          <p:cNvSpPr>
            <a:spLocks noGrp="1"/>
          </p:cNvSpPr>
          <p:nvPr>
            <p:ph idx="1"/>
          </p:nvPr>
        </p:nvSpPr>
        <p:spPr/>
        <p:txBody>
          <a:bodyPr/>
          <a:lstStyle/>
          <a:p>
            <a:pPr marL="457200" indent="-457200">
              <a:buAutoNum type="arabicPeriod" startAt="2"/>
            </a:pPr>
            <a:r>
              <a:rPr lang="en-GB" dirty="0"/>
              <a:t>Age wise</a:t>
            </a:r>
          </a:p>
          <a:p>
            <a:r>
              <a:rPr lang="en-GB" dirty="0"/>
              <a:t>Above 55</a:t>
            </a:r>
          </a:p>
          <a:p>
            <a:r>
              <a:rPr lang="en-GB" dirty="0"/>
              <a:t>45-54</a:t>
            </a:r>
          </a:p>
          <a:p>
            <a:r>
              <a:rPr lang="en-GB" dirty="0"/>
              <a:t>18-44</a:t>
            </a:r>
          </a:p>
          <a:p>
            <a:pPr marL="0" indent="0">
              <a:buNone/>
            </a:pPr>
            <a:r>
              <a:rPr lang="en-GB" dirty="0"/>
              <a:t>3.Most Infected  region to be </a:t>
            </a:r>
            <a:r>
              <a:rPr lang="en-GB" dirty="0" smtClean="0"/>
              <a:t>calculated</a:t>
            </a:r>
          </a:p>
          <a:p>
            <a:r>
              <a:rPr lang="en-GB" dirty="0" smtClean="0"/>
              <a:t>.</a:t>
            </a:r>
            <a:r>
              <a:rPr lang="en-GB" dirty="0" smtClean="0"/>
              <a:t> Give preference to most infected area and age group</a:t>
            </a:r>
          </a:p>
          <a:p>
            <a:r>
              <a:rPr lang="en-GB" dirty="0" smtClean="0"/>
              <a:t>Period to be fixed </a:t>
            </a:r>
          </a:p>
          <a:p>
            <a:r>
              <a:rPr lang="en-GB" dirty="0" smtClean="0"/>
              <a:t>Speedy vaccine rollout</a:t>
            </a:r>
          </a:p>
          <a:p>
            <a:r>
              <a:rPr lang="en-GB" dirty="0" smtClean="0"/>
              <a:t>Setting the target</a:t>
            </a:r>
          </a:p>
          <a:p>
            <a:pPr marL="0" indent="0">
              <a:buNone/>
            </a:pPr>
            <a:endParaRPr lang="en-GB" dirty="0" smtClean="0"/>
          </a:p>
        </p:txBody>
      </p:sp>
    </p:spTree>
    <p:extLst>
      <p:ext uri="{BB962C8B-B14F-4D97-AF65-F5344CB8AC3E}">
        <p14:creationId xmlns:p14="http://schemas.microsoft.com/office/powerpoint/2010/main" xmlns="" val="171409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B3A6A2-E85A-E042-97DB-3B8E04CE60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FAAE640-C4BE-B043-8C72-1409DA210274}"/>
              </a:ext>
            </a:extLst>
          </p:cNvPr>
          <p:cNvSpPr>
            <a:spLocks noGrp="1"/>
          </p:cNvSpPr>
          <p:nvPr>
            <p:ph idx="1"/>
          </p:nvPr>
        </p:nvSpPr>
        <p:spPr/>
        <p:txBody>
          <a:bodyPr>
            <a:normAutofit lnSpcReduction="10000"/>
          </a:bodyPr>
          <a:lstStyle/>
          <a:p>
            <a:r>
              <a:rPr lang="en-GB" dirty="0"/>
              <a:t>If we have 1 billion population in India</a:t>
            </a:r>
          </a:p>
          <a:p>
            <a:pPr marL="0" indent="0">
              <a:buNone/>
            </a:pPr>
            <a:r>
              <a:rPr lang="en-GB" dirty="0"/>
              <a:t>   I.e. 100 </a:t>
            </a:r>
            <a:r>
              <a:rPr lang="en-GB" dirty="0" err="1"/>
              <a:t>cr</a:t>
            </a:r>
            <a:r>
              <a:rPr lang="en-GB" dirty="0"/>
              <a:t> people</a:t>
            </a:r>
          </a:p>
          <a:p>
            <a:pPr marL="0" indent="0">
              <a:buNone/>
            </a:pPr>
            <a:r>
              <a:rPr lang="en-GB" dirty="0"/>
              <a:t>65 cr. In 18 to 44 age category </a:t>
            </a:r>
          </a:p>
          <a:p>
            <a:pPr marL="0" indent="0">
              <a:buNone/>
            </a:pPr>
            <a:r>
              <a:rPr lang="en-GB" dirty="0"/>
              <a:t>25 cr. In 45 to 56</a:t>
            </a:r>
          </a:p>
          <a:p>
            <a:pPr marL="0" indent="0">
              <a:buNone/>
            </a:pPr>
            <a:r>
              <a:rPr lang="en-GB" dirty="0"/>
              <a:t>15 cr. In above 56</a:t>
            </a:r>
          </a:p>
          <a:p>
            <a:pPr marL="0" indent="0">
              <a:buNone/>
            </a:pPr>
            <a:endParaRPr lang="en-GB" dirty="0"/>
          </a:p>
          <a:p>
            <a:r>
              <a:rPr lang="en-GB" dirty="0"/>
              <a:t>Each group needed 2 dose</a:t>
            </a:r>
          </a:p>
          <a:p>
            <a:r>
              <a:rPr lang="en-GB" dirty="0"/>
              <a:t>Therefore calculations leads to two times the population </a:t>
            </a:r>
            <a:r>
              <a:rPr lang="en-GB" sz="3200" dirty="0">
                <a:solidFill>
                  <a:schemeClr val="accent2"/>
                </a:solidFill>
              </a:rPr>
              <a:t>doses=200 cr.</a:t>
            </a:r>
          </a:p>
          <a:p>
            <a:r>
              <a:rPr lang="en-GB" dirty="0"/>
              <a:t>Applies same to each age group</a:t>
            </a:r>
          </a:p>
          <a:p>
            <a:endParaRPr lang="en-US" dirty="0"/>
          </a:p>
        </p:txBody>
      </p:sp>
    </p:spTree>
    <p:extLst>
      <p:ext uri="{BB962C8B-B14F-4D97-AF65-F5344CB8AC3E}">
        <p14:creationId xmlns:p14="http://schemas.microsoft.com/office/powerpoint/2010/main" xmlns="" val="241859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Rate to complete 5 months First doses</a:t>
            </a:r>
            <a:endParaRPr lang="en-IN" dirty="0"/>
          </a:p>
        </p:txBody>
      </p:sp>
      <p:graphicFrame>
        <p:nvGraphicFramePr>
          <p:cNvPr id="4" name="Content Placeholder 3"/>
          <p:cNvGraphicFramePr>
            <a:graphicFrameLocks noGrp="1"/>
          </p:cNvGraphicFramePr>
          <p:nvPr>
            <p:ph idx="1"/>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dose predictions</a:t>
            </a:r>
            <a:endParaRPr lang="en-IN" dirty="0"/>
          </a:p>
        </p:txBody>
      </p:sp>
      <p:graphicFrame>
        <p:nvGraphicFramePr>
          <p:cNvPr id="4" name="Content Placeholder 3"/>
          <p:cNvGraphicFramePr>
            <a:graphicFrameLocks noGrp="1"/>
          </p:cNvGraphicFramePr>
          <p:nvPr>
            <p:ph idx="1"/>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29</TotalTime>
  <Words>333</Words>
  <Application>Microsoft Office PowerPoint</Application>
  <PresentationFormat>Custom</PresentationFormat>
  <Paragraphs>59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vt:lpstr>
      <vt:lpstr>Vaccination Campaign Of COVID-19 In India</vt:lpstr>
      <vt:lpstr>Vaccination Program Failure</vt:lpstr>
      <vt:lpstr>Communication problem solution</vt:lpstr>
      <vt:lpstr>Production Rate and Supply Solution</vt:lpstr>
      <vt:lpstr>Slide 5</vt:lpstr>
      <vt:lpstr>Slide 6</vt:lpstr>
      <vt:lpstr>Production Rate to complete 5 months First doses</vt:lpstr>
      <vt:lpstr>First dose predictions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Vaccination Campaign Of COVID-19 In India</dc:title>
  <dc:creator>Atul Nagrale</dc:creator>
  <cp:lastModifiedBy>ATUL</cp:lastModifiedBy>
  <cp:revision>5</cp:revision>
  <dcterms:created xsi:type="dcterms:W3CDTF">2021-06-13T09:00:44Z</dcterms:created>
  <dcterms:modified xsi:type="dcterms:W3CDTF">2021-06-13T15:22:46Z</dcterms:modified>
</cp:coreProperties>
</file>