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6DD"/>
          </a:solidFill>
        </a:fill>
      </a:tcStyle>
    </a:wholeTbl>
    <a:band2H>
      <a:tcTxStyle b="def" i="def"/>
      <a:tcStyle>
        <a:tcBdr/>
        <a:fill>
          <a:solidFill>
            <a:srgbClr val="E8F3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39" name="Shape 639"/>
          <p:cNvSpPr/>
          <p:nvPr>
            <p:ph type="sldImg"/>
          </p:nvPr>
        </p:nvSpPr>
        <p:spPr>
          <a:xfrm>
            <a:off x="1143000" y="685800"/>
            <a:ext cx="4572000" cy="3429000"/>
          </a:xfrm>
          <a:prstGeom prst="rect">
            <a:avLst/>
          </a:prstGeom>
        </p:spPr>
        <p:txBody>
          <a:bodyPr/>
          <a:lstStyle/>
          <a:p>
            <a:pPr/>
          </a:p>
        </p:txBody>
      </p:sp>
      <p:sp>
        <p:nvSpPr>
          <p:cNvPr id="640" name="Shape 6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p>
            <a:pPr>
              <a:defRPr sz="1800">
                <a:latin typeface="Arial"/>
                <a:ea typeface="Arial"/>
                <a:cs typeface="Arial"/>
                <a:sym typeface="Arial"/>
              </a:defRPr>
            </a:pPr>
            <a:r>
              <a:t>Introducing attention</a:t>
            </a:r>
            <a:endParaRPr>
              <a:latin typeface="Calibri Light"/>
              <a:ea typeface="Calibri Light"/>
              <a:cs typeface="Calibri Light"/>
              <a:sym typeface="Calibri Light"/>
            </a:endParaRPr>
          </a:p>
          <a:p>
            <a:pPr>
              <a:defRPr sz="1800">
                <a:latin typeface="Arial"/>
                <a:ea typeface="Arial"/>
                <a:cs typeface="Arial"/>
                <a:sym typeface="Arial"/>
              </a:defRPr>
            </a:pPr>
            <a:r>
              <a:t>Many, many people talk about attention in AI, but have you ever wondered how the heck it works? Why does it work? and most importantly, why does it matter?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Shape 649"/>
          <p:cNvSpPr/>
          <p:nvPr>
            <p:ph type="sldImg"/>
          </p:nvPr>
        </p:nvSpPr>
        <p:spPr>
          <a:prstGeom prst="rect">
            <a:avLst/>
          </a:prstGeom>
        </p:spPr>
        <p:txBody>
          <a:bodyPr/>
          <a:lstStyle/>
          <a:p>
            <a:pPr/>
          </a:p>
        </p:txBody>
      </p:sp>
      <p:sp>
        <p:nvSpPr>
          <p:cNvPr id="650" name="Shape 650"/>
          <p:cNvSpPr/>
          <p:nvPr>
            <p:ph type="body" sz="quarter" idx="1"/>
          </p:nvPr>
        </p:nvSpPr>
        <p:spPr>
          <a:prstGeom prst="rect">
            <a:avLst/>
          </a:prstGeom>
        </p:spPr>
        <p:txBody>
          <a:bodyPr/>
          <a:lstStyle/>
          <a:p>
            <a:pPr>
              <a:defRPr sz="1800">
                <a:latin typeface="Arial"/>
                <a:ea typeface="Arial"/>
                <a:cs typeface="Arial"/>
                <a:sym typeface="Arial"/>
              </a:defRPr>
            </a:pPr>
            <a:r>
              <a:t>Back in the day, as you may have seen from the course TensorFlow Developer Certificate - Natural Language Processing (NLP), a traditional solution to the problem was using seq2seq models, or encoder decoder models, with RNN units with LSTMs. Exactly like the following picture:</a:t>
            </a:r>
          </a:p>
          <a:p>
            <a:pPr>
              <a:defRPr sz="1800">
                <a:latin typeface="Arial"/>
                <a:ea typeface="Arial"/>
                <a:cs typeface="Arial"/>
                <a:sym typeface="Arial"/>
              </a:defRPr>
            </a:pPr>
          </a:p>
          <a:p>
            <a:pPr>
              <a:defRPr sz="1800">
                <a:latin typeface="Arial"/>
                <a:ea typeface="Arial"/>
                <a:cs typeface="Arial"/>
                <a:sym typeface="Arial"/>
              </a:defRPr>
            </a:pPr>
            <a:r>
              <a:t>In this image we have an RNN that takes as input vector the words in one language, and we took the final hidden state of this initial RNN as a context vector. This has all of the information of the whole text and its meaning. Think of it as reading a page you will translate, so you read it all, close it and now you have to remember it.</a:t>
            </a:r>
          </a:p>
          <a:p>
            <a:pPr/>
            <a:br>
              <a:rPr sz="1800">
                <a:latin typeface="Arial"/>
                <a:ea typeface="Arial"/>
                <a:cs typeface="Arial"/>
                <a:sym typeface="Arial"/>
              </a:rPr>
            </a:br>
            <a:r>
              <a:rPr>
                <a:latin typeface="Arial"/>
                <a:ea typeface="Arial"/>
                <a:cs typeface="Arial"/>
                <a:sym typeface="Arial"/>
              </a:rPr>
              <a:t>Then comes the decoder which is another RNN that takes as input the previous word and generates the next word. The important part is that the initial state of the RNN of the decoder is this context vector.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Shape 660"/>
          <p:cNvSpPr/>
          <p:nvPr>
            <p:ph type="sldImg"/>
          </p:nvPr>
        </p:nvSpPr>
        <p:spPr>
          <a:prstGeom prst="rect">
            <a:avLst/>
          </a:prstGeom>
        </p:spPr>
        <p:txBody>
          <a:bodyPr/>
          <a:lstStyle/>
          <a:p>
            <a:pPr/>
          </a:p>
        </p:txBody>
      </p:sp>
      <p:sp>
        <p:nvSpPr>
          <p:cNvPr id="661" name="Shape 661"/>
          <p:cNvSpPr/>
          <p:nvPr>
            <p:ph type="body" sz="quarter" idx="1"/>
          </p:nvPr>
        </p:nvSpPr>
        <p:spPr>
          <a:prstGeom prst="rect">
            <a:avLst/>
          </a:prstGeom>
        </p:spPr>
        <p:txBody>
          <a:bodyPr/>
          <a:lstStyle/>
          <a:p>
            <a:pPr/>
            <a:r>
              <a:t>In this final demo of the module, we will implement the RNN50 model in Keras with all the components and effectively translate from Spanish to English, cool right?!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Shape 671"/>
          <p:cNvSpPr/>
          <p:nvPr>
            <p:ph type="sldImg"/>
          </p:nvPr>
        </p:nvSpPr>
        <p:spPr>
          <a:prstGeom prst="rect">
            <a:avLst/>
          </a:prstGeom>
        </p:spPr>
        <p:txBody>
          <a:bodyPr/>
          <a:lstStyle/>
          <a:p>
            <a:pPr/>
          </a:p>
        </p:txBody>
      </p:sp>
      <p:sp>
        <p:nvSpPr>
          <p:cNvPr id="672" name="Shape 672"/>
          <p:cNvSpPr/>
          <p:nvPr>
            <p:ph type="body" sz="quarter" idx="1"/>
          </p:nvPr>
        </p:nvSpPr>
        <p:spPr>
          <a:prstGeom prst="rect">
            <a:avLst/>
          </a:prstGeom>
        </p:spPr>
        <p:txBody>
          <a:bodyPr/>
          <a:lstStyle/>
          <a:p>
            <a:pPr/>
            <a:r>
              <a:t>In this final demo of the module, we will implement the RNN50 model in Keras with all the components and effectively translate from Spanish to English, cool right?!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defRPr sz="1800">
                <a:latin typeface="Arial"/>
                <a:ea typeface="Arial"/>
                <a:cs typeface="Arial"/>
                <a:sym typeface="Arial"/>
              </a:defRPr>
            </a:pPr>
            <a:r>
              <a:t>This module has been all about setting the foundations on using Attention for the Transformer. Some takeaways are</a:t>
            </a:r>
          </a:p>
          <a:p>
            <a:pPr>
              <a:buSzPct val="100000"/>
              <a:buFont typeface="Arial"/>
              <a:buChar char="•"/>
              <a:defRPr sz="1800">
                <a:latin typeface="Arial"/>
                <a:ea typeface="Arial"/>
                <a:cs typeface="Arial"/>
                <a:sym typeface="Arial"/>
              </a:defRPr>
            </a:pPr>
            <a:r>
              <a:t>Attention is just a mechanism that enables for each output token to treat, get a different personalized context</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Dot product attention, being as simple as it is, is still able to detect relationships of words and is used in models nowadays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We have built a full encoder decoder model, for that we needed to create the necessary layers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These ideas actually generalise to any NLP task and pretty much everywhere. However after the next module that will become clearer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a de título">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Diseño personalizado">
    <p:spTree>
      <p:nvGrpSpPr>
        <p:cNvPr id="1" name=""/>
        <p:cNvGrpSpPr/>
        <p:nvPr/>
      </p:nvGrpSpPr>
      <p:grpSpPr>
        <a:xfrm>
          <a:off x="0" y="0"/>
          <a:ext cx="0" cy="0"/>
          <a:chOff x="0" y="0"/>
          <a:chExt cx="0" cy="0"/>
        </a:xfrm>
      </p:grpSpPr>
      <p:grpSp>
        <p:nvGrpSpPr>
          <p:cNvPr id="319" name="Gráfico 7"/>
          <p:cNvGrpSpPr/>
          <p:nvPr/>
        </p:nvGrpSpPr>
        <p:grpSpPr>
          <a:xfrm>
            <a:off x="9874717" y="265386"/>
            <a:ext cx="2047152" cy="377230"/>
            <a:chOff x="0" y="0"/>
            <a:chExt cx="2047151" cy="377228"/>
          </a:xfrm>
        </p:grpSpPr>
        <p:sp>
          <p:nvSpPr>
            <p:cNvPr id="30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20"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321" name="Forma libre: forma 2"/>
          <p:cNvSpPr/>
          <p:nvPr/>
        </p:nvSpPr>
        <p:spPr>
          <a:xfrm>
            <a:off x="519695" y="3317002"/>
            <a:ext cx="243048" cy="243048"/>
          </a:xfrm>
          <a:prstGeom prst="ellipse">
            <a:avLst/>
          </a:prstGeom>
          <a:solidFill>
            <a:srgbClr val="58D7B4"/>
          </a:solidFill>
          <a:ln w="12700">
            <a:miter lim="400000"/>
          </a:ln>
        </p:spPr>
        <p:txBody>
          <a:bodyPr lIns="45719" rIns="45719" anchor="ctr"/>
          <a:lstStyle/>
          <a:p>
            <a:pPr/>
          </a:p>
        </p:txBody>
      </p:sp>
      <p:sp>
        <p:nvSpPr>
          <p:cNvPr id="322" name="Forma libre: forma 3"/>
          <p:cNvSpPr/>
          <p:nvPr/>
        </p:nvSpPr>
        <p:spPr>
          <a:xfrm>
            <a:off x="519695" y="3763042"/>
            <a:ext cx="243048" cy="243047"/>
          </a:xfrm>
          <a:prstGeom prst="ellipse">
            <a:avLst/>
          </a:prstGeom>
          <a:solidFill>
            <a:srgbClr val="16C0A3"/>
          </a:solidFill>
          <a:ln w="12700">
            <a:miter lim="400000"/>
          </a:ln>
        </p:spPr>
        <p:txBody>
          <a:bodyPr lIns="45719" rIns="45719" anchor="ctr"/>
          <a:lstStyle/>
          <a:p>
            <a:pPr/>
          </a:p>
        </p:txBody>
      </p:sp>
      <p:sp>
        <p:nvSpPr>
          <p:cNvPr id="323" name="Forma libre: forma 23"/>
          <p:cNvSpPr/>
          <p:nvPr/>
        </p:nvSpPr>
        <p:spPr>
          <a:xfrm>
            <a:off x="519695" y="4221298"/>
            <a:ext cx="243048" cy="243047"/>
          </a:xfrm>
          <a:prstGeom prst="ellipse">
            <a:avLst/>
          </a:prstGeom>
          <a:solidFill>
            <a:srgbClr val="13A28B"/>
          </a:solidFill>
          <a:ln w="12700">
            <a:miter lim="400000"/>
          </a:ln>
        </p:spPr>
        <p:txBody>
          <a:bodyPr lIns="45719" rIns="45719" anchor="ctr"/>
          <a:lstStyle/>
          <a:p>
            <a:pPr/>
          </a:p>
        </p:txBody>
      </p:sp>
      <p:sp>
        <p:nvSpPr>
          <p:cNvPr id="324" name="Forma libre: forma 24"/>
          <p:cNvSpPr/>
          <p:nvPr/>
        </p:nvSpPr>
        <p:spPr>
          <a:xfrm>
            <a:off x="519695" y="4676864"/>
            <a:ext cx="243048" cy="243047"/>
          </a:xfrm>
          <a:prstGeom prst="ellipse">
            <a:avLst/>
          </a:prstGeom>
          <a:solidFill>
            <a:srgbClr val="087379"/>
          </a:solidFill>
          <a:ln w="12700">
            <a:miter lim="400000"/>
          </a:ln>
        </p:spPr>
        <p:txBody>
          <a:bodyPr lIns="45719" rIns="45719" anchor="ctr"/>
          <a:lstStyle/>
          <a:p>
            <a:pPr/>
          </a:p>
        </p:txBody>
      </p:sp>
      <p:sp>
        <p:nvSpPr>
          <p:cNvPr id="325" name="Forma libre: forma 25"/>
          <p:cNvSpPr/>
          <p:nvPr/>
        </p:nvSpPr>
        <p:spPr>
          <a:xfrm>
            <a:off x="519695" y="5125596"/>
            <a:ext cx="243048" cy="243047"/>
          </a:xfrm>
          <a:prstGeom prst="ellipse">
            <a:avLst/>
          </a:prstGeom>
          <a:solidFill>
            <a:srgbClr val="056169"/>
          </a:solidFill>
          <a:ln w="12700">
            <a:miter lim="400000"/>
          </a:ln>
        </p:spPr>
        <p:txBody>
          <a:bodyPr lIns="45719" rIns="45719" anchor="ctr"/>
          <a:lstStyle/>
          <a:p>
            <a:pPr/>
          </a:p>
        </p:txBody>
      </p:sp>
      <p:sp>
        <p:nvSpPr>
          <p:cNvPr id="326"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27" name="Body Level One…"/>
          <p:cNvSpPr txBox="1"/>
          <p:nvPr>
            <p:ph type="body" sz="quarter" idx="1" hasCustomPrompt="1"/>
          </p:nvPr>
        </p:nvSpPr>
        <p:spPr>
          <a:xfrm>
            <a:off x="409724" y="1808653"/>
            <a:ext cx="4948239" cy="984423"/>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5 Parameters are key to configure at the cluster, broker and topic level the reliability we prefer:</a:t>
            </a:r>
          </a:p>
          <a:p>
            <a:pPr lvl="1"/>
            <a:r>
              <a:t/>
            </a:r>
          </a:p>
          <a:p>
            <a:pPr lvl="2"/>
            <a:r>
              <a:t/>
            </a:r>
          </a:p>
          <a:p>
            <a:pPr lvl="3"/>
            <a:r>
              <a:t/>
            </a:r>
          </a:p>
          <a:p>
            <a:pPr lvl="4"/>
            <a:r>
              <a:t/>
            </a:r>
          </a:p>
        </p:txBody>
      </p:sp>
      <p:sp>
        <p:nvSpPr>
          <p:cNvPr id="328" name="Marcador de texto 42"/>
          <p:cNvSpPr/>
          <p:nvPr>
            <p:ph type="body" sz="quarter" idx="21" hasCustomPrompt="1"/>
          </p:nvPr>
        </p:nvSpPr>
        <p:spPr>
          <a:xfrm>
            <a:off x="905024" y="3132771"/>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1…​</a:t>
            </a:r>
          </a:p>
        </p:txBody>
      </p:sp>
      <p:sp>
        <p:nvSpPr>
          <p:cNvPr id="329" name="Marcador de texto 42"/>
          <p:cNvSpPr/>
          <p:nvPr>
            <p:ph type="body" sz="quarter" idx="22" hasCustomPrompt="1"/>
          </p:nvPr>
        </p:nvSpPr>
        <p:spPr>
          <a:xfrm>
            <a:off x="905024" y="3589959"/>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2…​</a:t>
            </a:r>
          </a:p>
        </p:txBody>
      </p:sp>
      <p:sp>
        <p:nvSpPr>
          <p:cNvPr id="330" name="Marcador de texto 42"/>
          <p:cNvSpPr/>
          <p:nvPr>
            <p:ph type="body" sz="quarter" idx="23" hasCustomPrompt="1"/>
          </p:nvPr>
        </p:nvSpPr>
        <p:spPr>
          <a:xfrm>
            <a:off x="905024" y="403883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3…​</a:t>
            </a:r>
          </a:p>
        </p:txBody>
      </p:sp>
      <p:sp>
        <p:nvSpPr>
          <p:cNvPr id="331" name="Marcador de texto 42"/>
          <p:cNvSpPr/>
          <p:nvPr>
            <p:ph type="body" sz="quarter" idx="24" hasCustomPrompt="1"/>
          </p:nvPr>
        </p:nvSpPr>
        <p:spPr>
          <a:xfrm>
            <a:off x="905024" y="4500946"/>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4…​</a:t>
            </a:r>
          </a:p>
        </p:txBody>
      </p:sp>
      <p:sp>
        <p:nvSpPr>
          <p:cNvPr id="332" name="Marcador de texto 42"/>
          <p:cNvSpPr/>
          <p:nvPr>
            <p:ph type="body" sz="quarter" idx="25" hasCustomPrompt="1"/>
          </p:nvPr>
        </p:nvSpPr>
        <p:spPr>
          <a:xfrm>
            <a:off x="905022" y="495816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5…​</a:t>
            </a:r>
          </a:p>
        </p:txBody>
      </p:sp>
      <p:sp>
        <p:nvSpPr>
          <p:cNvPr id="333" name="Marcador de texto 48"/>
          <p:cNvSpPr/>
          <p:nvPr>
            <p:ph type="body" sz="quarter" idx="26" hasCustomPrompt="1"/>
          </p:nvPr>
        </p:nvSpPr>
        <p:spPr>
          <a:xfrm>
            <a:off x="8584889" y="3394014"/>
            <a:ext cx="3450042" cy="3586164"/>
          </a:xfrm>
          <a:prstGeom prst="rect">
            <a:avLst/>
          </a:prstGeom>
        </p:spPr>
        <p:txBody>
          <a:bodyPr>
            <a:normAutofit fontScale="100000" lnSpcReduction="0"/>
          </a:bodyPr>
          <a:lstStyle>
            <a:lvl1pPr marL="0" indent="0">
              <a:buSzTx/>
              <a:buFontTx/>
              <a:buNone/>
              <a:defRPr sz="2400">
                <a:solidFill>
                  <a:srgbClr val="00425F"/>
                </a:solidFill>
                <a:latin typeface="Arial Black"/>
                <a:ea typeface="Arial Black"/>
                <a:cs typeface="Arial Black"/>
                <a:sym typeface="Arial Black"/>
              </a:defRPr>
            </a:lvl1pPr>
          </a:lstStyle>
          <a:p>
            <a:pPr/>
            <a:r>
              <a:t>Notice we can set a default reliability at there cluster level and then some topics configure them for maximum reliability to be cost effective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Diseño personalizado">
    <p:spTree>
      <p:nvGrpSpPr>
        <p:cNvPr id="1" name=""/>
        <p:cNvGrpSpPr/>
        <p:nvPr/>
      </p:nvGrpSpPr>
      <p:grpSpPr>
        <a:xfrm>
          <a:off x="0" y="0"/>
          <a:ext cx="0" cy="0"/>
          <a:chOff x="0" y="0"/>
          <a:chExt cx="0" cy="0"/>
        </a:xfrm>
      </p:grpSpPr>
      <p:grpSp>
        <p:nvGrpSpPr>
          <p:cNvPr id="359" name="Gráfico 7"/>
          <p:cNvGrpSpPr/>
          <p:nvPr/>
        </p:nvGrpSpPr>
        <p:grpSpPr>
          <a:xfrm>
            <a:off x="9874717" y="265386"/>
            <a:ext cx="2047152" cy="377230"/>
            <a:chOff x="0" y="0"/>
            <a:chExt cx="2047151" cy="377228"/>
          </a:xfrm>
        </p:grpSpPr>
        <p:sp>
          <p:nvSpPr>
            <p:cNvPr id="34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Diseño personalizado">
    <p:spTree>
      <p:nvGrpSpPr>
        <p:cNvPr id="1" name=""/>
        <p:cNvGrpSpPr/>
        <p:nvPr/>
      </p:nvGrpSpPr>
      <p:grpSpPr>
        <a:xfrm>
          <a:off x="0" y="0"/>
          <a:ext cx="0" cy="0"/>
          <a:chOff x="0" y="0"/>
          <a:chExt cx="0" cy="0"/>
        </a:xfrm>
      </p:grpSpPr>
      <p:grpSp>
        <p:nvGrpSpPr>
          <p:cNvPr id="385" name="Gráfico 7"/>
          <p:cNvGrpSpPr/>
          <p:nvPr/>
        </p:nvGrpSpPr>
        <p:grpSpPr>
          <a:xfrm>
            <a:off x="9874717" y="265386"/>
            <a:ext cx="2047152" cy="377230"/>
            <a:chOff x="0" y="0"/>
            <a:chExt cx="2047151" cy="377228"/>
          </a:xfrm>
        </p:grpSpPr>
        <p:sp>
          <p:nvSpPr>
            <p:cNvPr id="36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86" name="Forma libre: forma 2"/>
          <p:cNvSpPr/>
          <p:nvPr/>
        </p:nvSpPr>
        <p:spPr>
          <a:xfrm>
            <a:off x="3056861" y="3648254"/>
            <a:ext cx="7830919" cy="1073931"/>
          </a:xfrm>
          <a:prstGeom prst="rect">
            <a:avLst/>
          </a:prstGeom>
          <a:solidFill>
            <a:srgbClr val="01AD8B">
              <a:alpha val="12000"/>
            </a:srgbClr>
          </a:solidFill>
          <a:ln w="12700">
            <a:miter lim="400000"/>
          </a:ln>
        </p:spPr>
        <p:txBody>
          <a:bodyPr lIns="45719" rIns="45719" anchor="ctr"/>
          <a:lstStyle/>
          <a:p>
            <a:pPr/>
          </a:p>
        </p:txBody>
      </p:sp>
      <p:sp>
        <p:nvSpPr>
          <p:cNvPr id="387" name="Forma libre: forma 3"/>
          <p:cNvSpPr/>
          <p:nvPr/>
        </p:nvSpPr>
        <p:spPr>
          <a:xfrm>
            <a:off x="472221" y="3648254"/>
            <a:ext cx="3303298"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44"/>
                </a:moveTo>
                <a:lnTo>
                  <a:pt x="17585" y="21600"/>
                </a:lnTo>
                <a:lnTo>
                  <a:pt x="0" y="21600"/>
                </a:lnTo>
                <a:lnTo>
                  <a:pt x="0" y="0"/>
                </a:lnTo>
                <a:lnTo>
                  <a:pt x="17585" y="0"/>
                </a:lnTo>
                <a:lnTo>
                  <a:pt x="21600" y="10044"/>
                </a:lnTo>
                <a:close/>
              </a:path>
            </a:pathLst>
          </a:custGeom>
          <a:solidFill>
            <a:srgbClr val="00425F"/>
          </a:solidFill>
          <a:ln w="12700">
            <a:miter lim="400000"/>
          </a:ln>
        </p:spPr>
        <p:txBody>
          <a:bodyPr lIns="45719" rIns="45719" anchor="ctr"/>
          <a:lstStyle/>
          <a:p>
            <a:pPr/>
          </a:p>
        </p:txBody>
      </p:sp>
      <p:sp>
        <p:nvSpPr>
          <p:cNvPr id="388" name="Forma libre: forma 23"/>
          <p:cNvSpPr/>
          <p:nvPr/>
        </p:nvSpPr>
        <p:spPr>
          <a:xfrm>
            <a:off x="3059048" y="2415051"/>
            <a:ext cx="7828733" cy="1073931"/>
          </a:xfrm>
          <a:prstGeom prst="rect">
            <a:avLst/>
          </a:prstGeom>
          <a:solidFill>
            <a:srgbClr val="01AD8B">
              <a:alpha val="12000"/>
            </a:srgbClr>
          </a:solidFill>
          <a:ln w="12700">
            <a:miter lim="400000"/>
          </a:ln>
        </p:spPr>
        <p:txBody>
          <a:bodyPr lIns="45719" rIns="45719" anchor="ctr"/>
          <a:lstStyle/>
          <a:p>
            <a:pPr/>
          </a:p>
        </p:txBody>
      </p:sp>
      <p:sp>
        <p:nvSpPr>
          <p:cNvPr id="389" name="Forma libre: forma 24"/>
          <p:cNvSpPr/>
          <p:nvPr/>
        </p:nvSpPr>
        <p:spPr>
          <a:xfrm>
            <a:off x="474344" y="2415051"/>
            <a:ext cx="3303297"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7"/>
                </a:moveTo>
                <a:lnTo>
                  <a:pt x="17455" y="21600"/>
                </a:lnTo>
                <a:lnTo>
                  <a:pt x="0" y="21600"/>
                </a:lnTo>
                <a:lnTo>
                  <a:pt x="0" y="0"/>
                </a:lnTo>
                <a:lnTo>
                  <a:pt x="17455" y="0"/>
                </a:lnTo>
                <a:lnTo>
                  <a:pt x="21600" y="10217"/>
                </a:lnTo>
                <a:close/>
              </a:path>
            </a:pathLst>
          </a:custGeom>
          <a:solidFill>
            <a:srgbClr val="00425F"/>
          </a:solidFill>
          <a:ln w="12700">
            <a:miter lim="400000"/>
          </a:ln>
        </p:spPr>
        <p:txBody>
          <a:bodyPr lIns="45719" rIns="45719" anchor="ctr"/>
          <a:lstStyle/>
          <a:p>
            <a:pPr/>
          </a:p>
        </p:txBody>
      </p:sp>
      <p:sp>
        <p:nvSpPr>
          <p:cNvPr id="390" name="Forma libre: forma 25"/>
          <p:cNvSpPr/>
          <p:nvPr/>
        </p:nvSpPr>
        <p:spPr>
          <a:xfrm>
            <a:off x="2225826" y="5433121"/>
            <a:ext cx="108391" cy="17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87"/>
                </a:lnTo>
                <a:lnTo>
                  <a:pt x="0" y="21600"/>
                </a:lnTo>
                <a:lnTo>
                  <a:pt x="0" y="0"/>
                </a:lnTo>
                <a:close/>
              </a:path>
            </a:pathLst>
          </a:custGeom>
          <a:solidFill>
            <a:srgbClr val="00425F"/>
          </a:solidFill>
          <a:ln w="12700">
            <a:miter lim="400000"/>
          </a:ln>
        </p:spPr>
        <p:txBody>
          <a:bodyPr lIns="45719" rIns="45719" anchor="ctr"/>
          <a:lstStyle/>
          <a:p>
            <a:pPr/>
          </a:p>
        </p:txBody>
      </p:sp>
      <p:sp>
        <p:nvSpPr>
          <p:cNvPr id="391"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92" name="Body Level One…"/>
          <p:cNvSpPr txBox="1"/>
          <p:nvPr>
            <p:ph type="body" sz="quarter" idx="1" hasCustomPrompt="1"/>
          </p:nvPr>
        </p:nvSpPr>
        <p:spPr>
          <a:xfrm>
            <a:off x="647241" y="3997605"/>
            <a:ext cx="7115176" cy="400051"/>
          </a:xfrm>
          <a:prstGeom prst="rect">
            <a:avLst/>
          </a:prstGeom>
        </p:spPr>
        <p:txBody>
          <a:bodyPr>
            <a:normAutofit fontScale="100000" lnSpcReduction="0"/>
          </a:bodyPr>
          <a:lstStyle>
            <a:lvl1pPr marL="0" indent="0">
              <a:buSzTx/>
              <a:buFontTx/>
              <a:buNone/>
              <a:defRPr sz="2000">
                <a:solidFill>
                  <a:srgbClr val="FFFFFF"/>
                </a:solidFill>
              </a:defRPr>
            </a:lvl1pPr>
            <a:lvl2pPr marL="0" indent="457200">
              <a:buSzTx/>
              <a:buFontTx/>
              <a:buNone/>
              <a:defRPr sz="2000">
                <a:solidFill>
                  <a:srgbClr val="FFFFFF"/>
                </a:solidFill>
              </a:defRPr>
            </a:lvl2pPr>
            <a:lvl3pPr marL="0" indent="914400">
              <a:buSzTx/>
              <a:buFontTx/>
              <a:buNone/>
              <a:defRPr sz="2000">
                <a:solidFill>
                  <a:srgbClr val="FFFFFF"/>
                </a:solidFill>
              </a:defRPr>
            </a:lvl3pPr>
            <a:lvl4pPr marL="0" indent="1371600">
              <a:buSzTx/>
              <a:buFontTx/>
              <a:buNone/>
              <a:defRPr sz="2000">
                <a:solidFill>
                  <a:srgbClr val="FFFFFF"/>
                </a:solidFill>
              </a:defRPr>
            </a:lvl4pPr>
            <a:lvl5pPr marL="0" indent="1828800">
              <a:buSzTx/>
              <a:buFontTx/>
              <a:buNone/>
              <a:defRPr sz="2000">
                <a:solidFill>
                  <a:srgbClr val="FFFFFF"/>
                </a:solidFill>
              </a:defRPr>
            </a:lvl5pPr>
          </a:lstStyle>
          <a:p>
            <a:pPr/>
            <a:r>
              <a:t>Objeto dentro de dibujo</a:t>
            </a:r>
          </a:p>
          <a:p>
            <a:pPr lvl="1"/>
            <a:r>
              <a:t/>
            </a:r>
          </a:p>
          <a:p>
            <a:pPr lvl="2"/>
            <a:r>
              <a:t/>
            </a:r>
          </a:p>
          <a:p>
            <a:pPr lvl="3"/>
            <a:r>
              <a:t/>
            </a:r>
          </a:p>
          <a:p>
            <a:pPr lvl="4"/>
            <a:r>
              <a:t/>
            </a: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Diseño personalizado">
    <p:spTree>
      <p:nvGrpSpPr>
        <p:cNvPr id="1" name=""/>
        <p:cNvGrpSpPr/>
        <p:nvPr/>
      </p:nvGrpSpPr>
      <p:grpSpPr>
        <a:xfrm>
          <a:off x="0" y="0"/>
          <a:ext cx="0" cy="0"/>
          <a:chOff x="0" y="0"/>
          <a:chExt cx="0" cy="0"/>
        </a:xfrm>
      </p:grpSpPr>
      <p:grpSp>
        <p:nvGrpSpPr>
          <p:cNvPr id="418" name="Gráfico 7"/>
          <p:cNvGrpSpPr/>
          <p:nvPr/>
        </p:nvGrpSpPr>
        <p:grpSpPr>
          <a:xfrm>
            <a:off x="9874717" y="265386"/>
            <a:ext cx="2047152" cy="377230"/>
            <a:chOff x="0" y="0"/>
            <a:chExt cx="2047151" cy="377228"/>
          </a:xfrm>
        </p:grpSpPr>
        <p:sp>
          <p:nvSpPr>
            <p:cNvPr id="40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19" name="Forma libre: forma 3"/>
          <p:cNvSpPr/>
          <p:nvPr/>
        </p:nvSpPr>
        <p:spPr>
          <a:xfrm>
            <a:off x="1323024" y="2994480"/>
            <a:ext cx="8877808" cy="2099751"/>
          </a:xfrm>
          <a:prstGeom prst="rect">
            <a:avLst/>
          </a:prstGeom>
          <a:solidFill>
            <a:srgbClr val="00425F"/>
          </a:solidFill>
          <a:ln w="12700">
            <a:miter lim="400000"/>
          </a:ln>
        </p:spPr>
        <p:txBody>
          <a:bodyPr lIns="45719" rIns="45719" anchor="ctr"/>
          <a:lstStyle/>
          <a:p>
            <a:pPr/>
          </a:p>
        </p:txBody>
      </p:sp>
      <p:sp>
        <p:nvSpPr>
          <p:cNvPr id="420" name="Forma libre: forma 23"/>
          <p:cNvSpPr/>
          <p:nvPr/>
        </p:nvSpPr>
        <p:spPr>
          <a:xfrm>
            <a:off x="10200830" y="2994480"/>
            <a:ext cx="609343" cy="2099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8"/>
                </a:moveTo>
                <a:lnTo>
                  <a:pt x="0" y="21600"/>
                </a:lnTo>
                <a:lnTo>
                  <a:pt x="0" y="0"/>
                </a:lnTo>
                <a:lnTo>
                  <a:pt x="21600" y="10218"/>
                </a:lnTo>
                <a:close/>
              </a:path>
            </a:pathLst>
          </a:custGeom>
          <a:solidFill>
            <a:srgbClr val="00425F"/>
          </a:solidFill>
          <a:ln w="12700">
            <a:miter lim="400000"/>
          </a:ln>
        </p:spPr>
        <p:txBody>
          <a:bodyPr lIns="45719" rIns="45719" anchor="ctr"/>
          <a:lstStyle/>
          <a:p>
            <a:pPr/>
          </a:p>
        </p:txBody>
      </p:sp>
      <p:sp>
        <p:nvSpPr>
          <p:cNvPr id="42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2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Diseño personalizado">
    <p:spTree>
      <p:nvGrpSpPr>
        <p:cNvPr id="1" name=""/>
        <p:cNvGrpSpPr/>
        <p:nvPr/>
      </p:nvGrpSpPr>
      <p:grpSpPr>
        <a:xfrm>
          <a:off x="0" y="0"/>
          <a:ext cx="0" cy="0"/>
          <a:chOff x="0" y="0"/>
          <a:chExt cx="0" cy="0"/>
        </a:xfrm>
      </p:grpSpPr>
      <p:grpSp>
        <p:nvGrpSpPr>
          <p:cNvPr id="448" name="Gráfico 7"/>
          <p:cNvGrpSpPr/>
          <p:nvPr/>
        </p:nvGrpSpPr>
        <p:grpSpPr>
          <a:xfrm>
            <a:off x="9874717" y="265386"/>
            <a:ext cx="2047152" cy="377230"/>
            <a:chOff x="0" y="0"/>
            <a:chExt cx="2047151" cy="377228"/>
          </a:xfrm>
        </p:grpSpPr>
        <p:sp>
          <p:nvSpPr>
            <p:cNvPr id="43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49" name="Forma libre: forma 3"/>
          <p:cNvSpPr/>
          <p:nvPr/>
        </p:nvSpPr>
        <p:spPr>
          <a:xfrm>
            <a:off x="1288264" y="2128935"/>
            <a:ext cx="7922573" cy="1597237"/>
          </a:xfrm>
          <a:prstGeom prst="rect">
            <a:avLst/>
          </a:prstGeom>
          <a:solidFill>
            <a:srgbClr val="0B908C"/>
          </a:solidFill>
          <a:ln w="12700">
            <a:miter lim="400000"/>
          </a:ln>
        </p:spPr>
        <p:txBody>
          <a:bodyPr lIns="45719" rIns="45719" anchor="ctr"/>
          <a:lstStyle/>
          <a:p>
            <a:pPr/>
          </a:p>
        </p:txBody>
      </p:sp>
      <p:sp>
        <p:nvSpPr>
          <p:cNvPr id="450" name="Forma libre: forma 23"/>
          <p:cNvSpPr/>
          <p:nvPr/>
        </p:nvSpPr>
        <p:spPr>
          <a:xfrm>
            <a:off x="3168981" y="3967426"/>
            <a:ext cx="7922573" cy="1597236"/>
          </a:xfrm>
          <a:prstGeom prst="rect">
            <a:avLst/>
          </a:prstGeom>
          <a:solidFill>
            <a:srgbClr val="0B908C"/>
          </a:solidFill>
          <a:ln w="12700">
            <a:miter lim="400000"/>
          </a:ln>
        </p:spPr>
        <p:txBody>
          <a:bodyPr lIns="45719" rIns="45719" anchor="ctr"/>
          <a:lstStyle/>
          <a:p>
            <a:pPr/>
          </a:p>
        </p:txBody>
      </p:sp>
      <p:sp>
        <p:nvSpPr>
          <p:cNvPr id="45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5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3" name="Marcador de texto 28"/>
          <p:cNvSpPr/>
          <p:nvPr>
            <p:ph type="body" sz="quarter" idx="21"/>
          </p:nvPr>
        </p:nvSpPr>
        <p:spPr>
          <a:xfrm>
            <a:off x="7453779" y="6108841"/>
            <a:ext cx="4841876" cy="400051"/>
          </a:xfrm>
          <a:prstGeom prst="rect">
            <a:avLst/>
          </a:prstGeom>
        </p:spPr>
        <p:txBody>
          <a:bodyPr>
            <a:normAutofit fontScale="100000" lnSpcReduction="0"/>
          </a:bodyPr>
          <a:lstStyle/>
          <a:p>
            <a:pPr marL="0" indent="0">
              <a:buSzTx/>
              <a:buFontTx/>
              <a:buNone/>
              <a:defRPr sz="2000"/>
            </a:pPr>
          </a:p>
        </p:txBody>
      </p:sp>
      <p:sp>
        <p:nvSpPr>
          <p:cNvPr id="4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Diseño personalizado">
    <p:spTree>
      <p:nvGrpSpPr>
        <p:cNvPr id="1" name=""/>
        <p:cNvGrpSpPr/>
        <p:nvPr/>
      </p:nvGrpSpPr>
      <p:grpSpPr>
        <a:xfrm>
          <a:off x="0" y="0"/>
          <a:ext cx="0" cy="0"/>
          <a:chOff x="0" y="0"/>
          <a:chExt cx="0" cy="0"/>
        </a:xfrm>
      </p:grpSpPr>
      <p:sp>
        <p:nvSpPr>
          <p:cNvPr id="461"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480" name="Gráfico 7"/>
          <p:cNvGrpSpPr/>
          <p:nvPr/>
        </p:nvGrpSpPr>
        <p:grpSpPr>
          <a:xfrm>
            <a:off x="9874717" y="265386"/>
            <a:ext cx="2047152" cy="377230"/>
            <a:chOff x="0" y="0"/>
            <a:chExt cx="2047151" cy="377228"/>
          </a:xfrm>
        </p:grpSpPr>
        <p:sp>
          <p:nvSpPr>
            <p:cNvPr id="462"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3"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4"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5"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6"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7"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8"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9"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0"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1"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2"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3"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4"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5"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6"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7"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8"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9"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Diseño personalizado">
    <p:spTree>
      <p:nvGrpSpPr>
        <p:cNvPr id="1" name=""/>
        <p:cNvGrpSpPr/>
        <p:nvPr/>
      </p:nvGrpSpPr>
      <p:grpSpPr>
        <a:xfrm>
          <a:off x="0" y="0"/>
          <a:ext cx="0" cy="0"/>
          <a:chOff x="0" y="0"/>
          <a:chExt cx="0" cy="0"/>
        </a:xfrm>
      </p:grpSpPr>
      <p:sp>
        <p:nvSpPr>
          <p:cNvPr id="488"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507" name="Gráfico 7"/>
          <p:cNvGrpSpPr/>
          <p:nvPr/>
        </p:nvGrpSpPr>
        <p:grpSpPr>
          <a:xfrm>
            <a:off x="9874717" y="265386"/>
            <a:ext cx="2047152" cy="377230"/>
            <a:chOff x="0" y="0"/>
            <a:chExt cx="2047151" cy="377228"/>
          </a:xfrm>
        </p:grpSpPr>
        <p:sp>
          <p:nvSpPr>
            <p:cNvPr id="489"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0"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1"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2"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3"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4"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5"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6"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7"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8"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9"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0"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1"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2"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3"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4"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5"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6"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50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09" name="Body Level One…"/>
          <p:cNvSpPr txBox="1"/>
          <p:nvPr>
            <p:ph type="body" sz="quarter" idx="1"/>
          </p:nvPr>
        </p:nvSpPr>
        <p:spPr>
          <a:xfrm>
            <a:off x="-70372" y="6141770"/>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517"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51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519"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0" name="Rectángulo 1"/>
          <p:cNvSpPr/>
          <p:nvPr/>
        </p:nvSpPr>
        <p:spPr>
          <a:xfrm>
            <a:off x="11706045" y="1535502"/>
            <a:ext cx="336431" cy="400051"/>
          </a:xfrm>
          <a:prstGeom prst="rect">
            <a:avLst/>
          </a:prstGeom>
          <a:solidFill>
            <a:srgbClr val="00425F"/>
          </a:solidFill>
          <a:ln w="12700">
            <a:miter lim="400000"/>
          </a:ln>
        </p:spPr>
        <p:txBody>
          <a:bodyPr lIns="45719" rIns="45719" anchor="ctr"/>
          <a:lstStyle/>
          <a:p>
            <a:pPr algn="ctr">
              <a:defRPr>
                <a:solidFill>
                  <a:srgbClr val="FFFFFF"/>
                </a:solidFill>
              </a:defRPr>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Diseño personalizado">
    <p:spTree>
      <p:nvGrpSpPr>
        <p:cNvPr id="1" name=""/>
        <p:cNvGrpSpPr/>
        <p:nvPr/>
      </p:nvGrpSpPr>
      <p:grpSpPr>
        <a:xfrm>
          <a:off x="0" y="0"/>
          <a:ext cx="0" cy="0"/>
          <a:chOff x="0" y="0"/>
          <a:chExt cx="0" cy="0"/>
        </a:xfrm>
      </p:grpSpPr>
      <p:grpSp>
        <p:nvGrpSpPr>
          <p:cNvPr id="546" name="Gráfico 7"/>
          <p:cNvGrpSpPr/>
          <p:nvPr/>
        </p:nvGrpSpPr>
        <p:grpSpPr>
          <a:xfrm>
            <a:off x="9874717" y="265386"/>
            <a:ext cx="2047152" cy="377230"/>
            <a:chOff x="0" y="0"/>
            <a:chExt cx="2047151" cy="377228"/>
          </a:xfrm>
        </p:grpSpPr>
        <p:sp>
          <p:nvSpPr>
            <p:cNvPr id="528"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29"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0"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1"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2"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3"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4"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5"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6"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7"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8"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9"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0"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1"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2"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3"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4"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5"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547" name="Gráfico 21" descr="Gráfico 21"/>
          <p:cNvPicPr>
            <a:picLocks noChangeAspect="1"/>
          </p:cNvPicPr>
          <p:nvPr/>
        </p:nvPicPr>
        <p:blipFill>
          <a:blip r:embed="rId2">
            <a:extLst/>
          </a:blip>
          <a:stretch>
            <a:fillRect/>
          </a:stretch>
        </p:blipFill>
        <p:spPr>
          <a:xfrm>
            <a:off x="9583570" y="2030707"/>
            <a:ext cx="2608430" cy="4867276"/>
          </a:xfrm>
          <a:prstGeom prst="rect">
            <a:avLst/>
          </a:prstGeom>
          <a:ln w="12700">
            <a:miter lim="400000"/>
          </a:ln>
        </p:spPr>
      </p:pic>
      <p:sp>
        <p:nvSpPr>
          <p:cNvPr id="54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Diseño personalizado">
    <p:spTree>
      <p:nvGrpSpPr>
        <p:cNvPr id="1" name=""/>
        <p:cNvGrpSpPr/>
        <p:nvPr/>
      </p:nvGrpSpPr>
      <p:grpSpPr>
        <a:xfrm>
          <a:off x="0" y="0"/>
          <a:ext cx="0" cy="0"/>
          <a:chOff x="0" y="0"/>
          <a:chExt cx="0" cy="0"/>
        </a:xfrm>
      </p:grpSpPr>
      <p:sp>
        <p:nvSpPr>
          <p:cNvPr id="556" name="Rectángulo 24"/>
          <p:cNvSpPr/>
          <p:nvPr/>
        </p:nvSpPr>
        <p:spPr>
          <a:xfrm>
            <a:off x="3942272" y="0"/>
            <a:ext cx="8249729" cy="6858000"/>
          </a:xfrm>
          <a:prstGeom prst="rect">
            <a:avLst/>
          </a:prstGeom>
          <a:solidFill>
            <a:srgbClr val="00425F"/>
          </a:solidFill>
          <a:ln w="12700">
            <a:miter lim="400000"/>
          </a:ln>
        </p:spPr>
        <p:txBody>
          <a:bodyPr lIns="45719" rIns="45719" anchor="ctr"/>
          <a:lstStyle/>
          <a:p>
            <a:pPr algn="ctr">
              <a:defRPr>
                <a:solidFill>
                  <a:srgbClr val="FFFFFF"/>
                </a:solidFill>
              </a:defRPr>
            </a:pPr>
          </a:p>
        </p:txBody>
      </p:sp>
      <p:grpSp>
        <p:nvGrpSpPr>
          <p:cNvPr id="575" name="Gráfico 7"/>
          <p:cNvGrpSpPr/>
          <p:nvPr/>
        </p:nvGrpSpPr>
        <p:grpSpPr>
          <a:xfrm>
            <a:off x="9874717" y="265386"/>
            <a:ext cx="2047152" cy="377230"/>
            <a:chOff x="0" y="0"/>
            <a:chExt cx="2047151" cy="377228"/>
          </a:xfrm>
        </p:grpSpPr>
        <p:sp>
          <p:nvSpPr>
            <p:cNvPr id="557"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8"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9"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0"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1"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2"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3"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4"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5"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6"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7"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8"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9"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0"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1"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2"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3"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4"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grpSp>
      <p:sp>
        <p:nvSpPr>
          <p:cNvPr id="576" name="In code"/>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In code</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iapositiva de título">
    <p:spTree>
      <p:nvGrpSpPr>
        <p:cNvPr id="1" name=""/>
        <p:cNvGrpSpPr/>
        <p:nvPr/>
      </p:nvGrpSpPr>
      <p:grpSpPr>
        <a:xfrm>
          <a:off x="0" y="0"/>
          <a:ext cx="0" cy="0"/>
          <a:chOff x="0" y="0"/>
          <a:chExt cx="0" cy="0"/>
        </a:xfrm>
      </p:grpSpPr>
      <p:grpSp>
        <p:nvGrpSpPr>
          <p:cNvPr id="63" name="Gráfico 4"/>
          <p:cNvGrpSpPr/>
          <p:nvPr/>
        </p:nvGrpSpPr>
        <p:grpSpPr>
          <a:xfrm>
            <a:off x="6994636" y="4763145"/>
            <a:ext cx="2812162" cy="518163"/>
            <a:chOff x="0" y="0"/>
            <a:chExt cx="2812161" cy="518162"/>
          </a:xfrm>
        </p:grpSpPr>
        <p:sp>
          <p:nvSpPr>
            <p:cNvPr id="45" name="Forma libre: forma 31"/>
            <p:cNvSpPr/>
            <p:nvPr/>
          </p:nvSpPr>
          <p:spPr>
            <a:xfrm>
              <a:off x="3456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6" name="Forma libre: forma 32"/>
            <p:cNvSpPr/>
            <p:nvPr/>
          </p:nvSpPr>
          <p:spPr>
            <a:xfrm>
              <a:off x="602105" y="96332"/>
              <a:ext cx="205614" cy="32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69" y="10193"/>
                  </a:moveTo>
                  <a:lnTo>
                    <a:pt x="21600" y="10193"/>
                  </a:lnTo>
                  <a:lnTo>
                    <a:pt x="21600" y="14933"/>
                  </a:lnTo>
                  <a:cubicBezTo>
                    <a:pt x="21600" y="18455"/>
                    <a:pt x="18358" y="21600"/>
                    <a:pt x="10853" y="21600"/>
                  </a:cubicBezTo>
                  <a:cubicBezTo>
                    <a:pt x="3349" y="21600"/>
                    <a:pt x="0" y="18484"/>
                    <a:pt x="0" y="14895"/>
                  </a:cubicBezTo>
                  <a:lnTo>
                    <a:pt x="0" y="0"/>
                  </a:lnTo>
                  <a:lnTo>
                    <a:pt x="6911" y="0"/>
                  </a:lnTo>
                  <a:lnTo>
                    <a:pt x="6911" y="4505"/>
                  </a:lnTo>
                  <a:lnTo>
                    <a:pt x="21593" y="4505"/>
                  </a:lnTo>
                  <a:lnTo>
                    <a:pt x="21593" y="7621"/>
                  </a:lnTo>
                  <a:lnTo>
                    <a:pt x="6911" y="7621"/>
                  </a:lnTo>
                  <a:lnTo>
                    <a:pt x="6911" y="14460"/>
                  </a:lnTo>
                  <a:cubicBezTo>
                    <a:pt x="6911" y="16560"/>
                    <a:pt x="8098" y="17777"/>
                    <a:pt x="10960" y="17777"/>
                  </a:cubicBezTo>
                  <a:cubicBezTo>
                    <a:pt x="13822" y="17777"/>
                    <a:pt x="15063" y="16593"/>
                    <a:pt x="15063" y="14527"/>
                  </a:cubicBezTo>
                  <a:lnTo>
                    <a:pt x="15063" y="10193"/>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7" name="Forma libre: forma 33"/>
            <p:cNvSpPr/>
            <p:nvPr/>
          </p:nvSpPr>
          <p:spPr>
            <a:xfrm>
              <a:off x="8282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8" name="Forma libre: forma 34"/>
            <p:cNvSpPr/>
            <p:nvPr/>
          </p:nvSpPr>
          <p:spPr>
            <a:xfrm>
              <a:off x="1145856" y="76330"/>
              <a:ext cx="277560" cy="34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01" y="21600"/>
                  </a:moveTo>
                  <a:lnTo>
                    <a:pt x="8001" y="3774"/>
                  </a:lnTo>
                  <a:lnTo>
                    <a:pt x="0" y="3774"/>
                  </a:lnTo>
                  <a:lnTo>
                    <a:pt x="0" y="0"/>
                  </a:lnTo>
                  <a:lnTo>
                    <a:pt x="21600" y="0"/>
                  </a:lnTo>
                  <a:lnTo>
                    <a:pt x="21600" y="3774"/>
                  </a:lnTo>
                  <a:lnTo>
                    <a:pt x="13560" y="3774"/>
                  </a:lnTo>
                  <a:lnTo>
                    <a:pt x="13560" y="21600"/>
                  </a:lnTo>
                  <a:lnTo>
                    <a:pt x="8001"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9" name="Forma libre: forma 35"/>
            <p:cNvSpPr/>
            <p:nvPr/>
          </p:nvSpPr>
          <p:spPr>
            <a:xfrm>
              <a:off x="1415223" y="157990"/>
              <a:ext cx="146495"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0" name="Forma libre: forma 36"/>
            <p:cNvSpPr/>
            <p:nvPr/>
          </p:nvSpPr>
          <p:spPr>
            <a:xfrm>
              <a:off x="1561209"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1"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62"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6"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1" name="Forma libre: forma 37"/>
            <p:cNvSpPr/>
            <p:nvPr/>
          </p:nvSpPr>
          <p:spPr>
            <a:xfrm>
              <a:off x="1819211" y="72265"/>
              <a:ext cx="66803" cy="345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6"/>
                  </a:lnTo>
                  <a:lnTo>
                    <a:pt x="21600" y="5786"/>
                  </a:lnTo>
                  <a:lnTo>
                    <a:pt x="21600" y="21600"/>
                  </a:lnTo>
                  <a:lnTo>
                    <a:pt x="0"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2" name="Forma libre: forma 38"/>
            <p:cNvSpPr/>
            <p:nvPr/>
          </p:nvSpPr>
          <p:spPr>
            <a:xfrm>
              <a:off x="1916365" y="158054"/>
              <a:ext cx="229236" cy="2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2" y="21600"/>
                  </a:moveTo>
                  <a:lnTo>
                    <a:pt x="15252" y="8853"/>
                  </a:lnTo>
                  <a:cubicBezTo>
                    <a:pt x="15252" y="5602"/>
                    <a:pt x="14187" y="4704"/>
                    <a:pt x="11183" y="4704"/>
                  </a:cubicBezTo>
                  <a:cubicBezTo>
                    <a:pt x="7892" y="4704"/>
                    <a:pt x="6294" y="6332"/>
                    <a:pt x="6294" y="9539"/>
                  </a:cubicBezTo>
                  <a:lnTo>
                    <a:pt x="6294" y="21600"/>
                  </a:lnTo>
                  <a:lnTo>
                    <a:pt x="0" y="21600"/>
                  </a:lnTo>
                  <a:lnTo>
                    <a:pt x="0" y="555"/>
                  </a:lnTo>
                  <a:lnTo>
                    <a:pt x="6007" y="555"/>
                  </a:lnTo>
                  <a:lnTo>
                    <a:pt x="6007" y="3636"/>
                  </a:lnTo>
                  <a:cubicBezTo>
                    <a:pt x="7461" y="1284"/>
                    <a:pt x="9879" y="0"/>
                    <a:pt x="13708" y="0"/>
                  </a:cubicBezTo>
                  <a:cubicBezTo>
                    <a:pt x="18261" y="0"/>
                    <a:pt x="21600" y="2436"/>
                    <a:pt x="21600" y="7013"/>
                  </a:cubicBezTo>
                  <a:lnTo>
                    <a:pt x="21600" y="21600"/>
                  </a:lnTo>
                  <a:lnTo>
                    <a:pt x="15258"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3" name="Forma libre: forma 39"/>
            <p:cNvSpPr/>
            <p:nvPr/>
          </p:nvSpPr>
          <p:spPr>
            <a:xfrm>
              <a:off x="2169223" y="158118"/>
              <a:ext cx="241047" cy="26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6" y="12212"/>
                  </a:moveTo>
                  <a:cubicBezTo>
                    <a:pt x="6168" y="15298"/>
                    <a:pt x="8103" y="17303"/>
                    <a:pt x="11050" y="17303"/>
                  </a:cubicBezTo>
                  <a:cubicBezTo>
                    <a:pt x="12985" y="17303"/>
                    <a:pt x="14686" y="16427"/>
                    <a:pt x="15102" y="15010"/>
                  </a:cubicBezTo>
                  <a:lnTo>
                    <a:pt x="21276" y="15010"/>
                  </a:lnTo>
                  <a:cubicBezTo>
                    <a:pt x="19893" y="19219"/>
                    <a:pt x="16166" y="21600"/>
                    <a:pt x="11329" y="21600"/>
                  </a:cubicBezTo>
                  <a:cubicBezTo>
                    <a:pt x="3778" y="21600"/>
                    <a:pt x="0" y="17844"/>
                    <a:pt x="0" y="10424"/>
                  </a:cubicBezTo>
                  <a:cubicBezTo>
                    <a:pt x="0" y="4086"/>
                    <a:pt x="4006" y="0"/>
                    <a:pt x="10959" y="0"/>
                  </a:cubicBezTo>
                  <a:cubicBezTo>
                    <a:pt x="17913" y="0"/>
                    <a:pt x="21600" y="4086"/>
                    <a:pt x="21600" y="12217"/>
                  </a:cubicBezTo>
                  <a:lnTo>
                    <a:pt x="5986" y="12217"/>
                  </a:lnTo>
                  <a:close/>
                  <a:moveTo>
                    <a:pt x="15426" y="8790"/>
                  </a:moveTo>
                  <a:cubicBezTo>
                    <a:pt x="15335" y="5745"/>
                    <a:pt x="13122" y="4287"/>
                    <a:pt x="10777" y="4287"/>
                  </a:cubicBezTo>
                  <a:cubicBezTo>
                    <a:pt x="8433" y="4287"/>
                    <a:pt x="6402" y="5956"/>
                    <a:pt x="6174" y="8790"/>
                  </a:cubicBezTo>
                  <a:lnTo>
                    <a:pt x="15432" y="879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4" name="Forma libre: forma 40"/>
            <p:cNvSpPr/>
            <p:nvPr/>
          </p:nvSpPr>
          <p:spPr>
            <a:xfrm>
              <a:off x="2433383" y="157990"/>
              <a:ext cx="146496"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5" name="Forma libre: forma 41"/>
            <p:cNvSpPr/>
            <p:nvPr/>
          </p:nvSpPr>
          <p:spPr>
            <a:xfrm>
              <a:off x="2579877" y="158054"/>
              <a:ext cx="232285"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7" y="6755"/>
                  </a:moveTo>
                  <a:cubicBezTo>
                    <a:pt x="14620" y="4756"/>
                    <a:pt x="13380" y="4045"/>
                    <a:pt x="10558" y="4045"/>
                  </a:cubicBezTo>
                  <a:cubicBezTo>
                    <a:pt x="8214" y="4045"/>
                    <a:pt x="6879" y="4545"/>
                    <a:pt x="6879" y="5755"/>
                  </a:cubicBezTo>
                  <a:cubicBezTo>
                    <a:pt x="6879" y="6966"/>
                    <a:pt x="8166" y="7466"/>
                    <a:pt x="10700" y="8090"/>
                  </a:cubicBezTo>
                  <a:cubicBezTo>
                    <a:pt x="13375" y="8754"/>
                    <a:pt x="15908" y="9218"/>
                    <a:pt x="17726" y="9842"/>
                  </a:cubicBezTo>
                  <a:cubicBezTo>
                    <a:pt x="20212" y="10718"/>
                    <a:pt x="21600" y="12135"/>
                    <a:pt x="21600" y="14804"/>
                  </a:cubicBezTo>
                  <a:cubicBezTo>
                    <a:pt x="21600" y="19060"/>
                    <a:pt x="18016" y="21600"/>
                    <a:pt x="11326" y="21600"/>
                  </a:cubicBezTo>
                  <a:cubicBezTo>
                    <a:pt x="4110" y="21600"/>
                    <a:pt x="94" y="18637"/>
                    <a:pt x="0" y="14469"/>
                  </a:cubicBezTo>
                  <a:lnTo>
                    <a:pt x="6407" y="14469"/>
                  </a:lnTo>
                  <a:cubicBezTo>
                    <a:pt x="6407" y="16385"/>
                    <a:pt x="8273" y="17514"/>
                    <a:pt x="11284" y="17514"/>
                  </a:cubicBezTo>
                  <a:cubicBezTo>
                    <a:pt x="13481" y="17514"/>
                    <a:pt x="15441" y="16932"/>
                    <a:pt x="15441" y="15386"/>
                  </a:cubicBezTo>
                  <a:cubicBezTo>
                    <a:pt x="15441" y="13928"/>
                    <a:pt x="13670" y="13469"/>
                    <a:pt x="11668" y="13052"/>
                  </a:cubicBezTo>
                  <a:cubicBezTo>
                    <a:pt x="7700" y="12217"/>
                    <a:pt x="5503" y="11635"/>
                    <a:pt x="3832" y="10718"/>
                  </a:cubicBezTo>
                  <a:cubicBezTo>
                    <a:pt x="1636" y="9507"/>
                    <a:pt x="868" y="7925"/>
                    <a:pt x="868" y="6090"/>
                  </a:cubicBezTo>
                  <a:cubicBezTo>
                    <a:pt x="868" y="2628"/>
                    <a:pt x="3590" y="0"/>
                    <a:pt x="10759" y="0"/>
                  </a:cubicBezTo>
                  <a:cubicBezTo>
                    <a:pt x="17543" y="0"/>
                    <a:pt x="20602" y="2334"/>
                    <a:pt x="20939" y="6755"/>
                  </a:cubicBezTo>
                  <a:lnTo>
                    <a:pt x="14963" y="675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6" name="Forma libre: forma 42"/>
            <p:cNvSpPr/>
            <p:nvPr/>
          </p:nvSpPr>
          <p:spPr>
            <a:xfrm>
              <a:off x="14350" y="0"/>
              <a:ext cx="303658" cy="432438"/>
            </a:xfrm>
            <a:custGeom>
              <a:avLst/>
              <a:gdLst/>
              <a:ahLst/>
              <a:cxnLst>
                <a:cxn ang="0">
                  <a:pos x="wd2" y="hd2"/>
                </a:cxn>
                <a:cxn ang="5400000">
                  <a:pos x="wd2" y="hd2"/>
                </a:cxn>
                <a:cxn ang="10800000">
                  <a:pos x="wd2" y="hd2"/>
                </a:cxn>
                <a:cxn ang="16200000">
                  <a:pos x="wd2" y="hd2"/>
                </a:cxn>
              </a:cxnLst>
              <a:rect l="0" t="0" r="r" b="b"/>
              <a:pathLst>
                <a:path w="21600" h="20727" fill="norm" stroke="1" extrusionOk="0">
                  <a:moveTo>
                    <a:pt x="145" y="119"/>
                  </a:moveTo>
                  <a:lnTo>
                    <a:pt x="0" y="20727"/>
                  </a:lnTo>
                  <a:lnTo>
                    <a:pt x="12521" y="20727"/>
                  </a:lnTo>
                  <a:cubicBezTo>
                    <a:pt x="18565" y="18688"/>
                    <a:pt x="21600" y="14101"/>
                    <a:pt x="21600" y="10808"/>
                  </a:cubicBezTo>
                  <a:cubicBezTo>
                    <a:pt x="21600" y="4365"/>
                    <a:pt x="13515" y="-873"/>
                    <a:pt x="149" y="122"/>
                  </a:cubicBezTo>
                  <a:close/>
                  <a:moveTo>
                    <a:pt x="12259" y="8650"/>
                  </a:moveTo>
                  <a:cubicBezTo>
                    <a:pt x="11852" y="8115"/>
                    <a:pt x="11319" y="7625"/>
                    <a:pt x="10651" y="7198"/>
                  </a:cubicBezTo>
                  <a:cubicBezTo>
                    <a:pt x="10140" y="6876"/>
                    <a:pt x="9553" y="6587"/>
                    <a:pt x="8935" y="6355"/>
                  </a:cubicBezTo>
                  <a:cubicBezTo>
                    <a:pt x="7665" y="5887"/>
                    <a:pt x="6224" y="5634"/>
                    <a:pt x="4756" y="5634"/>
                  </a:cubicBezTo>
                  <a:cubicBezTo>
                    <a:pt x="4219" y="5634"/>
                    <a:pt x="3785" y="5345"/>
                    <a:pt x="3785" y="4980"/>
                  </a:cubicBezTo>
                  <a:cubicBezTo>
                    <a:pt x="3785" y="4615"/>
                    <a:pt x="4223" y="4325"/>
                    <a:pt x="4756" y="4325"/>
                  </a:cubicBezTo>
                  <a:cubicBezTo>
                    <a:pt x="6559" y="4325"/>
                    <a:pt x="8325" y="4630"/>
                    <a:pt x="9865" y="5202"/>
                  </a:cubicBezTo>
                  <a:cubicBezTo>
                    <a:pt x="10642" y="5488"/>
                    <a:pt x="11360" y="5841"/>
                    <a:pt x="11997" y="6252"/>
                  </a:cubicBezTo>
                  <a:cubicBezTo>
                    <a:pt x="12819" y="6775"/>
                    <a:pt x="13492" y="7387"/>
                    <a:pt x="13993" y="8054"/>
                  </a:cubicBezTo>
                  <a:cubicBezTo>
                    <a:pt x="14675" y="8958"/>
                    <a:pt x="15019" y="9925"/>
                    <a:pt x="15019" y="10933"/>
                  </a:cubicBezTo>
                  <a:cubicBezTo>
                    <a:pt x="15019" y="11940"/>
                    <a:pt x="14689" y="12881"/>
                    <a:pt x="14030" y="13769"/>
                  </a:cubicBezTo>
                  <a:cubicBezTo>
                    <a:pt x="13867" y="13995"/>
                    <a:pt x="13519" y="14132"/>
                    <a:pt x="13158" y="14132"/>
                  </a:cubicBezTo>
                  <a:cubicBezTo>
                    <a:pt x="13018" y="14132"/>
                    <a:pt x="12869" y="14107"/>
                    <a:pt x="12729" y="14059"/>
                  </a:cubicBezTo>
                  <a:cubicBezTo>
                    <a:pt x="12254" y="13897"/>
                    <a:pt x="12051" y="13508"/>
                    <a:pt x="12291" y="13182"/>
                  </a:cubicBezTo>
                  <a:cubicBezTo>
                    <a:pt x="12815" y="12476"/>
                    <a:pt x="13077" y="11718"/>
                    <a:pt x="13077" y="10930"/>
                  </a:cubicBezTo>
                  <a:cubicBezTo>
                    <a:pt x="13077" y="10142"/>
                    <a:pt x="12801" y="9362"/>
                    <a:pt x="12259" y="8641"/>
                  </a:cubicBezTo>
                  <a:close/>
                  <a:moveTo>
                    <a:pt x="5235" y="12248"/>
                  </a:moveTo>
                  <a:cubicBezTo>
                    <a:pt x="4115" y="12248"/>
                    <a:pt x="3202" y="11633"/>
                    <a:pt x="3202" y="10872"/>
                  </a:cubicBezTo>
                  <a:cubicBezTo>
                    <a:pt x="3202" y="10111"/>
                    <a:pt x="4115" y="9499"/>
                    <a:pt x="5235" y="9499"/>
                  </a:cubicBezTo>
                  <a:cubicBezTo>
                    <a:pt x="6355" y="9499"/>
                    <a:pt x="7277" y="10111"/>
                    <a:pt x="7277" y="10872"/>
                  </a:cubicBezTo>
                  <a:cubicBezTo>
                    <a:pt x="7277" y="11633"/>
                    <a:pt x="6360" y="12248"/>
                    <a:pt x="5235" y="12248"/>
                  </a:cubicBezTo>
                  <a:close/>
                  <a:moveTo>
                    <a:pt x="9436" y="10982"/>
                  </a:moveTo>
                  <a:cubicBezTo>
                    <a:pt x="9513" y="10610"/>
                    <a:pt x="9531" y="9679"/>
                    <a:pt x="8270" y="8906"/>
                  </a:cubicBezTo>
                  <a:cubicBezTo>
                    <a:pt x="7290" y="8300"/>
                    <a:pt x="6270" y="8032"/>
                    <a:pt x="4946" y="8032"/>
                  </a:cubicBezTo>
                  <a:cubicBezTo>
                    <a:pt x="4580" y="8032"/>
                    <a:pt x="4278" y="7822"/>
                    <a:pt x="4278" y="7564"/>
                  </a:cubicBezTo>
                  <a:cubicBezTo>
                    <a:pt x="4278" y="7305"/>
                    <a:pt x="4580" y="7095"/>
                    <a:pt x="4946" y="7095"/>
                  </a:cubicBezTo>
                  <a:cubicBezTo>
                    <a:pt x="6590" y="7095"/>
                    <a:pt x="7927" y="7451"/>
                    <a:pt x="9156" y="8203"/>
                  </a:cubicBezTo>
                  <a:cubicBezTo>
                    <a:pt x="10904" y="9271"/>
                    <a:pt x="10859" y="10586"/>
                    <a:pt x="10764" y="11106"/>
                  </a:cubicBezTo>
                  <a:cubicBezTo>
                    <a:pt x="10714" y="11341"/>
                    <a:pt x="10434" y="11511"/>
                    <a:pt x="10100" y="11511"/>
                  </a:cubicBezTo>
                  <a:cubicBezTo>
                    <a:pt x="10068" y="11511"/>
                    <a:pt x="10046" y="11511"/>
                    <a:pt x="10005" y="11505"/>
                  </a:cubicBezTo>
                  <a:cubicBezTo>
                    <a:pt x="9644" y="11469"/>
                    <a:pt x="9382" y="11237"/>
                    <a:pt x="9431" y="10982"/>
                  </a:cubicBezTo>
                  <a:close/>
                  <a:moveTo>
                    <a:pt x="11125" y="15821"/>
                  </a:moveTo>
                  <a:cubicBezTo>
                    <a:pt x="10524" y="15821"/>
                    <a:pt x="10037" y="15504"/>
                    <a:pt x="10037" y="15121"/>
                  </a:cubicBezTo>
                  <a:cubicBezTo>
                    <a:pt x="10037" y="14737"/>
                    <a:pt x="10524" y="14430"/>
                    <a:pt x="11125" y="14430"/>
                  </a:cubicBezTo>
                  <a:cubicBezTo>
                    <a:pt x="11726" y="14430"/>
                    <a:pt x="12205" y="14740"/>
                    <a:pt x="12205" y="15121"/>
                  </a:cubicBezTo>
                  <a:cubicBezTo>
                    <a:pt x="12205" y="15501"/>
                    <a:pt x="11717" y="15821"/>
                    <a:pt x="11125" y="15821"/>
                  </a:cubicBezTo>
                  <a:close/>
                  <a:moveTo>
                    <a:pt x="13515" y="18119"/>
                  </a:moveTo>
                  <a:cubicBezTo>
                    <a:pt x="13171" y="18304"/>
                    <a:pt x="12593" y="18259"/>
                    <a:pt x="12304" y="18003"/>
                  </a:cubicBezTo>
                  <a:cubicBezTo>
                    <a:pt x="12164" y="17878"/>
                    <a:pt x="12105" y="17726"/>
                    <a:pt x="12137" y="17568"/>
                  </a:cubicBezTo>
                  <a:cubicBezTo>
                    <a:pt x="12173" y="17413"/>
                    <a:pt x="12295" y="17279"/>
                    <a:pt x="12480" y="17184"/>
                  </a:cubicBezTo>
                  <a:cubicBezTo>
                    <a:pt x="13998" y="16426"/>
                    <a:pt x="15245" y="15431"/>
                    <a:pt x="16094" y="14308"/>
                  </a:cubicBezTo>
                  <a:cubicBezTo>
                    <a:pt x="16907" y="13212"/>
                    <a:pt x="17318" y="12041"/>
                    <a:pt x="17318" y="10826"/>
                  </a:cubicBezTo>
                  <a:cubicBezTo>
                    <a:pt x="17318" y="10151"/>
                    <a:pt x="17187" y="9478"/>
                    <a:pt x="16925" y="8821"/>
                  </a:cubicBezTo>
                  <a:cubicBezTo>
                    <a:pt x="16365" y="7421"/>
                    <a:pt x="15222" y="6142"/>
                    <a:pt x="13628" y="5123"/>
                  </a:cubicBezTo>
                  <a:cubicBezTo>
                    <a:pt x="12950" y="4688"/>
                    <a:pt x="12200" y="4304"/>
                    <a:pt x="11396" y="3981"/>
                  </a:cubicBezTo>
                  <a:lnTo>
                    <a:pt x="11301" y="3945"/>
                  </a:lnTo>
                  <a:lnTo>
                    <a:pt x="11206" y="3981"/>
                  </a:lnTo>
                  <a:cubicBezTo>
                    <a:pt x="10981" y="4064"/>
                    <a:pt x="10728" y="4109"/>
                    <a:pt x="10475" y="4109"/>
                  </a:cubicBezTo>
                  <a:cubicBezTo>
                    <a:pt x="9743" y="4109"/>
                    <a:pt x="9129" y="3775"/>
                    <a:pt x="8984" y="3291"/>
                  </a:cubicBezTo>
                  <a:lnTo>
                    <a:pt x="8962" y="3221"/>
                  </a:lnTo>
                  <a:lnTo>
                    <a:pt x="8862" y="3199"/>
                  </a:lnTo>
                  <a:cubicBezTo>
                    <a:pt x="7516" y="2895"/>
                    <a:pt x="6098" y="2740"/>
                    <a:pt x="4657" y="2740"/>
                  </a:cubicBezTo>
                  <a:cubicBezTo>
                    <a:pt x="4178" y="2740"/>
                    <a:pt x="3790" y="2478"/>
                    <a:pt x="3790" y="2158"/>
                  </a:cubicBezTo>
                  <a:cubicBezTo>
                    <a:pt x="3790" y="1839"/>
                    <a:pt x="4178" y="1574"/>
                    <a:pt x="4657" y="1574"/>
                  </a:cubicBezTo>
                  <a:cubicBezTo>
                    <a:pt x="6405" y="1574"/>
                    <a:pt x="8099" y="1772"/>
                    <a:pt x="9693" y="2161"/>
                  </a:cubicBezTo>
                  <a:lnTo>
                    <a:pt x="9770" y="2180"/>
                  </a:lnTo>
                  <a:lnTo>
                    <a:pt x="9842" y="2158"/>
                  </a:lnTo>
                  <a:cubicBezTo>
                    <a:pt x="10028" y="2094"/>
                    <a:pt x="10253" y="2064"/>
                    <a:pt x="10484" y="2064"/>
                  </a:cubicBezTo>
                  <a:cubicBezTo>
                    <a:pt x="11170" y="2064"/>
                    <a:pt x="11762" y="2362"/>
                    <a:pt x="11947" y="2807"/>
                  </a:cubicBezTo>
                  <a:lnTo>
                    <a:pt x="11965" y="2855"/>
                  </a:lnTo>
                  <a:lnTo>
                    <a:pt x="12033" y="2880"/>
                  </a:lnTo>
                  <a:cubicBezTo>
                    <a:pt x="13045" y="3269"/>
                    <a:pt x="13984" y="3741"/>
                    <a:pt x="14820" y="4274"/>
                  </a:cubicBezTo>
                  <a:cubicBezTo>
                    <a:pt x="15741" y="4864"/>
                    <a:pt x="16527" y="5528"/>
                    <a:pt x="17164" y="6240"/>
                  </a:cubicBezTo>
                  <a:cubicBezTo>
                    <a:pt x="17801" y="6955"/>
                    <a:pt x="18289" y="7719"/>
                    <a:pt x="18605" y="8516"/>
                  </a:cubicBezTo>
                  <a:cubicBezTo>
                    <a:pt x="18908" y="9289"/>
                    <a:pt x="19061" y="10065"/>
                    <a:pt x="19061" y="10826"/>
                  </a:cubicBezTo>
                  <a:cubicBezTo>
                    <a:pt x="19061" y="12226"/>
                    <a:pt x="18583" y="13575"/>
                    <a:pt x="17639" y="14835"/>
                  </a:cubicBezTo>
                  <a:cubicBezTo>
                    <a:pt x="16677" y="16122"/>
                    <a:pt x="15249" y="17257"/>
                    <a:pt x="13519" y="18122"/>
                  </a:cubicBez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7" name="Forma libre: forma 43"/>
            <p:cNvSpPr/>
            <p:nvPr/>
          </p:nvSpPr>
          <p:spPr>
            <a:xfrm>
              <a:off x="-1" y="488889"/>
              <a:ext cx="2280032"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28" y="0"/>
                  </a:moveTo>
                  <a:cubicBezTo>
                    <a:pt x="21568" y="0"/>
                    <a:pt x="21600" y="2496"/>
                    <a:pt x="21600" y="5576"/>
                  </a:cubicBezTo>
                  <a:lnTo>
                    <a:pt x="21600" y="16025"/>
                  </a:lnTo>
                  <a:cubicBezTo>
                    <a:pt x="21600" y="19104"/>
                    <a:pt x="21568" y="21600"/>
                    <a:pt x="21528" y="21600"/>
                  </a:cubicBezTo>
                  <a:lnTo>
                    <a:pt x="72" y="21600"/>
                  </a:lnTo>
                  <a:cubicBezTo>
                    <a:pt x="32" y="21600"/>
                    <a:pt x="0" y="19104"/>
                    <a:pt x="0" y="16025"/>
                  </a:cubicBezTo>
                  <a:lnTo>
                    <a:pt x="0" y="5576"/>
                  </a:lnTo>
                  <a:cubicBezTo>
                    <a:pt x="0" y="2496"/>
                    <a:pt x="32" y="0"/>
                    <a:pt x="72"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8" name="Forma libre: forma 44"/>
            <p:cNvSpPr/>
            <p:nvPr/>
          </p:nvSpPr>
          <p:spPr>
            <a:xfrm>
              <a:off x="2304414" y="488889"/>
              <a:ext cx="159068"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4" y="0"/>
                  </a:moveTo>
                  <a:cubicBezTo>
                    <a:pt x="21141" y="0"/>
                    <a:pt x="21600" y="2496"/>
                    <a:pt x="21600" y="5576"/>
                  </a:cubicBezTo>
                  <a:lnTo>
                    <a:pt x="21600" y="16025"/>
                  </a:lnTo>
                  <a:cubicBezTo>
                    <a:pt x="21600" y="19104"/>
                    <a:pt x="21141" y="21600"/>
                    <a:pt x="20574" y="21600"/>
                  </a:cubicBezTo>
                  <a:lnTo>
                    <a:pt x="1026" y="21600"/>
                  </a:lnTo>
                  <a:cubicBezTo>
                    <a:pt x="459" y="21600"/>
                    <a:pt x="0" y="19104"/>
                    <a:pt x="0" y="16025"/>
                  </a:cubicBezTo>
                  <a:lnTo>
                    <a:pt x="0" y="5576"/>
                  </a:lnTo>
                  <a:cubicBezTo>
                    <a:pt x="0" y="2496"/>
                    <a:pt x="460" y="0"/>
                    <a:pt x="1026"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9" name="Forma libre: forma 45"/>
            <p:cNvSpPr/>
            <p:nvPr/>
          </p:nvSpPr>
          <p:spPr>
            <a:xfrm>
              <a:off x="2615946" y="488889"/>
              <a:ext cx="192659"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0"/>
                  </a:moveTo>
                  <a:cubicBezTo>
                    <a:pt x="21221" y="0"/>
                    <a:pt x="21600" y="2496"/>
                    <a:pt x="21600" y="5576"/>
                  </a:cubicBezTo>
                  <a:lnTo>
                    <a:pt x="21600" y="16025"/>
                  </a:lnTo>
                  <a:cubicBezTo>
                    <a:pt x="21600" y="19104"/>
                    <a:pt x="21221" y="21600"/>
                    <a:pt x="20753" y="21600"/>
                  </a:cubicBezTo>
                  <a:lnTo>
                    <a:pt x="847" y="21600"/>
                  </a:lnTo>
                  <a:cubicBezTo>
                    <a:pt x="379" y="21600"/>
                    <a:pt x="0" y="19104"/>
                    <a:pt x="0" y="16025"/>
                  </a:cubicBezTo>
                  <a:lnTo>
                    <a:pt x="0" y="5576"/>
                  </a:lnTo>
                  <a:cubicBezTo>
                    <a:pt x="0" y="2496"/>
                    <a:pt x="379" y="0"/>
                    <a:pt x="847"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0" name="Forma libre: forma 46"/>
            <p:cNvSpPr/>
            <p:nvPr/>
          </p:nvSpPr>
          <p:spPr>
            <a:xfrm>
              <a:off x="2487802"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1" name="Forma libre: forma 47"/>
            <p:cNvSpPr/>
            <p:nvPr/>
          </p:nvSpPr>
          <p:spPr>
            <a:xfrm>
              <a:off x="2549779"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2" name="Forma libre: forma 48"/>
            <p:cNvSpPr/>
            <p:nvPr/>
          </p:nvSpPr>
          <p:spPr>
            <a:xfrm>
              <a:off x="59307" y="198122"/>
              <a:ext cx="57278" cy="5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cubicBezTo>
                    <a:pt x="4837" y="21600"/>
                    <a:pt x="0" y="16768"/>
                    <a:pt x="0" y="10788"/>
                  </a:cubicBezTo>
                  <a:cubicBezTo>
                    <a:pt x="0" y="4808"/>
                    <a:pt x="4837" y="0"/>
                    <a:pt x="10776" y="0"/>
                  </a:cubicBezTo>
                  <a:cubicBezTo>
                    <a:pt x="16715" y="0"/>
                    <a:pt x="21600" y="4808"/>
                    <a:pt x="21600" y="10788"/>
                  </a:cubicBezTo>
                  <a:cubicBezTo>
                    <a:pt x="21600" y="16768"/>
                    <a:pt x="16739" y="21600"/>
                    <a:pt x="10776" y="2160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grpSp>
      <p:sp>
        <p:nvSpPr>
          <p:cNvPr id="64" name="Forma libre: forma 49"/>
          <p:cNvSpPr/>
          <p:nvPr/>
        </p:nvSpPr>
        <p:spPr>
          <a:xfrm>
            <a:off x="6614351" y="4628832"/>
            <a:ext cx="46165" cy="782208"/>
          </a:xfrm>
          <a:prstGeom prst="rect">
            <a:avLst/>
          </a:prstGeom>
          <a:solidFill>
            <a:srgbClr val="1D0000"/>
          </a:solidFill>
          <a:ln w="12700">
            <a:miter lim="400000"/>
          </a:ln>
        </p:spPr>
        <p:txBody>
          <a:bodyPr lIns="45719" rIns="45719" anchor="ctr"/>
          <a:lstStyle/>
          <a:p>
            <a:pPr/>
          </a:p>
        </p:txBody>
      </p:sp>
      <p:sp>
        <p:nvSpPr>
          <p:cNvPr id="65" name="Título título título título título"/>
          <p:cNvSpPr txBox="1"/>
          <p:nvPr>
            <p:ph type="title" hasCustomPrompt="1"/>
          </p:nvPr>
        </p:nvSpPr>
        <p:spPr>
          <a:xfrm>
            <a:off x="2457547" y="4653819"/>
            <a:ext cx="3987194" cy="321565"/>
          </a:xfrm>
          <a:prstGeom prst="rect">
            <a:avLst/>
          </a:prstGeom>
        </p:spPr>
        <p:txBody>
          <a:bodyPr anchor="t">
            <a:normAutofit fontScale="100000" lnSpcReduction="0"/>
          </a:bodyPr>
          <a:lstStyle>
            <a:lvl1pPr>
              <a:defRPr sz="2400"/>
            </a:lvl1pPr>
          </a:lstStyle>
          <a:p>
            <a:pPr/>
            <a:r>
              <a:t>Título título título título título</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Diseño personalizado">
    <p:spTree>
      <p:nvGrpSpPr>
        <p:cNvPr id="1" name=""/>
        <p:cNvGrpSpPr/>
        <p:nvPr/>
      </p:nvGrpSpPr>
      <p:grpSpPr>
        <a:xfrm>
          <a:off x="0" y="0"/>
          <a:ext cx="0" cy="0"/>
          <a:chOff x="0" y="0"/>
          <a:chExt cx="0" cy="0"/>
        </a:xfrm>
      </p:grpSpPr>
      <p:grpSp>
        <p:nvGrpSpPr>
          <p:cNvPr id="602" name="Gráfico 7"/>
          <p:cNvGrpSpPr/>
          <p:nvPr/>
        </p:nvGrpSpPr>
        <p:grpSpPr>
          <a:xfrm>
            <a:off x="9874717" y="265386"/>
            <a:ext cx="2047152" cy="377230"/>
            <a:chOff x="0" y="0"/>
            <a:chExt cx="2047151" cy="377228"/>
          </a:xfrm>
        </p:grpSpPr>
        <p:sp>
          <p:nvSpPr>
            <p:cNvPr id="584"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5"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6"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7"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8"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9"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0"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1"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2"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3"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4"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5"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6"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7"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8"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9"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0"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1"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03"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Diseño personalizado">
    <p:spTree>
      <p:nvGrpSpPr>
        <p:cNvPr id="1" name=""/>
        <p:cNvGrpSpPr/>
        <p:nvPr/>
      </p:nvGrpSpPr>
      <p:grpSpPr>
        <a:xfrm>
          <a:off x="0" y="0"/>
          <a:ext cx="0" cy="0"/>
          <a:chOff x="0" y="0"/>
          <a:chExt cx="0" cy="0"/>
        </a:xfrm>
      </p:grpSpPr>
      <p:grpSp>
        <p:nvGrpSpPr>
          <p:cNvPr id="629" name="Gráfico 7"/>
          <p:cNvGrpSpPr/>
          <p:nvPr/>
        </p:nvGrpSpPr>
        <p:grpSpPr>
          <a:xfrm>
            <a:off x="9874717" y="265386"/>
            <a:ext cx="2047152" cy="377230"/>
            <a:chOff x="0" y="0"/>
            <a:chExt cx="2047151" cy="377228"/>
          </a:xfrm>
        </p:grpSpPr>
        <p:sp>
          <p:nvSpPr>
            <p:cNvPr id="611"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2"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3"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4"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5"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6"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7"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8"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9"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0"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1"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2"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3"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4"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5"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6"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7"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8"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30"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3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32" name="Body Level One…"/>
          <p:cNvSpPr txBox="1"/>
          <p:nvPr>
            <p:ph type="body" sz="quarter" idx="1" hasCustomPrompt="1"/>
          </p:nvPr>
        </p:nvSpPr>
        <p:spPr>
          <a:xfrm>
            <a:off x="1106487" y="2890838"/>
            <a:ext cx="7138988" cy="1076326"/>
          </a:xfrm>
          <a:prstGeom prst="rect">
            <a:avLst/>
          </a:prstGeom>
        </p:spPr>
        <p:txBody>
          <a:bodyPr>
            <a:normAutofit fontScale="100000" lnSpcReduction="0"/>
          </a:bodyPr>
          <a:lstStyle>
            <a:lvl1pPr marL="0" indent="0">
              <a:buSzTx/>
              <a:buFontTx/>
              <a:buNone/>
              <a:defRPr sz="3200">
                <a:solidFill>
                  <a:srgbClr val="FFFFFF"/>
                </a:solidFill>
                <a:latin typeface="Arial Black"/>
                <a:ea typeface="Arial Black"/>
                <a:cs typeface="Arial Black"/>
                <a:sym typeface="Arial Black"/>
              </a:defRPr>
            </a:lvl1pPr>
            <a:lvl2pPr marL="0" indent="457200">
              <a:buSzTx/>
              <a:buFontTx/>
              <a:buNone/>
              <a:defRPr sz="3200">
                <a:solidFill>
                  <a:srgbClr val="FFFFFF"/>
                </a:solidFill>
                <a:latin typeface="Arial Black"/>
                <a:ea typeface="Arial Black"/>
                <a:cs typeface="Arial Black"/>
                <a:sym typeface="Arial Black"/>
              </a:defRPr>
            </a:lvl2pPr>
            <a:lvl3pPr marL="0" indent="914400">
              <a:buSzTx/>
              <a:buFontTx/>
              <a:buNone/>
              <a:defRPr sz="3200">
                <a:solidFill>
                  <a:srgbClr val="FFFFFF"/>
                </a:solidFill>
                <a:latin typeface="Arial Black"/>
                <a:ea typeface="Arial Black"/>
                <a:cs typeface="Arial Black"/>
                <a:sym typeface="Arial Black"/>
              </a:defRPr>
            </a:lvl3pPr>
            <a:lvl4pPr marL="0" indent="1371600">
              <a:buSzTx/>
              <a:buFontTx/>
              <a:buNone/>
              <a:defRPr sz="3200">
                <a:solidFill>
                  <a:srgbClr val="FFFFFF"/>
                </a:solidFill>
                <a:latin typeface="Arial Black"/>
                <a:ea typeface="Arial Black"/>
                <a:cs typeface="Arial Black"/>
                <a:sym typeface="Arial Black"/>
              </a:defRPr>
            </a:lvl4pPr>
            <a:lvl5pPr marL="0" indent="1828800">
              <a:buSzTx/>
              <a:buFontTx/>
              <a:buNone/>
              <a:defRPr sz="3200">
                <a:solidFill>
                  <a:srgbClr val="FFFFFF"/>
                </a:solidFill>
                <a:latin typeface="Arial Black"/>
                <a:ea typeface="Arial Black"/>
                <a:cs typeface="Arial Black"/>
                <a:sym typeface="Arial Black"/>
              </a:defRPr>
            </a:lvl5pPr>
          </a:lstStyle>
          <a:p>
            <a:pPr/>
            <a:r>
              <a:t>Haga clic para modificar eltexto principal</a:t>
            </a:r>
          </a:p>
          <a:p>
            <a:pPr lvl="1"/>
            <a:r>
              <a:t/>
            </a:r>
          </a:p>
          <a:p>
            <a:pPr lvl="2"/>
            <a:r>
              <a:t/>
            </a:r>
          </a:p>
          <a:p>
            <a:pPr lvl="3"/>
            <a:r>
              <a:t/>
            </a:r>
          </a:p>
          <a:p>
            <a:pPr lvl="4"/>
            <a:r>
              <a:t/>
            </a:r>
          </a:p>
        </p:txBody>
      </p:sp>
      <p:sp>
        <p:nvSpPr>
          <p:cNvPr id="6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seño personalizado">
    <p:spTree>
      <p:nvGrpSpPr>
        <p:cNvPr id="1" name=""/>
        <p:cNvGrpSpPr/>
        <p:nvPr/>
      </p:nvGrpSpPr>
      <p:grpSpPr>
        <a:xfrm>
          <a:off x="0" y="0"/>
          <a:ext cx="0" cy="0"/>
          <a:chOff x="0" y="0"/>
          <a:chExt cx="0" cy="0"/>
        </a:xfrm>
      </p:grpSpPr>
      <p:sp>
        <p:nvSpPr>
          <p:cNvPr id="73"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74"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93" name="Gráfico 7"/>
          <p:cNvGrpSpPr/>
          <p:nvPr/>
        </p:nvGrpSpPr>
        <p:grpSpPr>
          <a:xfrm>
            <a:off x="9874717" y="265386"/>
            <a:ext cx="2047152" cy="377230"/>
            <a:chOff x="0" y="0"/>
            <a:chExt cx="2047151" cy="377228"/>
          </a:xfrm>
        </p:grpSpPr>
        <p:sp>
          <p:nvSpPr>
            <p:cNvPr id="7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Diseño personalizado">
    <p:spTree>
      <p:nvGrpSpPr>
        <p:cNvPr id="1" name=""/>
        <p:cNvGrpSpPr/>
        <p:nvPr/>
      </p:nvGrpSpPr>
      <p:grpSpPr>
        <a:xfrm>
          <a:off x="0" y="0"/>
          <a:ext cx="0" cy="0"/>
          <a:chOff x="0" y="0"/>
          <a:chExt cx="0" cy="0"/>
        </a:xfrm>
      </p:grpSpPr>
      <p:sp>
        <p:nvSpPr>
          <p:cNvPr id="101"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02"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21" name="Gráfico 7"/>
          <p:cNvGrpSpPr/>
          <p:nvPr/>
        </p:nvGrpSpPr>
        <p:grpSpPr>
          <a:xfrm>
            <a:off x="9874717" y="265386"/>
            <a:ext cx="2047152" cy="377230"/>
            <a:chOff x="0" y="0"/>
            <a:chExt cx="2047151" cy="377228"/>
          </a:xfrm>
        </p:grpSpPr>
        <p:sp>
          <p:nvSpPr>
            <p:cNvPr id="103"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4"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5"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6"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7"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8"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9"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0"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1"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2"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3"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4"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5"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6"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7"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8"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9"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20"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22" name="Forma libre: forma 1"/>
          <p:cNvSpPr/>
          <p:nvPr/>
        </p:nvSpPr>
        <p:spPr>
          <a:xfrm>
            <a:off x="877294" y="2750547"/>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2B490"/>
          </a:solidFill>
          <a:ln w="12700">
            <a:miter lim="400000"/>
          </a:ln>
        </p:spPr>
        <p:txBody>
          <a:bodyPr lIns="45719" rIns="45719" anchor="ctr"/>
          <a:lstStyle/>
          <a:p>
            <a:pPr/>
          </a:p>
        </p:txBody>
      </p:sp>
      <p:sp>
        <p:nvSpPr>
          <p:cNvPr id="123" name="CuadroTexto 24"/>
          <p:cNvSpPr txBox="1"/>
          <p:nvPr/>
        </p:nvSpPr>
        <p:spPr>
          <a:xfrm>
            <a:off x="9448462" y="5774039"/>
            <a:ext cx="12700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7" sz="5000">
                <a:latin typeface="Effra Bold"/>
                <a:ea typeface="Effra Bold"/>
                <a:cs typeface="Effra Bold"/>
                <a:sym typeface="Effra Bold"/>
              </a:defRPr>
            </a:lvl1pPr>
          </a:lstStyle>
          <a:p>
            <a:pPr/>
            <a:r>
              <a:t>​</a:t>
            </a:r>
          </a:p>
        </p:txBody>
      </p:sp>
      <p:sp>
        <p:nvSpPr>
          <p:cNvPr id="124" name="Forma libre: forma 26"/>
          <p:cNvSpPr/>
          <p:nvPr/>
        </p:nvSpPr>
        <p:spPr>
          <a:xfrm>
            <a:off x="889670" y="4247770"/>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425F"/>
          </a:solidFill>
          <a:ln w="12700">
            <a:miter lim="400000"/>
          </a:ln>
        </p:spPr>
        <p:txBody>
          <a:bodyPr lIns="45719" rIns="45719" anchor="ctr"/>
          <a:lstStyle/>
          <a:p>
            <a:pPr/>
          </a:p>
        </p:txBody>
      </p:sp>
      <p:sp>
        <p:nvSpPr>
          <p:cNvPr id="125" name="Forma libre: forma 27"/>
          <p:cNvSpPr/>
          <p:nvPr/>
        </p:nvSpPr>
        <p:spPr>
          <a:xfrm>
            <a:off x="877294" y="5266285"/>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11E2E"/>
          </a:solidFill>
          <a:ln w="12700">
            <a:miter lim="400000"/>
          </a:ln>
        </p:spPr>
        <p:txBody>
          <a:bodyPr lIns="45719" rIns="45719" anchor="ctr"/>
          <a:lstStyle/>
          <a:p>
            <a:pPr/>
          </a:p>
        </p:txBody>
      </p:sp>
      <p:sp>
        <p:nvSpPr>
          <p:cNvPr id="126" name="Forma libre: forma 28"/>
          <p:cNvSpPr/>
          <p:nvPr/>
        </p:nvSpPr>
        <p:spPr>
          <a:xfrm>
            <a:off x="889670" y="5972261"/>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0000"/>
          </a:solidFill>
          <a:ln w="12700">
            <a:miter lim="400000"/>
          </a:ln>
        </p:spPr>
        <p:txBody>
          <a:bodyPr lIns="45719" rIns="45719" anchor="ctr"/>
          <a:lstStyle/>
          <a:p>
            <a:pPr/>
          </a:p>
        </p:txBody>
      </p:sp>
      <p:sp>
        <p:nvSpPr>
          <p:cNvPr id="127" name="CuadroTexto 30"/>
          <p:cNvSpPr txBox="1"/>
          <p:nvPr/>
        </p:nvSpPr>
        <p:spPr>
          <a:xfrm>
            <a:off x="597840" y="260251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1</a:t>
            </a:r>
          </a:p>
        </p:txBody>
      </p:sp>
      <p:sp>
        <p:nvSpPr>
          <p:cNvPr id="128" name="CuadroTexto 31"/>
          <p:cNvSpPr txBox="1"/>
          <p:nvPr/>
        </p:nvSpPr>
        <p:spPr>
          <a:xfrm>
            <a:off x="601165" y="410609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2</a:t>
            </a:r>
          </a:p>
        </p:txBody>
      </p:sp>
      <p:sp>
        <p:nvSpPr>
          <p:cNvPr id="129" name="CuadroTexto 32"/>
          <p:cNvSpPr txBox="1"/>
          <p:nvPr/>
        </p:nvSpPr>
        <p:spPr>
          <a:xfrm>
            <a:off x="597839" y="511337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3</a:t>
            </a:r>
          </a:p>
        </p:txBody>
      </p:sp>
      <p:sp>
        <p:nvSpPr>
          <p:cNvPr id="130" name="CuadroTexto 33"/>
          <p:cNvSpPr txBox="1"/>
          <p:nvPr/>
        </p:nvSpPr>
        <p:spPr>
          <a:xfrm>
            <a:off x="597838" y="582845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4</a:t>
            </a:r>
          </a:p>
        </p:txBody>
      </p:sp>
      <p:sp>
        <p:nvSpPr>
          <p:cNvPr id="131" name="CuadroTexto 36"/>
          <p:cNvSpPr txBox="1"/>
          <p:nvPr/>
        </p:nvSpPr>
        <p:spPr>
          <a:xfrm>
            <a:off x="1204638" y="5108478"/>
            <a:ext cx="10729212"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a:t>
            </a:r>
          </a:p>
        </p:txBody>
      </p:sp>
      <p:sp>
        <p:nvSpPr>
          <p:cNvPr id="132" name="Título Título Título Título"/>
          <p:cNvSpPr txBox="1"/>
          <p:nvPr>
            <p:ph type="title" hasCustomPrompt="1"/>
          </p:nvPr>
        </p:nvSpPr>
        <p:spPr>
          <a:xfrm>
            <a:off x="409723" y="664095"/>
            <a:ext cx="4361782"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33" name="Body Level One…"/>
          <p:cNvSpPr txBox="1"/>
          <p:nvPr>
            <p:ph type="body" sz="quarter" idx="1" hasCustomPrompt="1"/>
          </p:nvPr>
        </p:nvSpPr>
        <p:spPr>
          <a:xfrm>
            <a:off x="409724" y="1401802"/>
            <a:ext cx="10233026" cy="823516"/>
          </a:xfrm>
          <a:prstGeom prst="rect">
            <a:avLst/>
          </a:prstGeom>
        </p:spPr>
        <p:txBody>
          <a:bodyPr>
            <a:normAutofit fontScale="100000" lnSpcReduction="0"/>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Let’s list the main Kafka guarantees over which we can build reliable systems (think ACID-like in databases)</a:t>
            </a:r>
          </a:p>
          <a:p>
            <a:pPr lvl="1"/>
            <a:r>
              <a:t/>
            </a:r>
          </a:p>
          <a:p>
            <a:pPr lvl="2"/>
            <a:r>
              <a:t/>
            </a:r>
          </a:p>
          <a:p>
            <a:pPr lvl="3"/>
            <a:r>
              <a:t/>
            </a:r>
          </a:p>
          <a:p>
            <a:pPr lvl="4"/>
            <a:r>
              <a:t/>
            </a:r>
          </a:p>
        </p:txBody>
      </p:sp>
      <p:sp>
        <p:nvSpPr>
          <p:cNvPr id="134" name="Marcador de texto 67"/>
          <p:cNvSpPr/>
          <p:nvPr>
            <p:ph type="body" sz="quarter" idx="21" hasCustomPrompt="1"/>
          </p:nvPr>
        </p:nvSpPr>
        <p:spPr>
          <a:xfrm>
            <a:off x="1241550" y="2608178"/>
            <a:ext cx="9463089" cy="950913"/>
          </a:xfrm>
          <a:prstGeom prst="rect">
            <a:avLst/>
          </a:prstGeom>
        </p:spPr>
        <p:txBody>
          <a:bodyPr>
            <a:normAutofit fontScale="100000" lnSpcReduction="0"/>
          </a:bodyPr>
          <a:lstStyle>
            <a:lvl1pPr marL="0" indent="0">
              <a:buSzTx/>
              <a:buFontTx/>
              <a:buNone/>
              <a:defRPr sz="2000"/>
            </a:lvl1pPr>
          </a:lstStyle>
          <a:p>
            <a:pPr/>
            <a:r>
              <a:t>If message B is written after message A by the same producer to the same partition, then offset B &gt; offset A (order guarantee per partition per producer).</a:t>
            </a:r>
          </a:p>
        </p:txBody>
      </p:sp>
      <p:sp>
        <p:nvSpPr>
          <p:cNvPr id="135" name="Marcador de texto 67"/>
          <p:cNvSpPr/>
          <p:nvPr>
            <p:ph type="body" sz="quarter" idx="22" hasCustomPrompt="1"/>
          </p:nvPr>
        </p:nvSpPr>
        <p:spPr>
          <a:xfrm>
            <a:off x="1191611" y="4099976"/>
            <a:ext cx="9463089" cy="705354"/>
          </a:xfrm>
          <a:prstGeom prst="rect">
            <a:avLst/>
          </a:prstGeom>
        </p:spPr>
        <p:txBody>
          <a:bodyPr>
            <a:normAutofit fontScale="100000" lnSpcReduction="0"/>
          </a:bodyPr>
          <a:lstStyle>
            <a:lvl1pPr marL="0" indent="0">
              <a:buSzTx/>
              <a:buFontTx/>
              <a:buNone/>
              <a:defRPr sz="2000"/>
            </a:lvl1pPr>
          </a:lstStyle>
          <a:p>
            <a:pPr/>
            <a:r>
              <a:t>Produced messages are considered committed once all in-sync replicas wrote that message (But not necessarily flushed to disk).  </a:t>
            </a:r>
          </a:p>
        </p:txBody>
      </p:sp>
      <p:sp>
        <p:nvSpPr>
          <p:cNvPr id="136" name="Marcador de texto 67"/>
          <p:cNvSpPr/>
          <p:nvPr>
            <p:ph type="body" sz="quarter" idx="23" hasCustomPrompt="1"/>
          </p:nvPr>
        </p:nvSpPr>
        <p:spPr>
          <a:xfrm>
            <a:off x="1179661" y="5174050"/>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Consumers only read committed messages.</a:t>
            </a:r>
          </a:p>
        </p:txBody>
      </p:sp>
      <p:sp>
        <p:nvSpPr>
          <p:cNvPr id="137" name="Marcador de texto 67"/>
          <p:cNvSpPr/>
          <p:nvPr>
            <p:ph type="body" sz="quarter" idx="24" hasCustomPrompt="1"/>
          </p:nvPr>
        </p:nvSpPr>
        <p:spPr>
          <a:xfrm>
            <a:off x="1191610" y="5821991"/>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If at least one in-sync replica lives, messages will not be lost​.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Diseño personalizado">
    <p:spTree>
      <p:nvGrpSpPr>
        <p:cNvPr id="1" name=""/>
        <p:cNvGrpSpPr/>
        <p:nvPr/>
      </p:nvGrpSpPr>
      <p:grpSpPr>
        <a:xfrm>
          <a:off x="0" y="0"/>
          <a:ext cx="0" cy="0"/>
          <a:chOff x="0" y="0"/>
          <a:chExt cx="0" cy="0"/>
        </a:xfrm>
      </p:grpSpPr>
      <p:sp>
        <p:nvSpPr>
          <p:cNvPr id="145"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46"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65" name="Gráfico 7"/>
          <p:cNvGrpSpPr/>
          <p:nvPr/>
        </p:nvGrpSpPr>
        <p:grpSpPr>
          <a:xfrm>
            <a:off x="9874717" y="265386"/>
            <a:ext cx="2047152" cy="377230"/>
            <a:chOff x="0" y="0"/>
            <a:chExt cx="2047151" cy="377228"/>
          </a:xfrm>
        </p:grpSpPr>
        <p:sp>
          <p:nvSpPr>
            <p:cNvPr id="14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66" name="Forma libre: forma 24"/>
          <p:cNvSpPr/>
          <p:nvPr/>
        </p:nvSpPr>
        <p:spPr>
          <a:xfrm>
            <a:off x="885269" y="1990942"/>
            <a:ext cx="2824117" cy="3905047"/>
          </a:xfrm>
          <a:prstGeom prst="rect">
            <a:avLst/>
          </a:prstGeom>
          <a:solidFill>
            <a:srgbClr val="056978"/>
          </a:solidFill>
          <a:ln w="12700">
            <a:miter lim="400000"/>
          </a:ln>
        </p:spPr>
        <p:txBody>
          <a:bodyPr lIns="45719" rIns="45719" anchor="ctr"/>
          <a:lstStyle/>
          <a:p>
            <a:pPr/>
          </a:p>
        </p:txBody>
      </p:sp>
      <p:sp>
        <p:nvSpPr>
          <p:cNvPr id="167" name="Forma libre: forma 25"/>
          <p:cNvSpPr/>
          <p:nvPr/>
        </p:nvSpPr>
        <p:spPr>
          <a:xfrm>
            <a:off x="3948102" y="1990942"/>
            <a:ext cx="6178050" cy="3024779"/>
          </a:xfrm>
          <a:prstGeom prst="rect">
            <a:avLst/>
          </a:prstGeom>
          <a:solidFill>
            <a:srgbClr val="00425F"/>
          </a:solidFill>
          <a:ln w="12700">
            <a:miter lim="400000"/>
          </a:ln>
        </p:spPr>
        <p:txBody>
          <a:bodyPr lIns="45719" rIns="45719" anchor="ctr"/>
          <a:lstStyle/>
          <a:p>
            <a:pPr/>
          </a:p>
        </p:txBody>
      </p:sp>
      <p:sp>
        <p:nvSpPr>
          <p:cNvPr id="168" name="Forma libre: forma 26"/>
          <p:cNvSpPr/>
          <p:nvPr/>
        </p:nvSpPr>
        <p:spPr>
          <a:xfrm>
            <a:off x="3938637" y="5201461"/>
            <a:ext cx="3626303" cy="694594"/>
          </a:xfrm>
          <a:prstGeom prst="rect">
            <a:avLst/>
          </a:prstGeom>
          <a:solidFill>
            <a:srgbClr val="01AD8B"/>
          </a:solidFill>
          <a:ln w="12700">
            <a:miter lim="400000"/>
          </a:ln>
        </p:spPr>
        <p:txBody>
          <a:bodyPr lIns="45719" rIns="45719" anchor="ctr"/>
          <a:lstStyle/>
          <a:p>
            <a:pPr/>
          </a:p>
        </p:txBody>
      </p:sp>
      <p:pic>
        <p:nvPicPr>
          <p:cNvPr id="169" name="Gráfico 30" descr="Gráfico 30"/>
          <p:cNvPicPr>
            <a:picLocks noChangeAspect="1"/>
          </p:cNvPicPr>
          <p:nvPr/>
        </p:nvPicPr>
        <p:blipFill>
          <a:blip r:embed="rId2">
            <a:extLst/>
          </a:blip>
          <a:stretch>
            <a:fillRect/>
          </a:stretch>
        </p:blipFill>
        <p:spPr>
          <a:xfrm>
            <a:off x="4144198" y="5429284"/>
            <a:ext cx="180976" cy="276226"/>
          </a:xfrm>
          <a:prstGeom prst="rect">
            <a:avLst/>
          </a:prstGeom>
          <a:ln w="12700">
            <a:miter lim="400000"/>
          </a:ln>
        </p:spPr>
      </p:pic>
      <p:sp>
        <p:nvSpPr>
          <p:cNvPr id="17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7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Diseño personalizado">
    <p:spTree>
      <p:nvGrpSpPr>
        <p:cNvPr id="1" name=""/>
        <p:cNvGrpSpPr/>
        <p:nvPr/>
      </p:nvGrpSpPr>
      <p:grpSpPr>
        <a:xfrm>
          <a:off x="0" y="0"/>
          <a:ext cx="0" cy="0"/>
          <a:chOff x="0" y="0"/>
          <a:chExt cx="0" cy="0"/>
        </a:xfrm>
      </p:grpSpPr>
      <p:sp>
        <p:nvSpPr>
          <p:cNvPr id="179"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80"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99" name="Gráfico 7"/>
          <p:cNvGrpSpPr/>
          <p:nvPr/>
        </p:nvGrpSpPr>
        <p:grpSpPr>
          <a:xfrm>
            <a:off x="9874717" y="265386"/>
            <a:ext cx="2047152" cy="377230"/>
            <a:chOff x="0" y="0"/>
            <a:chExt cx="2047151" cy="377228"/>
          </a:xfrm>
        </p:grpSpPr>
        <p:sp>
          <p:nvSpPr>
            <p:cNvPr id="18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0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0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02" name="Forma libre: forma 27"/>
          <p:cNvSpPr/>
          <p:nvPr/>
        </p:nvSpPr>
        <p:spPr>
          <a:xfrm>
            <a:off x="542726" y="2303640"/>
            <a:ext cx="3407847" cy="2927700"/>
          </a:xfrm>
          <a:prstGeom prst="rect">
            <a:avLst/>
          </a:prstGeom>
          <a:solidFill>
            <a:srgbClr val="00425F"/>
          </a:solidFill>
          <a:ln w="12700">
            <a:miter lim="400000"/>
          </a:ln>
        </p:spPr>
        <p:txBody>
          <a:bodyPr lIns="45719" rIns="45719" anchor="ctr"/>
          <a:lstStyle/>
          <a:p>
            <a:pPr/>
          </a:p>
        </p:txBody>
      </p:sp>
      <p:sp>
        <p:nvSpPr>
          <p:cNvPr id="203" name="Forma libre: forma 28"/>
          <p:cNvSpPr/>
          <p:nvPr/>
        </p:nvSpPr>
        <p:spPr>
          <a:xfrm>
            <a:off x="4137185" y="2303640"/>
            <a:ext cx="3407846" cy="1444386"/>
          </a:xfrm>
          <a:prstGeom prst="rect">
            <a:avLst/>
          </a:prstGeom>
          <a:solidFill>
            <a:srgbClr val="056978"/>
          </a:solidFill>
          <a:ln w="12700">
            <a:miter lim="400000"/>
          </a:ln>
        </p:spPr>
        <p:txBody>
          <a:bodyPr lIns="45719" rIns="45719" anchor="ctr"/>
          <a:lstStyle/>
          <a:p>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Diseño personalizado">
    <p:spTree>
      <p:nvGrpSpPr>
        <p:cNvPr id="1" name=""/>
        <p:cNvGrpSpPr/>
        <p:nvPr/>
      </p:nvGrpSpPr>
      <p:grpSpPr>
        <a:xfrm>
          <a:off x="0" y="0"/>
          <a:ext cx="0" cy="0"/>
          <a:chOff x="0" y="0"/>
          <a:chExt cx="0" cy="0"/>
        </a:xfrm>
      </p:grpSpPr>
      <p:sp>
        <p:nvSpPr>
          <p:cNvPr id="211" name="Forma libre: forma 1"/>
          <p:cNvSpPr/>
          <p:nvPr/>
        </p:nvSpPr>
        <p:spPr>
          <a:xfrm>
            <a:off x="942827" y="5056890"/>
            <a:ext cx="3624436" cy="1259011"/>
          </a:xfrm>
          <a:prstGeom prst="rect">
            <a:avLst/>
          </a:prstGeom>
          <a:solidFill>
            <a:srgbClr val="01AD8B"/>
          </a:solidFill>
          <a:ln w="12700">
            <a:miter lim="400000"/>
          </a:ln>
        </p:spPr>
        <p:txBody>
          <a:bodyPr lIns="45719" rIns="45719" anchor="ctr"/>
          <a:lstStyle/>
          <a:p>
            <a:pPr/>
          </a:p>
        </p:txBody>
      </p:sp>
      <p:sp>
        <p:nvSpPr>
          <p:cNvPr id="212" name="Forma libre: forma 23"/>
          <p:cNvSpPr/>
          <p:nvPr/>
        </p:nvSpPr>
        <p:spPr>
          <a:xfrm>
            <a:off x="942827" y="2013334"/>
            <a:ext cx="8930875" cy="1259011"/>
          </a:xfrm>
          <a:prstGeom prst="rect">
            <a:avLst/>
          </a:prstGeom>
          <a:solidFill>
            <a:srgbClr val="00425F"/>
          </a:solidFill>
          <a:ln w="12700">
            <a:miter lim="400000"/>
          </a:ln>
        </p:spPr>
        <p:txBody>
          <a:bodyPr lIns="45719" rIns="45719" anchor="ctr"/>
          <a:lstStyle/>
          <a:p>
            <a:pPr/>
          </a:p>
        </p:txBody>
      </p:sp>
      <p:sp>
        <p:nvSpPr>
          <p:cNvPr id="213" name="Forma libre: forma 27"/>
          <p:cNvSpPr/>
          <p:nvPr/>
        </p:nvSpPr>
        <p:spPr>
          <a:xfrm>
            <a:off x="942827" y="3535078"/>
            <a:ext cx="8930875" cy="1259079"/>
          </a:xfrm>
          <a:prstGeom prst="rect">
            <a:avLst/>
          </a:prstGeom>
          <a:solidFill>
            <a:srgbClr val="056978"/>
          </a:solidFill>
          <a:ln w="12700">
            <a:miter lim="400000"/>
          </a:ln>
        </p:spPr>
        <p:txBody>
          <a:bodyPr lIns="45719" rIns="45719" anchor="ctr"/>
          <a:lstStyle/>
          <a:p>
            <a:pPr/>
          </a:p>
        </p:txBody>
      </p:sp>
      <p:grpSp>
        <p:nvGrpSpPr>
          <p:cNvPr id="232" name="Gráfico 7"/>
          <p:cNvGrpSpPr/>
          <p:nvPr/>
        </p:nvGrpSpPr>
        <p:grpSpPr>
          <a:xfrm>
            <a:off x="9874717" y="265386"/>
            <a:ext cx="2047152" cy="377230"/>
            <a:chOff x="0" y="0"/>
            <a:chExt cx="2047151" cy="377228"/>
          </a:xfrm>
        </p:grpSpPr>
        <p:sp>
          <p:nvSpPr>
            <p:cNvPr id="21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33"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34"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Diseño personalizado">
    <p:spTree>
      <p:nvGrpSpPr>
        <p:cNvPr id="1" name=""/>
        <p:cNvGrpSpPr/>
        <p:nvPr/>
      </p:nvGrpSpPr>
      <p:grpSpPr>
        <a:xfrm>
          <a:off x="0" y="0"/>
          <a:ext cx="0" cy="0"/>
          <a:chOff x="0" y="0"/>
          <a:chExt cx="0" cy="0"/>
        </a:xfrm>
      </p:grpSpPr>
      <p:sp>
        <p:nvSpPr>
          <p:cNvPr id="242" name="Forma libre: forma 3"/>
          <p:cNvSpPr/>
          <p:nvPr/>
        </p:nvSpPr>
        <p:spPr>
          <a:xfrm>
            <a:off x="535363" y="2040375"/>
            <a:ext cx="3095770" cy="2497049"/>
          </a:xfrm>
          <a:prstGeom prst="rect">
            <a:avLst/>
          </a:prstGeom>
          <a:solidFill>
            <a:srgbClr val="00425F"/>
          </a:solidFill>
          <a:ln w="12700">
            <a:miter lim="400000"/>
          </a:ln>
        </p:spPr>
        <p:txBody>
          <a:bodyPr lIns="45719" rIns="45719" anchor="ctr"/>
          <a:lstStyle/>
          <a:p>
            <a:pPr/>
          </a:p>
        </p:txBody>
      </p:sp>
      <p:sp>
        <p:nvSpPr>
          <p:cNvPr id="243" name="Forma libre: forma 24"/>
          <p:cNvSpPr/>
          <p:nvPr/>
        </p:nvSpPr>
        <p:spPr>
          <a:xfrm>
            <a:off x="7639176" y="4721433"/>
            <a:ext cx="2909021" cy="761407"/>
          </a:xfrm>
          <a:prstGeom prst="rect">
            <a:avLst/>
          </a:prstGeom>
          <a:solidFill>
            <a:srgbClr val="01AD8B"/>
          </a:solidFill>
          <a:ln w="12700">
            <a:miter lim="400000"/>
          </a:ln>
        </p:spPr>
        <p:txBody>
          <a:bodyPr lIns="45719" rIns="45719" anchor="ctr"/>
          <a:lstStyle/>
          <a:p>
            <a:pPr/>
          </a:p>
        </p:txBody>
      </p:sp>
      <p:sp>
        <p:nvSpPr>
          <p:cNvPr id="244" name="Forma libre: forma 25"/>
          <p:cNvSpPr/>
          <p:nvPr/>
        </p:nvSpPr>
        <p:spPr>
          <a:xfrm>
            <a:off x="3789493" y="2040375"/>
            <a:ext cx="6758703" cy="2521040"/>
          </a:xfrm>
          <a:prstGeom prst="rect">
            <a:avLst/>
          </a:prstGeom>
          <a:solidFill>
            <a:srgbClr val="056978"/>
          </a:solidFill>
          <a:ln w="12700">
            <a:miter lim="400000"/>
          </a:ln>
        </p:spPr>
        <p:txBody>
          <a:bodyPr lIns="45719" rIns="45719" anchor="ctr"/>
          <a:lstStyle/>
          <a:p>
            <a:pPr/>
          </a:p>
        </p:txBody>
      </p:sp>
      <p:grpSp>
        <p:nvGrpSpPr>
          <p:cNvPr id="263" name="Gráfico 7"/>
          <p:cNvGrpSpPr/>
          <p:nvPr/>
        </p:nvGrpSpPr>
        <p:grpSpPr>
          <a:xfrm>
            <a:off x="9874717" y="265386"/>
            <a:ext cx="2047152" cy="377230"/>
            <a:chOff x="0" y="0"/>
            <a:chExt cx="2047151" cy="377228"/>
          </a:xfrm>
        </p:grpSpPr>
        <p:sp>
          <p:nvSpPr>
            <p:cNvPr id="24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64"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65"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Subtítulo…</a:t>
            </a:r>
          </a:p>
          <a:p>
            <a:pPr lvl="1"/>
            <a:r>
              <a:t/>
            </a:r>
          </a:p>
          <a:p>
            <a:pPr lvl="2"/>
            <a:r>
              <a:t/>
            </a:r>
          </a:p>
          <a:p>
            <a:pPr lvl="3"/>
            <a:r>
              <a:t/>
            </a:r>
          </a:p>
          <a:p>
            <a:pPr lvl="4"/>
            <a:r>
              <a:t/>
            </a:r>
          </a:p>
        </p:txBody>
      </p:sp>
      <p:sp>
        <p:nvSpPr>
          <p:cNvPr id="266" name="Forma libre: forma 29"/>
          <p:cNvSpPr/>
          <p:nvPr/>
        </p:nvSpPr>
        <p:spPr>
          <a:xfrm>
            <a:off x="6907586" y="6038527"/>
            <a:ext cx="121403" cy="19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79"/>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0800000"/>
          </a:gradFill>
          <a:ln w="12700">
            <a:miter lim="400000"/>
          </a:ln>
        </p:spPr>
        <p:txBody>
          <a:bodyPr lIns="45719" rIns="45719" anchor="ctr"/>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iseño personalizado">
    <p:spTree>
      <p:nvGrpSpPr>
        <p:cNvPr id="1" name=""/>
        <p:cNvGrpSpPr/>
        <p:nvPr/>
      </p:nvGrpSpPr>
      <p:grpSpPr>
        <a:xfrm>
          <a:off x="0" y="0"/>
          <a:ext cx="0" cy="0"/>
          <a:chOff x="0" y="0"/>
          <a:chExt cx="0" cy="0"/>
        </a:xfrm>
      </p:grpSpPr>
      <p:grpSp>
        <p:nvGrpSpPr>
          <p:cNvPr id="292" name="Gráfico 7"/>
          <p:cNvGrpSpPr/>
          <p:nvPr/>
        </p:nvGrpSpPr>
        <p:grpSpPr>
          <a:xfrm>
            <a:off x="9874717" y="265386"/>
            <a:ext cx="2047152" cy="377230"/>
            <a:chOff x="0" y="0"/>
            <a:chExt cx="2047151" cy="377228"/>
          </a:xfrm>
        </p:grpSpPr>
        <p:sp>
          <p:nvSpPr>
            <p:cNvPr id="27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93"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rma libre: forma 1"/>
          <p:cNvSpPr/>
          <p:nvPr/>
        </p:nvSpPr>
        <p:spPr>
          <a:xfrm>
            <a:off x="9872535" y="981773"/>
            <a:ext cx="1548576"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38" y="0"/>
                </a:lnTo>
                <a:lnTo>
                  <a:pt x="2160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3" name="Forma libre: forma 2"/>
          <p:cNvSpPr/>
          <p:nvPr/>
        </p:nvSpPr>
        <p:spPr>
          <a:xfrm>
            <a:off x="340486" y="1119821"/>
            <a:ext cx="814070" cy="530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43"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4" name="Forma libre: forma 3"/>
          <p:cNvSpPr/>
          <p:nvPr/>
        </p:nvSpPr>
        <p:spPr>
          <a:xfrm>
            <a:off x="-796" y="1910335"/>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5" name="Forma libre: forma 4"/>
          <p:cNvSpPr/>
          <p:nvPr/>
        </p:nvSpPr>
        <p:spPr>
          <a:xfrm>
            <a:off x="-796" y="2889631"/>
            <a:ext cx="760796" cy="1020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6" name="Forma libre: forma 5"/>
          <p:cNvSpPr/>
          <p:nvPr/>
        </p:nvSpPr>
        <p:spPr>
          <a:xfrm>
            <a:off x="-796" y="3910203"/>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solidFill>
            <a:srgbClr val="011E2E"/>
          </a:solidFill>
          <a:ln w="12700">
            <a:miter lim="400000"/>
          </a:ln>
        </p:spPr>
        <p:txBody>
          <a:bodyPr lIns="45719" rIns="45719" anchor="ctr"/>
          <a:lstStyle/>
          <a:p>
            <a:pPr/>
          </a:p>
        </p:txBody>
      </p:sp>
      <p:sp>
        <p:nvSpPr>
          <p:cNvPr id="7" name="Forma libre: forma 6"/>
          <p:cNvSpPr/>
          <p:nvPr/>
        </p:nvSpPr>
        <p:spPr>
          <a:xfrm>
            <a:off x="549909" y="3780471"/>
            <a:ext cx="884873" cy="575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2" y="0"/>
                </a:lnTo>
                <a:lnTo>
                  <a:pt x="21600" y="21600"/>
                </a:lnTo>
                <a:lnTo>
                  <a:pt x="0" y="21600"/>
                </a:lnTo>
                <a:close/>
              </a:path>
            </a:pathLst>
          </a:custGeom>
          <a:solidFill>
            <a:srgbClr val="02B490"/>
          </a:solidFill>
          <a:ln w="12700">
            <a:miter lim="400000"/>
          </a:ln>
        </p:spPr>
        <p:txBody>
          <a:bodyPr lIns="45719" rIns="45719" anchor="ctr"/>
          <a:lstStyle/>
          <a:p>
            <a:pPr/>
          </a:p>
        </p:txBody>
      </p:sp>
      <p:sp>
        <p:nvSpPr>
          <p:cNvPr id="8" name="Forma libre: forma 7"/>
          <p:cNvSpPr/>
          <p:nvPr/>
        </p:nvSpPr>
        <p:spPr>
          <a:xfrm>
            <a:off x="1069021" y="3394011"/>
            <a:ext cx="525083" cy="32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5"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9" name="Forma libre: forma 8"/>
          <p:cNvSpPr/>
          <p:nvPr/>
        </p:nvSpPr>
        <p:spPr>
          <a:xfrm>
            <a:off x="-13273" y="5880608"/>
            <a:ext cx="778639"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6200000"/>
          </a:gradFill>
          <a:ln w="12700">
            <a:miter lim="400000"/>
          </a:ln>
        </p:spPr>
        <p:txBody>
          <a:bodyPr lIns="45719" rIns="45719" anchor="ctr"/>
          <a:lstStyle/>
          <a:p>
            <a:pPr/>
          </a:p>
        </p:txBody>
      </p:sp>
      <p:sp>
        <p:nvSpPr>
          <p:cNvPr id="10" name="Forma libre: forma 9"/>
          <p:cNvSpPr/>
          <p:nvPr/>
        </p:nvSpPr>
        <p:spPr>
          <a:xfrm>
            <a:off x="765365" y="5880608"/>
            <a:ext cx="1533653"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11" name="Forma libre: forma 10"/>
          <p:cNvSpPr/>
          <p:nvPr/>
        </p:nvSpPr>
        <p:spPr>
          <a:xfrm>
            <a:off x="765365" y="4889500"/>
            <a:ext cx="1533653"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0"/>
                </a:moveTo>
                <a:lnTo>
                  <a:pt x="0" y="21600"/>
                </a:lnTo>
                <a:lnTo>
                  <a:pt x="21600" y="21600"/>
                </a:lnTo>
                <a:lnTo>
                  <a:pt x="10965" y="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2" name="Forma libre: forma 11"/>
          <p:cNvSpPr/>
          <p:nvPr/>
        </p:nvSpPr>
        <p:spPr>
          <a:xfrm>
            <a:off x="1543938" y="5880608"/>
            <a:ext cx="1522032"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16" y="0"/>
                </a:lnTo>
                <a:lnTo>
                  <a:pt x="0" y="2160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3" name="Forma libre: forma 12"/>
          <p:cNvSpPr/>
          <p:nvPr/>
        </p:nvSpPr>
        <p:spPr>
          <a:xfrm>
            <a:off x="2753296" y="6181471"/>
            <a:ext cx="899669" cy="57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lnTo>
                  <a:pt x="0" y="0"/>
                </a:lnTo>
                <a:close/>
              </a:path>
            </a:pathLst>
          </a:custGeom>
          <a:solidFill>
            <a:srgbClr val="00AD8B"/>
          </a:solidFill>
          <a:ln w="12700">
            <a:miter lim="400000"/>
          </a:ln>
        </p:spPr>
        <p:txBody>
          <a:bodyPr lIns="45719" rIns="45719" anchor="ctr"/>
          <a:lstStyle/>
          <a:p>
            <a:pPr/>
          </a:p>
        </p:txBody>
      </p:sp>
      <p:sp>
        <p:nvSpPr>
          <p:cNvPr id="14" name="Forma libre: forma 13"/>
          <p:cNvSpPr/>
          <p:nvPr/>
        </p:nvSpPr>
        <p:spPr>
          <a:xfrm>
            <a:off x="8200008" y="598297"/>
            <a:ext cx="849567" cy="54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9" y="0"/>
                </a:moveTo>
                <a:lnTo>
                  <a:pt x="0" y="21600"/>
                </a:lnTo>
                <a:lnTo>
                  <a:pt x="21600" y="21600"/>
                </a:lnTo>
                <a:lnTo>
                  <a:pt x="10949" y="0"/>
                </a:lnTo>
                <a:close/>
              </a:path>
            </a:pathLst>
          </a:custGeom>
          <a:solidFill>
            <a:srgbClr val="01AD8B"/>
          </a:solidFill>
          <a:ln w="12700">
            <a:miter lim="400000"/>
          </a:ln>
        </p:spPr>
        <p:txBody>
          <a:bodyPr lIns="45719" rIns="45719" anchor="ctr"/>
          <a:lstStyle/>
          <a:p>
            <a:pPr/>
          </a:p>
        </p:txBody>
      </p:sp>
      <p:sp>
        <p:nvSpPr>
          <p:cNvPr id="15" name="Forma libre: forma 14"/>
          <p:cNvSpPr/>
          <p:nvPr/>
        </p:nvSpPr>
        <p:spPr>
          <a:xfrm>
            <a:off x="10642344" y="0"/>
            <a:ext cx="1549656"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870" y="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6" name="Forma libre: forma 15"/>
          <p:cNvSpPr/>
          <p:nvPr/>
        </p:nvSpPr>
        <p:spPr>
          <a:xfrm>
            <a:off x="11421109" y="0"/>
            <a:ext cx="770891"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1600" y="21600"/>
                </a:lnTo>
                <a:lnTo>
                  <a:pt x="2160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5400000"/>
          </a:gradFill>
          <a:ln w="12700">
            <a:miter lim="400000"/>
          </a:ln>
        </p:spPr>
        <p:txBody>
          <a:bodyPr lIns="45719" rIns="45719" anchor="ctr"/>
          <a:lstStyle/>
          <a:p>
            <a:pPr/>
          </a:p>
        </p:txBody>
      </p:sp>
      <p:sp>
        <p:nvSpPr>
          <p:cNvPr id="17" name="Forma libre: forma 16"/>
          <p:cNvSpPr/>
          <p:nvPr/>
        </p:nvSpPr>
        <p:spPr>
          <a:xfrm>
            <a:off x="9102660" y="981773"/>
            <a:ext cx="1539685"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800" y="21600"/>
                </a:lnTo>
                <a:lnTo>
                  <a:pt x="21600" y="0"/>
                </a:lnTo>
                <a:close/>
              </a:path>
            </a:pathLst>
          </a:custGeom>
          <a:solidFill>
            <a:srgbClr val="0D3648"/>
          </a:solidFill>
          <a:ln w="12700">
            <a:miter lim="400000"/>
          </a:ln>
        </p:spPr>
        <p:txBody>
          <a:bodyPr lIns="45719" rIns="45719" anchor="ctr"/>
          <a:lstStyle/>
          <a:p>
            <a:pPr/>
          </a:p>
        </p:txBody>
      </p:sp>
      <p:sp>
        <p:nvSpPr>
          <p:cNvPr id="18" name="Forma libre: forma 17"/>
          <p:cNvSpPr/>
          <p:nvPr/>
        </p:nvSpPr>
        <p:spPr>
          <a:xfrm>
            <a:off x="9872535" y="1969897"/>
            <a:ext cx="1548576" cy="990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668" y="21600"/>
                </a:lnTo>
                <a:lnTo>
                  <a:pt x="0" y="0"/>
                </a:lnTo>
                <a:close/>
              </a:path>
            </a:pathLst>
          </a:custGeom>
          <a:solidFill>
            <a:srgbClr val="043E5D"/>
          </a:solidFill>
          <a:ln w="12700">
            <a:miter lim="400000"/>
          </a:ln>
        </p:spPr>
        <p:txBody>
          <a:bodyPr lIns="45719" rIns="45719" anchor="ctr"/>
          <a:lstStyle/>
          <a:p>
            <a:pPr/>
          </a:p>
        </p:txBody>
      </p:sp>
      <p:sp>
        <p:nvSpPr>
          <p:cNvPr id="19" name="Forma libre: forma 18"/>
          <p:cNvSpPr/>
          <p:nvPr/>
        </p:nvSpPr>
        <p:spPr>
          <a:xfrm>
            <a:off x="9420352" y="3384358"/>
            <a:ext cx="921195" cy="584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31" y="21600"/>
                </a:lnTo>
                <a:lnTo>
                  <a:pt x="0" y="0"/>
                </a:lnTo>
                <a:close/>
              </a:path>
            </a:pathLst>
          </a:custGeom>
          <a:solidFill>
            <a:srgbClr val="03A888"/>
          </a:solidFill>
          <a:ln w="12700">
            <a:miter lim="400000"/>
          </a:ln>
        </p:spPr>
        <p:txBody>
          <a:bodyPr lIns="45719" rIns="45719" anchor="ctr"/>
          <a:lstStyle/>
          <a:p>
            <a:pPr/>
          </a:p>
        </p:txBody>
      </p:sp>
      <p:sp>
        <p:nvSpPr>
          <p:cNvPr id="20" name="Forma libre: forma 19"/>
          <p:cNvSpPr/>
          <p:nvPr/>
        </p:nvSpPr>
        <p:spPr>
          <a:xfrm>
            <a:off x="11416093" y="2951670"/>
            <a:ext cx="773685" cy="1017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rgbClr val="011D30"/>
          </a:solidFill>
          <a:ln w="12700">
            <a:miter lim="400000"/>
          </a:ln>
        </p:spPr>
        <p:txBody>
          <a:bodyPr lIns="45719" rIns="45719" anchor="ctr"/>
          <a:lstStyle/>
          <a:p>
            <a:pPr/>
          </a:p>
        </p:txBody>
      </p:sp>
      <p:sp>
        <p:nvSpPr>
          <p:cNvPr id="21" name="Forma libre: forma 20"/>
          <p:cNvSpPr/>
          <p:nvPr/>
        </p:nvSpPr>
        <p:spPr>
          <a:xfrm>
            <a:off x="11416093" y="3968813"/>
            <a:ext cx="773685" cy="101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16200000"/>
          </a:gradFill>
          <a:ln w="12700">
            <a:miter lim="400000"/>
          </a:ln>
        </p:spPr>
        <p:txBody>
          <a:bodyPr lIns="45719" rIns="45719" anchor="ctr"/>
          <a:lstStyle/>
          <a:p>
            <a:pPr/>
          </a:p>
        </p:txBody>
      </p:sp>
      <p:sp>
        <p:nvSpPr>
          <p:cNvPr id="22" name="Forma libre: forma 21"/>
          <p:cNvSpPr/>
          <p:nvPr/>
        </p:nvSpPr>
        <p:spPr>
          <a:xfrm>
            <a:off x="11429935" y="4985956"/>
            <a:ext cx="759842" cy="963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23" name="Forma libre: forma 22"/>
          <p:cNvSpPr/>
          <p:nvPr/>
        </p:nvSpPr>
        <p:spPr>
          <a:xfrm>
            <a:off x="11022900" y="6190869"/>
            <a:ext cx="819977" cy="52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99"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24" name="Forma libre: forma 23"/>
          <p:cNvSpPr/>
          <p:nvPr/>
        </p:nvSpPr>
        <p:spPr>
          <a:xfrm>
            <a:off x="10223" y="4889500"/>
            <a:ext cx="1533716"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35" y="21600"/>
                </a:moveTo>
                <a:lnTo>
                  <a:pt x="21600" y="0"/>
                </a:lnTo>
                <a:lnTo>
                  <a:pt x="0" y="0"/>
                </a:lnTo>
                <a:lnTo>
                  <a:pt x="10635" y="21600"/>
                </a:lnTo>
                <a:close/>
              </a:path>
            </a:pathLst>
          </a:custGeom>
          <a:solidFill>
            <a:srgbClr val="011E2E"/>
          </a:solidFill>
          <a:ln w="12700">
            <a:miter lim="400000"/>
          </a:ln>
        </p:spPr>
        <p:txBody>
          <a:bodyPr lIns="45719" rIns="45719" anchor="ctr"/>
          <a:lstStyle/>
          <a:p>
            <a:pPr/>
          </a:p>
        </p:txBody>
      </p:sp>
      <p:sp>
        <p:nvSpPr>
          <p:cNvPr id="25" name="Forma libre: forma 24"/>
          <p:cNvSpPr/>
          <p:nvPr/>
        </p:nvSpPr>
        <p:spPr>
          <a:xfrm>
            <a:off x="9909950" y="-8573"/>
            <a:ext cx="1527938"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91" y="21600"/>
                </a:lnTo>
                <a:lnTo>
                  <a:pt x="21600" y="0"/>
                </a:lnTo>
                <a:lnTo>
                  <a:pt x="0" y="0"/>
                </a:lnTo>
                <a:close/>
              </a:path>
            </a:pathLst>
          </a:custGeom>
          <a:solidFill>
            <a:srgbClr val="0D3648"/>
          </a:solidFill>
          <a:ln w="12700">
            <a:miter lim="400000"/>
          </a:ln>
        </p:spPr>
        <p:txBody>
          <a:bodyPr lIns="45719" rIns="45719" anchor="ctr"/>
          <a:lstStyle/>
          <a:p>
            <a:pPr/>
          </a:p>
        </p:txBody>
      </p:sp>
      <p:sp>
        <p:nvSpPr>
          <p:cNvPr id="26" name="Forma libre: forma 25"/>
          <p:cNvSpPr/>
          <p:nvPr/>
        </p:nvSpPr>
        <p:spPr>
          <a:xfrm>
            <a:off x="11418886" y="981773"/>
            <a:ext cx="773114"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478"/>
                </a:lnTo>
                <a:lnTo>
                  <a:pt x="21600" y="0"/>
                </a:lnTo>
                <a:lnTo>
                  <a:pt x="21600" y="21600"/>
                </a:lnTo>
                <a:close/>
              </a:path>
            </a:pathLst>
          </a:custGeom>
          <a:solidFill>
            <a:srgbClr val="04A081"/>
          </a:solidFill>
          <a:ln w="12700">
            <a:miter lim="400000"/>
          </a:ln>
        </p:spPr>
        <p:txBody>
          <a:bodyPr lIns="45719" rIns="45719" anchor="ctr"/>
          <a:lstStyle/>
          <a:p>
            <a:pPr/>
          </a:p>
        </p:txBody>
      </p:sp>
      <p:sp>
        <p:nvSpPr>
          <p:cNvPr id="27" name="Forma libre: forma 26"/>
          <p:cNvSpPr/>
          <p:nvPr/>
        </p:nvSpPr>
        <p:spPr>
          <a:xfrm>
            <a:off x="10636947" y="1961507"/>
            <a:ext cx="1547433"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946" y="0"/>
                </a:lnTo>
                <a:lnTo>
                  <a:pt x="21600" y="21600"/>
                </a:lnTo>
                <a:close/>
              </a:path>
            </a:pathLst>
          </a:custGeom>
          <a:solidFill>
            <a:srgbClr val="0D3648"/>
          </a:solidFill>
          <a:ln w="12700">
            <a:miter lim="400000"/>
          </a:ln>
        </p:spPr>
        <p:txBody>
          <a:bodyPr lIns="45719" rIns="45719" anchor="ctr"/>
          <a:lstStyle/>
          <a:p>
            <a:pPr/>
          </a:p>
        </p:txBody>
      </p:sp>
      <p:sp>
        <p:nvSpPr>
          <p:cNvPr id="28" name="Forma libre: forma 27"/>
          <p:cNvSpPr/>
          <p:nvPr/>
        </p:nvSpPr>
        <p:spPr>
          <a:xfrm>
            <a:off x="9880981" y="3968813"/>
            <a:ext cx="1533716"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29"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0"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Título 1"/>
          <p:cNvSpPr txBox="1"/>
          <p:nvPr>
            <p:ph type="title"/>
          </p:nvPr>
        </p:nvSpPr>
        <p:spPr>
          <a:prstGeom prst="rect">
            <a:avLst/>
          </a:prstGeom>
        </p:spPr>
        <p:txBody>
          <a:bodyPr/>
          <a:lstStyle>
            <a:lvl1pPr defTabSz="493776">
              <a:defRPr sz="1296">
                <a:latin typeface="Arial Black"/>
                <a:ea typeface="Arial Black"/>
                <a:cs typeface="Arial Black"/>
                <a:sym typeface="Arial Black"/>
              </a:defRPr>
            </a:lvl1pPr>
          </a:lstStyle>
          <a:p>
            <a:pPr/>
            <a:r>
              <a:t>Hands on Generative AI</a:t>
            </a:r>
          </a:p>
        </p:txBody>
      </p:sp>
      <p:sp>
        <p:nvSpPr>
          <p:cNvPr id="643" name="CuadroTexto 4"/>
          <p:cNvSpPr txBox="1"/>
          <p:nvPr/>
        </p:nvSpPr>
        <p:spPr>
          <a:xfrm>
            <a:off x="2503267" y="4975383"/>
            <a:ext cx="273711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AutoEncoders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CuadroTexto 21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648" name="Image" descr="Image"/>
          <p:cNvPicPr>
            <a:picLocks noChangeAspect="1"/>
          </p:cNvPicPr>
          <p:nvPr/>
        </p:nvPicPr>
        <p:blipFill>
          <a:blip r:embed="rId3">
            <a:extLst/>
          </a:blip>
          <a:stretch>
            <a:fillRect/>
          </a:stretch>
        </p:blipFill>
        <p:spPr>
          <a:xfrm>
            <a:off x="654980" y="2142940"/>
            <a:ext cx="10882040" cy="25721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52" name="Image" descr="Image"/>
          <p:cNvPicPr>
            <a:picLocks noChangeAspect="1"/>
          </p:cNvPicPr>
          <p:nvPr/>
        </p:nvPicPr>
        <p:blipFill>
          <a:blip r:embed="rId2">
            <a:extLst/>
          </a:blip>
          <a:stretch>
            <a:fillRect/>
          </a:stretch>
        </p:blipFill>
        <p:spPr>
          <a:xfrm>
            <a:off x="975743" y="915917"/>
            <a:ext cx="10240514" cy="582778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657" name="Grupo 6"/>
          <p:cNvGrpSpPr/>
          <p:nvPr/>
        </p:nvGrpSpPr>
        <p:grpSpPr>
          <a:xfrm>
            <a:off x="515937" y="2966840"/>
            <a:ext cx="5164308" cy="809226"/>
            <a:chOff x="0" y="0"/>
            <a:chExt cx="5164306" cy="809225"/>
          </a:xfrm>
        </p:grpSpPr>
        <p:sp>
          <p:nvSpPr>
            <p:cNvPr id="655"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Let’s implement an Autoencoder together, in images where they were born.</a:t>
              </a:r>
            </a:p>
          </p:txBody>
        </p:sp>
        <p:sp>
          <p:nvSpPr>
            <p:cNvPr id="656"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658"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659"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57"/>
                                        </p:tgtEl>
                                        <p:attrNameLst>
                                          <p:attrName>style.visibility</p:attrName>
                                        </p:attrNameLst>
                                      </p:cBhvr>
                                      <p:to>
                                        <p:strVal val="visible"/>
                                      </p:to>
                                    </p:set>
                                    <p:anim calcmode="lin" valueType="num">
                                      <p:cBhvr>
                                        <p:cTn id="7" dur="1000" fill="hold"/>
                                        <p:tgtEl>
                                          <p:spTgt spid="657"/>
                                        </p:tgtEl>
                                        <p:attrNameLst>
                                          <p:attrName>ppt_x</p:attrName>
                                        </p:attrNameLst>
                                      </p:cBhvr>
                                      <p:tavLst>
                                        <p:tav tm="0">
                                          <p:val>
                                            <p:strVal val="#ppt_x"/>
                                          </p:val>
                                        </p:tav>
                                        <p:tav tm="100000">
                                          <p:val>
                                            <p:strVal val="#ppt_x"/>
                                          </p:val>
                                        </p:tav>
                                      </p:tavLst>
                                    </p:anim>
                                    <p:anim calcmode="lin" valueType="num">
                                      <p:cBhvr>
                                        <p:cTn id="8" dur="1000" fill="hold"/>
                                        <p:tgtEl>
                                          <p:spTgt spid="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63" name="Image" descr="Image"/>
          <p:cNvPicPr>
            <a:picLocks noChangeAspect="1"/>
          </p:cNvPicPr>
          <p:nvPr/>
        </p:nvPicPr>
        <p:blipFill>
          <a:blip r:embed="rId2">
            <a:extLst/>
          </a:blip>
          <a:stretch>
            <a:fillRect/>
          </a:stretch>
        </p:blipFill>
        <p:spPr>
          <a:xfrm>
            <a:off x="1146413" y="1082283"/>
            <a:ext cx="9899174" cy="52303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668" name="Grupo 6"/>
          <p:cNvGrpSpPr/>
          <p:nvPr/>
        </p:nvGrpSpPr>
        <p:grpSpPr>
          <a:xfrm>
            <a:off x="515937" y="2966840"/>
            <a:ext cx="5164308" cy="809226"/>
            <a:chOff x="0" y="0"/>
            <a:chExt cx="5164306" cy="809225"/>
          </a:xfrm>
        </p:grpSpPr>
        <p:sp>
          <p:nvSpPr>
            <p:cNvPr id="666"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Let’s implement a VAE together with text. This is tough</a:t>
              </a:r>
            </a:p>
          </p:txBody>
        </p:sp>
        <p:sp>
          <p:nvSpPr>
            <p:cNvPr id="667"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669"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670"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68"/>
                                        </p:tgtEl>
                                        <p:attrNameLst>
                                          <p:attrName>style.visibility</p:attrName>
                                        </p:attrNameLst>
                                      </p:cBhvr>
                                      <p:to>
                                        <p:strVal val="visible"/>
                                      </p:to>
                                    </p:set>
                                    <p:anim calcmode="lin" valueType="num">
                                      <p:cBhvr>
                                        <p:cTn id="7" dur="1000" fill="hold"/>
                                        <p:tgtEl>
                                          <p:spTgt spid="668"/>
                                        </p:tgtEl>
                                        <p:attrNameLst>
                                          <p:attrName>ppt_x</p:attrName>
                                        </p:attrNameLst>
                                      </p:cBhvr>
                                      <p:tavLst>
                                        <p:tav tm="0">
                                          <p:val>
                                            <p:strVal val="#ppt_x"/>
                                          </p:val>
                                        </p:tav>
                                        <p:tav tm="100000">
                                          <p:val>
                                            <p:strVal val="#ppt_x"/>
                                          </p:val>
                                        </p:tav>
                                      </p:tavLst>
                                    </p:anim>
                                    <p:anim calcmode="lin" valueType="num">
                                      <p:cBhvr>
                                        <p:cTn id="8" dur="1000" fill="hold"/>
                                        <p:tgtEl>
                                          <p:spTgt spid="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Título 34"/>
          <p:cNvSpPr txBox="1"/>
          <p:nvPr>
            <p:ph type="title"/>
          </p:nvPr>
        </p:nvSpPr>
        <p:spPr>
          <a:xfrm>
            <a:off x="409723" y="716229"/>
            <a:ext cx="7367031" cy="361716"/>
          </a:xfrm>
          <a:prstGeom prst="rect">
            <a:avLst/>
          </a:prstGeom>
        </p:spPr>
        <p:txBody>
          <a:bodyPr/>
          <a:lstStyle>
            <a:lvl1pPr defTabSz="566927">
              <a:defRPr sz="1488"/>
            </a:lvl1pPr>
          </a:lstStyle>
          <a:p>
            <a:pPr/>
            <a:r>
              <a:t>Summary</a:t>
            </a:r>
          </a:p>
        </p:txBody>
      </p:sp>
      <p:grpSp>
        <p:nvGrpSpPr>
          <p:cNvPr id="677" name="Grupo 3"/>
          <p:cNvGrpSpPr/>
          <p:nvPr/>
        </p:nvGrpSpPr>
        <p:grpSpPr>
          <a:xfrm>
            <a:off x="515937" y="2302143"/>
            <a:ext cx="7215098" cy="746974"/>
            <a:chOff x="0" y="0"/>
            <a:chExt cx="7215096" cy="746972"/>
          </a:xfrm>
        </p:grpSpPr>
        <p:sp>
          <p:nvSpPr>
            <p:cNvPr id="675" name="CuadroTexto 4"/>
            <p:cNvSpPr txBox="1"/>
            <p:nvPr/>
          </p:nvSpPr>
          <p:spPr>
            <a:xfrm>
              <a:off x="182205" y="0"/>
              <a:ext cx="7032892"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AutoEncoders are Encoder Decoder models where the decoder is the inverse and of the encoder, trying to reconstruct the input</a:t>
              </a:r>
            </a:p>
          </p:txBody>
        </p:sp>
        <p:sp>
          <p:nvSpPr>
            <p:cNvPr id="676"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680" name="Grupo 10"/>
          <p:cNvGrpSpPr/>
          <p:nvPr/>
        </p:nvGrpSpPr>
        <p:grpSpPr>
          <a:xfrm>
            <a:off x="515937" y="3393204"/>
            <a:ext cx="7439342" cy="746973"/>
            <a:chOff x="0" y="0"/>
            <a:chExt cx="7439341" cy="746972"/>
          </a:xfrm>
        </p:grpSpPr>
        <p:sp>
          <p:nvSpPr>
            <p:cNvPr id="678" name="CuadroTexto 11"/>
            <p:cNvSpPr txBox="1"/>
            <p:nvPr/>
          </p:nvSpPr>
          <p:spPr>
            <a:xfrm>
              <a:off x="182203" y="0"/>
              <a:ext cx="7257139"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We can use the decoder alone to generate similar inputs from the latent space</a:t>
              </a:r>
            </a:p>
          </p:txBody>
        </p:sp>
        <p:sp>
          <p:nvSpPr>
            <p:cNvPr id="679" name="Forma libre: forma 12"/>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683" name="Grupo 17"/>
          <p:cNvGrpSpPr/>
          <p:nvPr/>
        </p:nvGrpSpPr>
        <p:grpSpPr>
          <a:xfrm>
            <a:off x="515937" y="4484265"/>
            <a:ext cx="7215097" cy="746973"/>
            <a:chOff x="0" y="0"/>
            <a:chExt cx="7215095" cy="746972"/>
          </a:xfrm>
        </p:grpSpPr>
        <p:sp>
          <p:nvSpPr>
            <p:cNvPr id="681" name="CuadroTexto 18"/>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They were (and are) extremely complex for text generation, that is why Transformers took the reign</a:t>
              </a:r>
            </a:p>
          </p:txBody>
        </p:sp>
        <p:sp>
          <p:nvSpPr>
            <p:cNvPr id="682" name="Forma libre: forma 19"/>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
        <p:nvSpPr>
          <p:cNvPr id="684"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pic>
        <p:nvPicPr>
          <p:cNvPr id="685" name="Gráfico 1" descr="Gráfico 1"/>
          <p:cNvPicPr>
            <a:picLocks noChangeAspect="1"/>
          </p:cNvPicPr>
          <p:nvPr/>
        </p:nvPicPr>
        <p:blipFill>
          <a:blip r:embed="rId3">
            <a:extLst/>
          </a:blip>
          <a:stretch>
            <a:fillRect/>
          </a:stretch>
        </p:blipFill>
        <p:spPr>
          <a:xfrm>
            <a:off x="7416624" y="1593871"/>
            <a:ext cx="5415230" cy="54152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77"/>
                                        </p:tgtEl>
                                        <p:attrNameLst>
                                          <p:attrName>style.visibility</p:attrName>
                                        </p:attrNameLst>
                                      </p:cBhvr>
                                      <p:to>
                                        <p:strVal val="visible"/>
                                      </p:to>
                                    </p:set>
                                    <p:anim calcmode="lin" valueType="num">
                                      <p:cBhvr>
                                        <p:cTn id="7" dur="500" fill="hold"/>
                                        <p:tgtEl>
                                          <p:spTgt spid="677"/>
                                        </p:tgtEl>
                                        <p:attrNameLst>
                                          <p:attrName>ppt_x</p:attrName>
                                        </p:attrNameLst>
                                      </p:cBhvr>
                                      <p:tavLst>
                                        <p:tav tm="0">
                                          <p:val>
                                            <p:strVal val="#ppt_x"/>
                                          </p:val>
                                        </p:tav>
                                        <p:tav tm="100000">
                                          <p:val>
                                            <p:strVal val="#ppt_x"/>
                                          </p:val>
                                        </p:tav>
                                      </p:tavLst>
                                    </p:anim>
                                    <p:anim calcmode="lin" valueType="num">
                                      <p:cBhvr>
                                        <p:cTn id="8" dur="500" fill="hold"/>
                                        <p:tgtEl>
                                          <p:spTgt spid="6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680"/>
                                        </p:tgtEl>
                                        <p:attrNameLst>
                                          <p:attrName>style.visibility</p:attrName>
                                        </p:attrNameLst>
                                      </p:cBhvr>
                                      <p:to>
                                        <p:strVal val="visible"/>
                                      </p:to>
                                    </p:set>
                                    <p:anim calcmode="lin" valueType="num">
                                      <p:cBhvr>
                                        <p:cTn id="13" dur="500" fill="hold"/>
                                        <p:tgtEl>
                                          <p:spTgt spid="680"/>
                                        </p:tgtEl>
                                        <p:attrNameLst>
                                          <p:attrName>ppt_x</p:attrName>
                                        </p:attrNameLst>
                                      </p:cBhvr>
                                      <p:tavLst>
                                        <p:tav tm="0">
                                          <p:val>
                                            <p:strVal val="#ppt_x"/>
                                          </p:val>
                                        </p:tav>
                                        <p:tav tm="100000">
                                          <p:val>
                                            <p:strVal val="#ppt_x"/>
                                          </p:val>
                                        </p:tav>
                                      </p:tavLst>
                                    </p:anim>
                                    <p:anim calcmode="lin" valueType="num">
                                      <p:cBhvr>
                                        <p:cTn id="14" dur="500" fill="hold"/>
                                        <p:tgtEl>
                                          <p:spTgt spid="6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683"/>
                                        </p:tgtEl>
                                        <p:attrNameLst>
                                          <p:attrName>style.visibility</p:attrName>
                                        </p:attrNameLst>
                                      </p:cBhvr>
                                      <p:to>
                                        <p:strVal val="visible"/>
                                      </p:to>
                                    </p:set>
                                    <p:anim calcmode="lin" valueType="num">
                                      <p:cBhvr>
                                        <p:cTn id="19" dur="500" fill="hold"/>
                                        <p:tgtEl>
                                          <p:spTgt spid="683"/>
                                        </p:tgtEl>
                                        <p:attrNameLst>
                                          <p:attrName>ppt_x</p:attrName>
                                        </p:attrNameLst>
                                      </p:cBhvr>
                                      <p:tavLst>
                                        <p:tav tm="0">
                                          <p:val>
                                            <p:strVal val="#ppt_x"/>
                                          </p:val>
                                        </p:tav>
                                        <p:tav tm="100000">
                                          <p:val>
                                            <p:strVal val="#ppt_x"/>
                                          </p:val>
                                        </p:tav>
                                      </p:tavLst>
                                    </p:anim>
                                    <p:anim calcmode="lin" valueType="num">
                                      <p:cBhvr>
                                        <p:cTn id="20" dur="500" fill="hold"/>
                                        <p:tgtEl>
                                          <p:spTgt spid="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3" grpId="3"/>
      <p:bldP build="whole" bldLvl="1" animBg="1" rev="0" advAuto="0" spid="677" grpId="1"/>
      <p:bldP build="whole" bldLvl="1" animBg="1" rev="0" advAuto="0" spid="680" grpId="2"/>
    </p:bldLst>
  </p:timing>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