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6DD"/>
          </a:solidFill>
        </a:fill>
      </a:tcStyle>
    </a:wholeTbl>
    <a:band2H>
      <a:tcTxStyle b="def" i="def"/>
      <a:tcStyle>
        <a:tcBdr/>
        <a:fill>
          <a:solidFill>
            <a:srgbClr val="E8F3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39" name="Shape 639"/>
          <p:cNvSpPr/>
          <p:nvPr>
            <p:ph type="sldImg"/>
          </p:nvPr>
        </p:nvSpPr>
        <p:spPr>
          <a:xfrm>
            <a:off x="1143000" y="685800"/>
            <a:ext cx="4572000" cy="3429000"/>
          </a:xfrm>
          <a:prstGeom prst="rect">
            <a:avLst/>
          </a:prstGeom>
        </p:spPr>
        <p:txBody>
          <a:bodyPr/>
          <a:lstStyle/>
          <a:p>
            <a:pPr/>
          </a:p>
        </p:txBody>
      </p:sp>
      <p:sp>
        <p:nvSpPr>
          <p:cNvPr id="640" name="Shape 6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arxiv.org/search/cs?searchtype=author&amp;query=Bahdanau,+D"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Shape 644"/>
          <p:cNvSpPr/>
          <p:nvPr>
            <p:ph type="sldImg"/>
          </p:nvPr>
        </p:nvSpPr>
        <p:spPr>
          <a:prstGeom prst="rect">
            <a:avLst/>
          </a:prstGeom>
        </p:spPr>
        <p:txBody>
          <a:bodyPr/>
          <a:lstStyle/>
          <a:p>
            <a:pPr/>
          </a:p>
        </p:txBody>
      </p:sp>
      <p:sp>
        <p:nvSpPr>
          <p:cNvPr id="645" name="Shape 645"/>
          <p:cNvSpPr/>
          <p:nvPr>
            <p:ph type="body" sz="quarter" idx="1"/>
          </p:nvPr>
        </p:nvSpPr>
        <p:spPr>
          <a:prstGeom prst="rect">
            <a:avLst/>
          </a:prstGeom>
        </p:spPr>
        <p:txBody>
          <a:bodyPr/>
          <a:lstStyle/>
          <a:p>
            <a:pPr>
              <a:defRPr sz="1800">
                <a:latin typeface="Arial"/>
                <a:ea typeface="Arial"/>
                <a:cs typeface="Arial"/>
                <a:sym typeface="Arial"/>
              </a:defRPr>
            </a:pPr>
            <a:r>
              <a:t>Introducing attention</a:t>
            </a:r>
            <a:endParaRPr>
              <a:latin typeface="Calibri Light"/>
              <a:ea typeface="Calibri Light"/>
              <a:cs typeface="Calibri Light"/>
              <a:sym typeface="Calibri Light"/>
            </a:endParaRPr>
          </a:p>
          <a:p>
            <a:pPr>
              <a:defRPr sz="1800">
                <a:latin typeface="Arial"/>
                <a:ea typeface="Arial"/>
                <a:cs typeface="Arial"/>
                <a:sym typeface="Arial"/>
              </a:defRPr>
            </a:pPr>
            <a:r>
              <a:t>Many, many people talk about attention in AI, but have you ever wondered how the heck it works? Why does it work? and most importantly, why does it matter?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2" name="Shape 812"/>
          <p:cNvSpPr/>
          <p:nvPr>
            <p:ph type="sldImg"/>
          </p:nvPr>
        </p:nvSpPr>
        <p:spPr>
          <a:prstGeom prst="rect">
            <a:avLst/>
          </a:prstGeom>
        </p:spPr>
        <p:txBody>
          <a:bodyPr/>
          <a:lstStyle/>
          <a:p>
            <a:pPr/>
          </a:p>
        </p:txBody>
      </p:sp>
      <p:sp>
        <p:nvSpPr>
          <p:cNvPr id="813" name="Shape 813"/>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In KQV, or Key, Query, and Value Attention, the idea is the same! We have some keys and values which are tensors. First we will calculate the similarity between Q and K</a:t>
            </a:r>
            <a:br/>
          </a:p>
          <a:p>
            <a:pPr>
              <a:spcBef>
                <a:spcPts val="1000"/>
              </a:spcBef>
              <a:defRPr sz="1800">
                <a:latin typeface="Arial"/>
                <a:ea typeface="Arial"/>
                <a:cs typeface="Arial"/>
                <a:sym typeface="Arial"/>
              </a:defRPr>
            </a:pPr>
            <a:r>
              <a:t>ai,j = similarity(Q,K) </a:t>
            </a:r>
          </a:p>
          <a:p>
            <a:pPr>
              <a:spcBef>
                <a:spcPts val="1000"/>
              </a:spcBef>
              <a:defRPr sz="1800"/>
            </a:pPr>
          </a:p>
          <a:p>
            <a:pPr>
              <a:spcBef>
                <a:spcPts val="1000"/>
              </a:spcBef>
              <a:defRPr sz="1800">
                <a:latin typeface="Arial"/>
                <a:ea typeface="Arial"/>
                <a:cs typeface="Arial"/>
                <a:sym typeface="Arial"/>
              </a:defRPr>
            </a:pPr>
            <a:r>
              <a:t>The big difference with databases is that here the result instead of having only 1 value being 1 and the rest 0, we will have for each row many values different from zero, so later the output context vector is:</a:t>
            </a:r>
          </a:p>
          <a:p>
            <a:pPr>
              <a:spcBef>
                <a:spcPts val="1000"/>
              </a:spcBef>
              <a:defRPr sz="1800">
                <a:latin typeface="Arial"/>
                <a:ea typeface="Arial"/>
                <a:cs typeface="Arial"/>
                <a:sym typeface="Arial"/>
              </a:defRPr>
            </a:pPr>
            <a:r>
              <a:t>ci = jai,j * vj</a:t>
            </a:r>
          </a:p>
          <a:p>
            <a:pPr>
              <a:spcBef>
                <a:spcPts val="1000"/>
              </a:spcBef>
              <a:defRPr sz="1800">
                <a:latin typeface="Arial"/>
                <a:ea typeface="Arial"/>
                <a:cs typeface="Arial"/>
                <a:sym typeface="Arial"/>
              </a:defRPr>
            </a:pPr>
            <a:r>
              <a:t>That means the similarity matrix gives us the weights and then the output tensor is just a weighted sum of the values. Of course in the middle the similarity function will try to have a softmax such that apart from weights we have probability distributions.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4" name="Shape 824"/>
          <p:cNvSpPr/>
          <p:nvPr>
            <p:ph type="sldImg"/>
          </p:nvPr>
        </p:nvSpPr>
        <p:spPr>
          <a:prstGeom prst="rect">
            <a:avLst/>
          </a:prstGeom>
        </p:spPr>
        <p:txBody>
          <a:bodyPr/>
          <a:lstStyle/>
          <a:p>
            <a:pPr/>
          </a:p>
        </p:txBody>
      </p:sp>
      <p:sp>
        <p:nvSpPr>
          <p:cNvPr id="825" name="Shape 825"/>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As an example, in the Transformer, that means in scaled self attention we have two peculiarities:</a:t>
            </a:r>
          </a:p>
          <a:p>
            <a:pPr>
              <a:buSzPct val="100000"/>
              <a:buAutoNum type="arabicPeriod" startAt="1"/>
              <a:defRPr sz="1800">
                <a:latin typeface="Arial"/>
                <a:ea typeface="Arial"/>
                <a:cs typeface="Arial"/>
                <a:sym typeface="Arial"/>
              </a:defRPr>
            </a:pPr>
            <a:r>
              <a:t>K=V, this is why we say it is self attention, because we do attention of the tensor with itself.</a:t>
            </a:r>
          </a:p>
          <a:p>
            <a:pPr>
              <a:spcBef>
                <a:spcPts val="1000"/>
              </a:spcBef>
              <a:buSzPct val="100000"/>
              <a:buAutoNum type="arabicPeriod" startAt="1"/>
              <a:defRPr sz="1800">
                <a:latin typeface="Arial"/>
                <a:ea typeface="Arial"/>
                <a:cs typeface="Arial"/>
                <a:sym typeface="Arial"/>
              </a:defRPr>
            </a:pPr>
            <a:r>
              <a:t>The similarity function is the following: </a:t>
            </a:r>
          </a:p>
          <a:p>
            <a:pPr>
              <a:spcBef>
                <a:spcPts val="1000"/>
              </a:spcBef>
            </a:pPr>
          </a:p>
          <a:p>
            <a:pPr>
              <a:spcBef>
                <a:spcPts val="1000"/>
              </a:spcBef>
              <a:defRPr sz="1800">
                <a:latin typeface="Arial"/>
                <a:ea typeface="Arial"/>
                <a:cs typeface="Arial"/>
                <a:sym typeface="Arial"/>
              </a:defRPr>
            </a:pPr>
            <a:r>
              <a:t>Where d_k is the dimension of the embedding used. It is exactly the same dot product attention from before, we divide by a number and then it is just a softmax like we said. It is almost the simplest form of attention we can think of, and this is the one that created the Transformer. Cool right?</a:t>
            </a:r>
          </a:p>
          <a:p>
            <a:pPr>
              <a:spcBef>
                <a:spcPts val="1000"/>
              </a:spcBef>
            </a:pPr>
            <a:br>
              <a:rPr sz="1800">
                <a:latin typeface="Arial"/>
                <a:ea typeface="Arial"/>
                <a:cs typeface="Arial"/>
                <a:sym typeface="Arial"/>
              </a:rPr>
            </a:br>
            <a:r>
              <a:rPr sz="1800">
                <a:latin typeface="Arial"/>
                <a:ea typeface="Arial"/>
                <a:cs typeface="Arial"/>
                <a:sym typeface="Arial"/>
              </a:rPr>
              <a:t>Back to the demo!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4" name="Shape 834"/>
          <p:cNvSpPr/>
          <p:nvPr>
            <p:ph type="sldImg"/>
          </p:nvPr>
        </p:nvSpPr>
        <p:spPr>
          <a:prstGeom prst="rect">
            <a:avLst/>
          </a:prstGeom>
        </p:spPr>
        <p:txBody>
          <a:bodyPr/>
          <a:lstStyle/>
          <a:p>
            <a:pPr/>
          </a:p>
        </p:txBody>
      </p:sp>
      <p:sp>
        <p:nvSpPr>
          <p:cNvPr id="835" name="Shape 835"/>
          <p:cNvSpPr/>
          <p:nvPr>
            <p:ph type="body" sz="quarter" idx="1"/>
          </p:nvPr>
        </p:nvSpPr>
        <p:spPr>
          <a:prstGeom prst="rect">
            <a:avLst/>
          </a:prstGeom>
        </p:spPr>
        <p:txBody>
          <a:bodyPr/>
          <a:lstStyle/>
          <a:p>
            <a:pPr/>
            <a:r>
              <a:t>In this final demo of the series, we will see how easy it is to build models using attention with Keras!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9" name="Shape 839"/>
          <p:cNvSpPr/>
          <p:nvPr>
            <p:ph type="sldImg"/>
          </p:nvPr>
        </p:nvSpPr>
        <p:spPr>
          <a:prstGeom prst="rect">
            <a:avLst/>
          </a:prstGeom>
        </p:spPr>
        <p:txBody>
          <a:bodyPr/>
          <a:lstStyle/>
          <a:p>
            <a:pPr/>
          </a:p>
        </p:txBody>
      </p:sp>
      <p:sp>
        <p:nvSpPr>
          <p:cNvPr id="840" name="Shape 840"/>
          <p:cNvSpPr/>
          <p:nvPr>
            <p:ph type="body" sz="quarter" idx="1"/>
          </p:nvPr>
        </p:nvSpPr>
        <p:spPr>
          <a:prstGeom prst="rect">
            <a:avLst/>
          </a:prstGeom>
        </p:spPr>
        <p:txBody>
          <a:bodyPr/>
          <a:lstStyle/>
          <a:p>
            <a:pPr/>
            <a:r>
              <a:t> And here we are! Now we are super prepared to implement the model that started the attention revolution, seq2seq with attention.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4" name="Shape 844"/>
          <p:cNvSpPr/>
          <p:nvPr>
            <p:ph type="sldImg"/>
          </p:nvPr>
        </p:nvSpPr>
        <p:spPr>
          <a:prstGeom prst="rect">
            <a:avLst/>
          </a:prstGeom>
        </p:spPr>
        <p:txBody>
          <a:bodyPr/>
          <a:lstStyle/>
          <a:p>
            <a:pPr/>
          </a:p>
        </p:txBody>
      </p:sp>
      <p:sp>
        <p:nvSpPr>
          <p:cNvPr id="845" name="Shape 845"/>
          <p:cNvSpPr/>
          <p:nvPr>
            <p:ph type="body" sz="quarter" idx="1"/>
          </p:nvPr>
        </p:nvSpPr>
        <p:spPr>
          <a:prstGeom prst="rect">
            <a:avLst/>
          </a:prstGeom>
        </p:spPr>
        <p:txBody>
          <a:bodyPr/>
          <a:lstStyle/>
          <a:p>
            <a:pPr>
              <a:defRPr sz="1800">
                <a:latin typeface="Arial"/>
                <a:ea typeface="Arial"/>
                <a:cs typeface="Arial"/>
                <a:sym typeface="Arial"/>
              </a:defRPr>
            </a:pPr>
            <a:r>
              <a:t>Just as a reminder, this is the model we are talking about:</a:t>
            </a:r>
          </a:p>
          <a:p>
            <a:pPr>
              <a:defRPr sz="1800">
                <a:latin typeface="Arial"/>
                <a:ea typeface="Arial"/>
                <a:cs typeface="Arial"/>
                <a:sym typeface="Arial"/>
              </a:defRPr>
            </a:pPr>
          </a:p>
          <a:p>
            <a:pPr>
              <a:defRPr sz="1800">
                <a:latin typeface="Arial"/>
                <a:ea typeface="Arial"/>
                <a:cs typeface="Arial"/>
                <a:sym typeface="Arial"/>
              </a:defRPr>
            </a:pPr>
            <a:r>
              <a:t>In this model each input word needs to be translated, but we will construct the attention matrix  based on the context hidden vectors and the output words. This means that at the start of sequence times this attention matrix will get me some weights on which word to choose. I select one and I go to the next word, this one has another set of weights with respect to the attention matrix, and therefore different weights to choose which word to choose.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9" name="Shape 859"/>
          <p:cNvSpPr/>
          <p:nvPr>
            <p:ph type="sldImg"/>
          </p:nvPr>
        </p:nvSpPr>
        <p:spPr>
          <a:prstGeom prst="rect">
            <a:avLst/>
          </a:prstGeom>
        </p:spPr>
        <p:txBody>
          <a:bodyPr/>
          <a:lstStyle/>
          <a:p>
            <a:pPr/>
          </a:p>
        </p:txBody>
      </p:sp>
      <p:sp>
        <p:nvSpPr>
          <p:cNvPr id="860" name="Shape 860"/>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Which word to choose there are many ways:</a:t>
            </a:r>
          </a:p>
          <a:p>
            <a:pPr>
              <a:buSzPct val="100000"/>
              <a:buFont typeface="Arial"/>
              <a:buChar char="•"/>
              <a:defRPr sz="1800">
                <a:latin typeface="Arial"/>
                <a:ea typeface="Arial"/>
                <a:cs typeface="Arial"/>
                <a:sym typeface="Arial"/>
              </a:defRPr>
            </a:pPr>
            <a:r>
              <a:t>One is to pick the maximum probability - greedy search it is called and has one issue it over picks simple words like the, a, and such</a:t>
            </a:r>
          </a:p>
          <a:p>
            <a:pPr>
              <a:buSzPct val="100000"/>
              <a:buFont typeface="Arial"/>
              <a:buChar char="•"/>
              <a:defRPr sz="1800">
                <a:latin typeface="Arial"/>
                <a:ea typeface="Arial"/>
                <a:cs typeface="Arial"/>
                <a:sym typeface="Arial"/>
              </a:defRPr>
            </a:pPr>
          </a:p>
          <a:p>
            <a:pPr>
              <a:buSzPct val="100000"/>
              <a:buFont typeface="Arial"/>
              <a:buChar char="•"/>
              <a:defRPr sz="1800">
                <a:latin typeface="Arial"/>
                <a:ea typeface="Arial"/>
                <a:cs typeface="Arial"/>
                <a:sym typeface="Arial"/>
              </a:defRPr>
            </a:pPr>
            <a:r>
              <a:t>Another one is called beam search, which you can take as homework to learn. I don’t want to make this module even longer!</a:t>
            </a:r>
          </a:p>
          <a:p>
            <a:pPr>
              <a:buSzPct val="100000"/>
              <a:buFont typeface="Arial"/>
              <a:buChar char="•"/>
              <a:defRPr sz="1800">
                <a:latin typeface="Arial"/>
                <a:ea typeface="Arial"/>
                <a:cs typeface="Arial"/>
                <a:sym typeface="Arial"/>
              </a:defRPr>
            </a:pPr>
          </a:p>
          <a:p>
            <a:pPr>
              <a:spcBef>
                <a:spcPts val="1000"/>
              </a:spcBef>
              <a:buSzPct val="100000"/>
              <a:buFont typeface="Arial"/>
              <a:buChar char="•"/>
              <a:defRPr sz="1800">
                <a:latin typeface="Arial"/>
                <a:ea typeface="Arial"/>
                <a:cs typeface="Arial"/>
                <a:sym typeface="Arial"/>
              </a:defRPr>
            </a:pPr>
            <a:r>
              <a:t>Finally the one we will use is picked according to the distribution of probability, so maybe we don’t pick the highest scored word at a given point in time.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0" name="Shape 870"/>
          <p:cNvSpPr/>
          <p:nvPr>
            <p:ph type="sldImg"/>
          </p:nvPr>
        </p:nvSpPr>
        <p:spPr>
          <a:prstGeom prst="rect">
            <a:avLst/>
          </a:prstGeom>
        </p:spPr>
        <p:txBody>
          <a:bodyPr/>
          <a:lstStyle/>
          <a:p>
            <a:pPr/>
          </a:p>
        </p:txBody>
      </p:sp>
      <p:sp>
        <p:nvSpPr>
          <p:cNvPr id="871" name="Shape 871"/>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This model with different hyperparameter stands for the other two models in the following chart:</a:t>
            </a:r>
            <a:endParaRPr sz="2800"/>
          </a:p>
          <a:p>
            <a:pPr>
              <a:spcBef>
                <a:spcPts val="1000"/>
              </a:spcBef>
              <a:defRPr sz="2800"/>
            </a:pPr>
            <a:br>
              <a:rPr>
                <a:latin typeface="Arial"/>
                <a:ea typeface="Arial"/>
                <a:cs typeface="Arial"/>
                <a:sym typeface="Arial"/>
              </a:rPr>
            </a:br>
            <a:r>
              <a:rPr sz="1800">
                <a:latin typeface="Arial"/>
                <a:ea typeface="Arial"/>
                <a:cs typeface="Arial"/>
                <a:sym typeface="Arial"/>
              </a:rPr>
              <a:t>So you can see for example that this model with mode dimensions, 50, could easily outperform other models and maintain its performance for sentences over 50 words, which other models couldn’t. Let’s get to it, it’s going to be a tough ride!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9" name="Shape 879"/>
          <p:cNvSpPr/>
          <p:nvPr>
            <p:ph type="sldImg"/>
          </p:nvPr>
        </p:nvSpPr>
        <p:spPr>
          <a:prstGeom prst="rect">
            <a:avLst/>
          </a:prstGeom>
        </p:spPr>
        <p:txBody>
          <a:bodyPr/>
          <a:lstStyle/>
          <a:p>
            <a:pPr/>
          </a:p>
        </p:txBody>
      </p:sp>
      <p:sp>
        <p:nvSpPr>
          <p:cNvPr id="880" name="Shape 880"/>
          <p:cNvSpPr/>
          <p:nvPr>
            <p:ph type="body" sz="quarter" idx="1"/>
          </p:nvPr>
        </p:nvSpPr>
        <p:spPr>
          <a:prstGeom prst="rect">
            <a:avLst/>
          </a:prstGeom>
        </p:spPr>
        <p:txBody>
          <a:bodyPr/>
          <a:lstStyle/>
          <a:p>
            <a:pPr/>
            <a:r>
              <a:t>In this final demo of the module, we will implement the RNN50 model in Keras with all the components and effectively translate from Spanish to English, cool right?!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7" name="Shape 897"/>
          <p:cNvSpPr/>
          <p:nvPr>
            <p:ph type="sldImg"/>
          </p:nvPr>
        </p:nvSpPr>
        <p:spPr>
          <a:prstGeom prst="rect">
            <a:avLst/>
          </a:prstGeom>
        </p:spPr>
        <p:txBody>
          <a:bodyPr/>
          <a:lstStyle/>
          <a:p>
            <a:pPr/>
          </a:p>
        </p:txBody>
      </p:sp>
      <p:sp>
        <p:nvSpPr>
          <p:cNvPr id="898" name="Shape 898"/>
          <p:cNvSpPr/>
          <p:nvPr>
            <p:ph type="body" sz="quarter" idx="1"/>
          </p:nvPr>
        </p:nvSpPr>
        <p:spPr>
          <a:prstGeom prst="rect">
            <a:avLst/>
          </a:prstGeom>
        </p:spPr>
        <p:txBody>
          <a:bodyPr/>
          <a:lstStyle/>
          <a:p>
            <a:pPr>
              <a:defRPr sz="1800">
                <a:latin typeface="Arial"/>
                <a:ea typeface="Arial"/>
                <a:cs typeface="Arial"/>
                <a:sym typeface="Arial"/>
              </a:defRPr>
            </a:pPr>
            <a:r>
              <a:t>This module has been all about setting the foundations on using Attention for the Transformer. Some takeaways are</a:t>
            </a:r>
          </a:p>
          <a:p>
            <a:pPr>
              <a:buSzPct val="100000"/>
              <a:buFont typeface="Arial"/>
              <a:buChar char="•"/>
              <a:defRPr sz="1800">
                <a:latin typeface="Arial"/>
                <a:ea typeface="Arial"/>
                <a:cs typeface="Arial"/>
                <a:sym typeface="Arial"/>
              </a:defRPr>
            </a:pPr>
            <a:r>
              <a:t>Attention is just a mechanism that enables for each output token to treat, get a different personalized context</a:t>
            </a:r>
          </a:p>
          <a:p>
            <a:pPr>
              <a:buSzPct val="100000"/>
              <a:buFont typeface="Arial"/>
              <a:buChar char="•"/>
              <a:defRPr sz="1800">
                <a:latin typeface="Arial"/>
                <a:ea typeface="Arial"/>
                <a:cs typeface="Arial"/>
                <a:sym typeface="Arial"/>
              </a:defRPr>
            </a:pPr>
          </a:p>
          <a:p>
            <a:pPr>
              <a:buSzPct val="100000"/>
              <a:buFont typeface="Arial"/>
              <a:buChar char="•"/>
              <a:defRPr sz="1800">
                <a:latin typeface="Arial"/>
                <a:ea typeface="Arial"/>
                <a:cs typeface="Arial"/>
                <a:sym typeface="Arial"/>
              </a:defRPr>
            </a:pPr>
            <a:r>
              <a:t>Dot product attention, being as simple as it is, is still able to detect relationships of words and is used in models nowadays</a:t>
            </a:r>
          </a:p>
          <a:p>
            <a:pPr>
              <a:buSzPct val="100000"/>
              <a:buFont typeface="Arial"/>
              <a:buChar char="•"/>
              <a:defRPr sz="1800">
                <a:latin typeface="Arial"/>
                <a:ea typeface="Arial"/>
                <a:cs typeface="Arial"/>
                <a:sym typeface="Arial"/>
              </a:defRPr>
            </a:pPr>
          </a:p>
          <a:p>
            <a:pPr>
              <a:buSzPct val="100000"/>
              <a:buFont typeface="Arial"/>
              <a:buChar char="•"/>
              <a:defRPr sz="1800">
                <a:latin typeface="Arial"/>
                <a:ea typeface="Arial"/>
                <a:cs typeface="Arial"/>
                <a:sym typeface="Arial"/>
              </a:defRPr>
            </a:pPr>
            <a:r>
              <a:t>We have built a full encoder decoder model, for that we needed to create the necessary layers</a:t>
            </a:r>
          </a:p>
          <a:p>
            <a:pPr>
              <a:buSzPct val="100000"/>
              <a:buFont typeface="Arial"/>
              <a:buChar char="•"/>
              <a:defRPr sz="1800">
                <a:latin typeface="Arial"/>
                <a:ea typeface="Arial"/>
                <a:cs typeface="Arial"/>
                <a:sym typeface="Arial"/>
              </a:defRPr>
            </a:pPr>
          </a:p>
          <a:p>
            <a:pPr>
              <a:buSzPct val="100000"/>
              <a:buFont typeface="Arial"/>
              <a:buChar char="•"/>
              <a:defRPr sz="1800">
                <a:latin typeface="Arial"/>
                <a:ea typeface="Arial"/>
                <a:cs typeface="Arial"/>
                <a:sym typeface="Arial"/>
              </a:defRPr>
            </a:pPr>
            <a:r>
              <a:t>These ideas actually generalise to any NLP task and pretty much everywhere. However after the next module that will become clearer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3" name="Shape 653"/>
          <p:cNvSpPr/>
          <p:nvPr>
            <p:ph type="sldImg"/>
          </p:nvPr>
        </p:nvSpPr>
        <p:spPr>
          <a:prstGeom prst="rect">
            <a:avLst/>
          </a:prstGeom>
        </p:spPr>
        <p:txBody>
          <a:bodyPr/>
          <a:lstStyle/>
          <a:p>
            <a:pPr/>
          </a:p>
        </p:txBody>
      </p:sp>
      <p:sp>
        <p:nvSpPr>
          <p:cNvPr id="654" name="Shape 654"/>
          <p:cNvSpPr/>
          <p:nvPr>
            <p:ph type="body" sz="quarter" idx="1"/>
          </p:nvPr>
        </p:nvSpPr>
        <p:spPr>
          <a:prstGeom prst="rect">
            <a:avLst/>
          </a:prstGeom>
        </p:spPr>
        <p:txBody>
          <a:bodyPr/>
          <a:lstStyle/>
          <a:p>
            <a:pPr>
              <a:defRPr>
                <a:latin typeface="Arial"/>
                <a:ea typeface="Arial"/>
                <a:cs typeface="Arial"/>
                <a:sym typeface="Arial"/>
              </a:defRPr>
            </a:pPr>
            <a:r>
              <a:t>To understand attention, in my humble opinion, I have to take you on a tour through history.</a:t>
            </a:r>
            <a:endParaRPr sz="1800"/>
          </a:p>
          <a:p>
            <a:pPr>
              <a:defRPr sz="1800"/>
            </a:pPr>
            <a:br>
              <a:rPr>
                <a:latin typeface="Arial"/>
                <a:ea typeface="Arial"/>
                <a:cs typeface="Arial"/>
                <a:sym typeface="Arial"/>
              </a:rPr>
            </a:br>
            <a:r>
              <a:rPr sz="1200">
                <a:latin typeface="Arial"/>
                <a:ea typeface="Arial"/>
                <a:cs typeface="Arial"/>
                <a:sym typeface="Arial"/>
              </a:rPr>
              <a:t>We are now in 2014, and the problem to solve is the one Globomantics has: Neural Machine Translation: We need to be able to provide good translations to an input text in, let’s say, Hungarian.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7" name="Shape 737"/>
          <p:cNvSpPr/>
          <p:nvPr>
            <p:ph type="sldImg"/>
          </p:nvPr>
        </p:nvSpPr>
        <p:spPr>
          <a:prstGeom prst="rect">
            <a:avLst/>
          </a:prstGeom>
        </p:spPr>
        <p:txBody>
          <a:bodyPr/>
          <a:lstStyle/>
          <a:p>
            <a:pPr/>
          </a:p>
        </p:txBody>
      </p:sp>
      <p:sp>
        <p:nvSpPr>
          <p:cNvPr id="738" name="Shape 738"/>
          <p:cNvSpPr/>
          <p:nvPr>
            <p:ph type="body" sz="quarter" idx="1"/>
          </p:nvPr>
        </p:nvSpPr>
        <p:spPr>
          <a:prstGeom prst="rect">
            <a:avLst/>
          </a:prstGeom>
        </p:spPr>
        <p:txBody>
          <a:bodyPr/>
          <a:lstStyle/>
          <a:p>
            <a:pPr>
              <a:defRPr sz="1800">
                <a:latin typeface="Arial"/>
                <a:ea typeface="Arial"/>
                <a:cs typeface="Arial"/>
                <a:sym typeface="Arial"/>
              </a:defRPr>
            </a:pPr>
            <a:r>
              <a:t>Back in the day, as you may have seen from the course TensorFlow Developer Certificate - Natural Language Processing (NLP), a traditional solution to the problem was using seq2seq models, or encoder decoder models, with RNN units with LSTMs. Exactly like the following picture:</a:t>
            </a:r>
          </a:p>
          <a:p>
            <a:pPr>
              <a:defRPr sz="1800">
                <a:latin typeface="Arial"/>
                <a:ea typeface="Arial"/>
                <a:cs typeface="Arial"/>
                <a:sym typeface="Arial"/>
              </a:defRPr>
            </a:pPr>
          </a:p>
          <a:p>
            <a:pPr>
              <a:defRPr sz="1800">
                <a:latin typeface="Arial"/>
                <a:ea typeface="Arial"/>
                <a:cs typeface="Arial"/>
                <a:sym typeface="Arial"/>
              </a:defRPr>
            </a:pPr>
            <a:r>
              <a:t>In this image we have an RNN that takes as input vector the words in one language, and we took the final hidden state of this initial RNN as a context vector. This has all of the information of the whole text and its meaning. Think of it as reading a page you will translate, so you read it all, close it and now you have to remember it.</a:t>
            </a:r>
          </a:p>
          <a:p>
            <a:pPr/>
            <a:br>
              <a:rPr sz="1800">
                <a:latin typeface="Arial"/>
                <a:ea typeface="Arial"/>
                <a:cs typeface="Arial"/>
                <a:sym typeface="Arial"/>
              </a:rPr>
            </a:br>
            <a:r>
              <a:rPr>
                <a:latin typeface="Arial"/>
                <a:ea typeface="Arial"/>
                <a:cs typeface="Arial"/>
                <a:sym typeface="Arial"/>
              </a:rPr>
              <a:t>Then comes the decoder which is another RNN that takes as input the previous word and generates the next word. The important part is that the initial state of the RNN of the decoder is this context vector.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Shape 748"/>
          <p:cNvSpPr/>
          <p:nvPr>
            <p:ph type="sldImg"/>
          </p:nvPr>
        </p:nvSpPr>
        <p:spPr>
          <a:prstGeom prst="rect">
            <a:avLst/>
          </a:prstGeom>
        </p:spPr>
        <p:txBody>
          <a:bodyPr/>
          <a:lstStyle/>
          <a:p>
            <a:pPr/>
          </a:p>
        </p:txBody>
      </p:sp>
      <p:sp>
        <p:nvSpPr>
          <p:cNvPr id="749" name="Shape 749"/>
          <p:cNvSpPr/>
          <p:nvPr>
            <p:ph type="body" sz="quarter" idx="1"/>
          </p:nvPr>
        </p:nvSpPr>
        <p:spPr>
          <a:prstGeom prst="rect">
            <a:avLst/>
          </a:prstGeom>
        </p:spPr>
        <p:txBody>
          <a:bodyPr/>
          <a:lstStyle/>
          <a:p>
            <a:pPr>
              <a:defRPr sz="1800">
                <a:latin typeface="Arial"/>
                <a:ea typeface="Arial"/>
                <a:cs typeface="Arial"/>
                <a:sym typeface="Arial"/>
              </a:defRPr>
            </a:pPr>
            <a:r>
              <a:t>If I had to give you a similarity in real life, it would be this:</a:t>
            </a:r>
          </a:p>
          <a:p>
            <a:pPr/>
            <a:br>
              <a:rPr sz="1800">
                <a:latin typeface="Arial"/>
                <a:ea typeface="Arial"/>
                <a:cs typeface="Arial"/>
                <a:sym typeface="Arial"/>
              </a:rPr>
            </a:br>
            <a:r>
              <a:rPr>
                <a:latin typeface="Arial"/>
                <a:ea typeface="Arial"/>
                <a:cs typeface="Arial"/>
                <a:sym typeface="Arial"/>
              </a:rPr>
              <a:t>You want to translate from Spanish to English a given text, so you read it all, take it out, keep a single sentence as a reminder, and with that translate the whole thing. What will happen? Of course, it will start to fail as the sequence is longer because you cannot remember all of that long text in that single context vector. There is an informational bottleneck.</a:t>
            </a:r>
            <a:endParaRPr>
              <a:latin typeface="Arial"/>
              <a:ea typeface="Arial"/>
              <a:cs typeface="Arial"/>
              <a:sym typeface="Arial"/>
            </a:endParaRPr>
          </a:p>
          <a:p>
            <a:pPr>
              <a:spcBef>
                <a:spcPts val="1000"/>
              </a:spcBef>
            </a:pPr>
            <a:br>
              <a:rPr>
                <a:latin typeface="Arial"/>
                <a:ea typeface="Arial"/>
                <a:cs typeface="Arial"/>
                <a:sym typeface="Arial"/>
              </a:rPr>
            </a:br>
            <a:r>
              <a:rPr>
                <a:latin typeface="Arial"/>
                <a:ea typeface="Arial"/>
                <a:cs typeface="Arial"/>
                <a:sym typeface="Arial"/>
              </a:rPr>
              <a:t>If you check the two curves that have dashes, you see exactly that, performance, measured in a metric called Blue score, went down when the sentence length increased.</a:t>
            </a:r>
            <a:br>
              <a:rPr>
                <a:latin typeface="Arial"/>
                <a:ea typeface="Arial"/>
                <a:cs typeface="Arial"/>
                <a:sym typeface="Arial"/>
              </a:rPr>
            </a:br>
            <a:r>
              <a:rPr>
                <a:latin typeface="Arial"/>
                <a:ea typeface="Arial"/>
                <a:cs typeface="Arial"/>
                <a:sym typeface="Arial"/>
              </a:rPr>
              <a:t>And what about the other 2? Well those included for the first time attention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5" name="Shape 755"/>
          <p:cNvSpPr/>
          <p:nvPr>
            <p:ph type="sldImg"/>
          </p:nvPr>
        </p:nvSpPr>
        <p:spPr>
          <a:prstGeom prst="rect">
            <a:avLst/>
          </a:prstGeom>
        </p:spPr>
        <p:txBody>
          <a:bodyPr/>
          <a:lstStyle/>
          <a:p>
            <a:pPr/>
          </a:p>
        </p:txBody>
      </p:sp>
      <p:sp>
        <p:nvSpPr>
          <p:cNvPr id="756" name="Shape 756"/>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And what is attention? It is the following idea:</a:t>
            </a:r>
          </a:p>
          <a:p>
            <a:pPr>
              <a:defRPr sz="1800">
                <a:latin typeface="Arial"/>
                <a:ea typeface="Arial"/>
                <a:cs typeface="Arial"/>
                <a:sym typeface="Arial"/>
              </a:defRPr>
            </a:pPr>
          </a:p>
          <a:p>
            <a:pPr>
              <a:defRPr sz="1800">
                <a:latin typeface="Arial"/>
                <a:ea typeface="Arial"/>
                <a:cs typeface="Arial"/>
                <a:sym typeface="Arial"/>
              </a:defRPr>
            </a:pPr>
            <a:r>
              <a:t>Suppose we want to translate I love coding on my Apple computer, in that context, Apple has a strong alignment with coding and computer. Basically, we talk about the company. In the second sentence where we say that we are eating an apple, that alignment is nonexistent. What this means, is that for each generated translated word the context it has with each input word is different per step. As the previous seq2seq model had constant context, that is as Apple always meant the same.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4" name="Shape 774"/>
          <p:cNvSpPr/>
          <p:nvPr>
            <p:ph type="sldImg"/>
          </p:nvPr>
        </p:nvSpPr>
        <p:spPr>
          <a:prstGeom prst="rect">
            <a:avLst/>
          </a:prstGeom>
        </p:spPr>
        <p:txBody>
          <a:bodyPr/>
          <a:lstStyle/>
          <a:p>
            <a:pPr/>
          </a:p>
        </p:txBody>
      </p:sp>
      <p:sp>
        <p:nvSpPr>
          <p:cNvPr id="775" name="Shape 775"/>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In math terms this means that there exists a Tensor:</a:t>
            </a:r>
          </a:p>
          <a:p>
            <a:pPr>
              <a:spcBef>
                <a:spcPts val="1000"/>
              </a:spcBef>
              <a:defRPr sz="1800">
                <a:latin typeface="Arial"/>
                <a:ea typeface="Arial"/>
                <a:cs typeface="Arial"/>
                <a:sym typeface="Arial"/>
              </a:defRPr>
            </a:pPr>
            <a:r>
              <a:t>ai,j= f(hi, sj)</a:t>
            </a:r>
          </a:p>
          <a:p>
            <a:pPr>
              <a:defRPr sz="1800">
                <a:latin typeface="Arial"/>
                <a:ea typeface="Arial"/>
                <a:cs typeface="Arial"/>
                <a:sym typeface="Arial"/>
              </a:defRPr>
            </a:pPr>
            <a:r>
              <a:t>where this function f determines how we can say this word is related to this other word at this point in time. In the original paper </a:t>
            </a:r>
            <a:r>
              <a:rPr b="1"/>
              <a:t>Neural Machine Translation by Jointly Learning to Align and Translate</a:t>
            </a:r>
            <a:r>
              <a:t> by </a:t>
            </a:r>
            <a:r>
              <a:rPr u="sng">
                <a:solidFill>
                  <a:srgbClr val="6EAC1C"/>
                </a:solidFill>
                <a:uFill>
                  <a:solidFill>
                    <a:srgbClr val="6EAC1C"/>
                  </a:solidFill>
                </a:uFill>
                <a:hlinkClick r:id="rId3" invalidUrl="" action="" tgtFrame="" tooltip="" history="1" highlightClick="0" endSnd="0"/>
              </a:rPr>
              <a:t>Bahdanau</a:t>
            </a:r>
            <a:r>
              <a:t> </a:t>
            </a:r>
            <a:r>
              <a:rPr i="1"/>
              <a:t>et. al. </a:t>
            </a:r>
            <a:r>
              <a:t>they proposed the dot product, ie:</a:t>
            </a:r>
          </a:p>
          <a:p>
            <a:pPr>
              <a:spcBef>
                <a:spcPts val="1000"/>
              </a:spcBef>
              <a:defRPr sz="2800"/>
            </a:pPr>
            <a:br>
              <a:rPr sz="1800">
                <a:latin typeface="Arial"/>
                <a:ea typeface="Arial"/>
                <a:cs typeface="Arial"/>
                <a:sym typeface="Arial"/>
              </a:rPr>
            </a:br>
            <a:r>
              <a:rPr sz="1200">
                <a:latin typeface="Arial"/>
                <a:ea typeface="Arial"/>
                <a:cs typeface="Arial"/>
                <a:sym typeface="Arial"/>
              </a:rPr>
              <a:t>ai,j=hiT * sj</a:t>
            </a:r>
            <a:endParaRPr>
              <a:latin typeface="Arial"/>
              <a:ea typeface="Arial"/>
              <a:cs typeface="Arial"/>
              <a:sym typeface="Arial"/>
            </a:endParaRPr>
          </a:p>
          <a:p>
            <a:pPr>
              <a:spcBef>
                <a:spcPts val="1000"/>
              </a:spcBef>
              <a:defRPr sz="2800"/>
            </a:pPr>
            <a:br>
              <a:rPr>
                <a:latin typeface="Arial"/>
                <a:ea typeface="Arial"/>
                <a:cs typeface="Arial"/>
                <a:sym typeface="Arial"/>
              </a:rPr>
            </a:br>
            <a:r>
              <a:rPr sz="1200">
                <a:latin typeface="Arial"/>
                <a:ea typeface="Arial"/>
                <a:cs typeface="Arial"/>
                <a:sym typeface="Arial"/>
              </a:rPr>
              <a:t>Once we have this Tensor of relationships we are done, for a given output word k, first we calculate the weights for each input word by projecting the alignments into the input tensor, and we get a new tensor but the weights are not probabilities, so we just run softmax:</a:t>
            </a:r>
          </a:p>
          <a:p>
            <a:pPr>
              <a:spcBef>
                <a:spcPts val="1000"/>
              </a:spcBef>
              <a:defRPr sz="1800">
                <a:latin typeface="Arial"/>
                <a:ea typeface="Arial"/>
                <a:cs typeface="Arial"/>
                <a:sym typeface="Arial"/>
              </a:defRPr>
            </a:pPr>
            <a:r>
              <a:t>ck =  softmax(iai,k * hi)</a:t>
            </a:r>
          </a:p>
          <a:p>
            <a:pPr>
              <a:spcBef>
                <a:spcPts val="1000"/>
              </a:spcBef>
              <a:defRPr sz="2800"/>
            </a:pPr>
            <a:br>
              <a:rPr sz="1800">
                <a:latin typeface="Arial"/>
                <a:ea typeface="Arial"/>
                <a:cs typeface="Arial"/>
                <a:sym typeface="Arial"/>
              </a:rPr>
            </a:br>
            <a:r>
              <a:rPr sz="1200">
                <a:latin typeface="Arial"/>
                <a:ea typeface="Arial"/>
                <a:cs typeface="Arial"/>
                <a:sym typeface="Arial"/>
              </a:rPr>
              <a:t>And that exactly is represented in the following image: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5" name="Shape 785"/>
          <p:cNvSpPr/>
          <p:nvPr>
            <p:ph type="sldImg"/>
          </p:nvPr>
        </p:nvSpPr>
        <p:spPr>
          <a:prstGeom prst="rect">
            <a:avLst/>
          </a:prstGeom>
        </p:spPr>
        <p:txBody>
          <a:bodyPr/>
          <a:lstStyle/>
          <a:p>
            <a:pPr/>
          </a:p>
        </p:txBody>
      </p:sp>
      <p:sp>
        <p:nvSpPr>
          <p:cNvPr id="786" name="Shape 786"/>
          <p:cNvSpPr/>
          <p:nvPr>
            <p:ph type="body" sz="quarter" idx="1"/>
          </p:nvPr>
        </p:nvSpPr>
        <p:spPr>
          <a:prstGeom prst="rect">
            <a:avLst/>
          </a:prstGeom>
        </p:spPr>
        <p:txBody>
          <a:bodyPr/>
          <a:lstStyle/>
          <a:p>
            <a:pPr>
              <a:defRPr sz="1800">
                <a:latin typeface="Arial"/>
                <a:ea typeface="Arial"/>
                <a:cs typeface="Arial"/>
                <a:sym typeface="Arial"/>
              </a:defRPr>
            </a:pPr>
            <a:r>
              <a:t>So, what do we gain? We gain that now at each output step we calculate the right context for that word with respect to the input, it is exactly as we do, for translating a word we look back and check the context to understand the exact translation. The final model looks like:</a:t>
            </a:r>
          </a:p>
          <a:p>
            <a:pPr/>
          </a:p>
          <a:p>
            <a:pPr>
              <a:defRPr sz="1800">
                <a:latin typeface="Arial"/>
                <a:ea typeface="Arial"/>
                <a:cs typeface="Arial"/>
                <a:sym typeface="Arial"/>
              </a:defRPr>
            </a:pPr>
            <a:r>
              <a:t>But that is enough about theory, first, let's get our feet wet by actually implementing attention and seeing is not that complex!</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4" name="Shape 794"/>
          <p:cNvSpPr/>
          <p:nvPr>
            <p:ph type="sldImg"/>
          </p:nvPr>
        </p:nvSpPr>
        <p:spPr>
          <a:prstGeom prst="rect">
            <a:avLst/>
          </a:prstGeom>
        </p:spPr>
        <p:txBody>
          <a:bodyPr/>
          <a:lstStyle/>
          <a:p>
            <a:pPr/>
          </a:p>
        </p:txBody>
      </p:sp>
      <p:sp>
        <p:nvSpPr>
          <p:cNvPr id="795" name="Shape 795"/>
          <p:cNvSpPr/>
          <p:nvPr>
            <p:ph type="body" sz="quarter" idx="1"/>
          </p:nvPr>
        </p:nvSpPr>
        <p:spPr>
          <a:prstGeom prst="rect">
            <a:avLst/>
          </a:prstGeom>
        </p:spPr>
        <p:txBody>
          <a:bodyPr/>
          <a:lstStyle/>
          <a:p>
            <a:pPr/>
            <a:r>
              <a:t>In this first demo, we will calculate attention by hand with just Numpy Arrays, to show that none of Tensorflow of Keras or magic is needed, it is just aligning words.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0" name="Shape 800"/>
          <p:cNvSpPr/>
          <p:nvPr>
            <p:ph type="sldImg"/>
          </p:nvPr>
        </p:nvSpPr>
        <p:spPr>
          <a:prstGeom prst="rect">
            <a:avLst/>
          </a:prstGeom>
        </p:spPr>
        <p:txBody>
          <a:bodyPr/>
          <a:lstStyle/>
          <a:p>
            <a:pPr/>
          </a:p>
        </p:txBody>
      </p:sp>
      <p:sp>
        <p:nvSpPr>
          <p:cNvPr id="801" name="Shape 801"/>
          <p:cNvSpPr/>
          <p:nvPr>
            <p:ph type="body" sz="quarter" idx="1"/>
          </p:nvPr>
        </p:nvSpPr>
        <p:spPr>
          <a:prstGeom prst="rect">
            <a:avLst/>
          </a:prstGeom>
        </p:spPr>
        <p:txBody>
          <a:bodyPr/>
          <a:lstStyle/>
          <a:p>
            <a:pPr>
              <a:spcBef>
                <a:spcPts val="1000"/>
              </a:spcBef>
              <a:defRPr sz="1800">
                <a:latin typeface="Arial"/>
                <a:ea typeface="Arial"/>
                <a:cs typeface="Arial"/>
                <a:sym typeface="Arial"/>
              </a:defRPr>
            </a:pPr>
            <a:r>
              <a:t>But before learning self-attention and KQV attention, we need to do a couple of slides. Imagine a database. In such a database, we can make a query. This query scans on the required fields and gets the ids of the rows to be returned, with that it returns the values.</a:t>
            </a:r>
          </a:p>
          <a:p>
            <a:pPr>
              <a:spcBef>
                <a:spcPts val="1000"/>
              </a:spcBef>
              <a:defRPr sz="1800">
                <a:latin typeface="Arial"/>
                <a:ea typeface="Arial"/>
                <a:cs typeface="Arial"/>
                <a:sym typeface="Arial"/>
              </a:defRPr>
            </a:pPr>
            <a:r>
              <a:t>For example in a table with the following info:</a:t>
            </a:r>
          </a:p>
          <a:p>
            <a:pPr>
              <a:spcBef>
                <a:spcPts val="1000"/>
              </a:spcBef>
              <a:defRPr sz="1800">
                <a:latin typeface="Arial"/>
                <a:ea typeface="Arial"/>
                <a:cs typeface="Arial"/>
                <a:sym typeface="Arial"/>
              </a:defRPr>
            </a:pPr>
            <a:r>
              <a:t>If we run the query SELECT PRICE FROM ITEMS WHERE ITEM = ‘Shampoo’</a:t>
            </a:r>
            <a:br/>
            <a:r>
              <a:t>this query would run, the result of the alignment or similarity, of Shampoo with shampoo is 1 and with conditioner is 0. Therefore we could say the first output of that query is the following tensor:</a:t>
            </a:r>
            <a:br/>
            <a:r>
              <a:t>[1,0]</a:t>
            </a:r>
          </a:p>
          <a:p>
            <a:pPr>
              <a:spcBef>
                <a:spcPts val="1000"/>
              </a:spcBef>
              <a:defRPr sz="1800">
                <a:latin typeface="Arial"/>
                <a:ea typeface="Arial"/>
                <a:cs typeface="Arial"/>
                <a:sym typeface="Arial"/>
              </a:defRPr>
            </a:pPr>
            <a:r>
              <a:t>then the database uses that to return the final value: 4.99</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apositiva de título">
    <p:spTree>
      <p:nvGrpSpPr>
        <p:cNvPr id="1" name=""/>
        <p:cNvGrpSpPr/>
        <p:nvPr/>
      </p:nvGrpSpPr>
      <p:grpSpPr>
        <a:xfrm>
          <a:off x="0" y="0"/>
          <a:ext cx="0" cy="0"/>
          <a:chOff x="0" y="0"/>
          <a:chExt cx="0" cy="0"/>
        </a:xfrm>
      </p:grpSpPr>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Diseño personalizado">
    <p:spTree>
      <p:nvGrpSpPr>
        <p:cNvPr id="1" name=""/>
        <p:cNvGrpSpPr/>
        <p:nvPr/>
      </p:nvGrpSpPr>
      <p:grpSpPr>
        <a:xfrm>
          <a:off x="0" y="0"/>
          <a:ext cx="0" cy="0"/>
          <a:chOff x="0" y="0"/>
          <a:chExt cx="0" cy="0"/>
        </a:xfrm>
      </p:grpSpPr>
      <p:grpSp>
        <p:nvGrpSpPr>
          <p:cNvPr id="319" name="Gráfico 7"/>
          <p:cNvGrpSpPr/>
          <p:nvPr/>
        </p:nvGrpSpPr>
        <p:grpSpPr>
          <a:xfrm>
            <a:off x="9874717" y="265386"/>
            <a:ext cx="2047152" cy="377230"/>
            <a:chOff x="0" y="0"/>
            <a:chExt cx="2047151" cy="377228"/>
          </a:xfrm>
        </p:grpSpPr>
        <p:sp>
          <p:nvSpPr>
            <p:cNvPr id="30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0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1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20" name="Forma libre: forma 1"/>
          <p:cNvSpPr/>
          <p:nvPr/>
        </p:nvSpPr>
        <p:spPr>
          <a:xfrm>
            <a:off x="7363573" y="-1"/>
            <a:ext cx="4827874" cy="6858002"/>
          </a:xfrm>
          <a:prstGeom prst="rect">
            <a:avLst/>
          </a:prstGeom>
          <a:solidFill>
            <a:srgbClr val="01AD8B">
              <a:alpha val="12000"/>
            </a:srgbClr>
          </a:solidFill>
          <a:ln w="12700">
            <a:miter lim="400000"/>
          </a:ln>
        </p:spPr>
        <p:txBody>
          <a:bodyPr lIns="45719" rIns="45719" anchor="ctr"/>
          <a:lstStyle/>
          <a:p>
            <a:pPr/>
          </a:p>
        </p:txBody>
      </p:sp>
      <p:sp>
        <p:nvSpPr>
          <p:cNvPr id="321" name="Forma libre: forma 2"/>
          <p:cNvSpPr/>
          <p:nvPr/>
        </p:nvSpPr>
        <p:spPr>
          <a:xfrm>
            <a:off x="519695" y="3317002"/>
            <a:ext cx="243048" cy="243048"/>
          </a:xfrm>
          <a:prstGeom prst="ellipse">
            <a:avLst/>
          </a:prstGeom>
          <a:solidFill>
            <a:srgbClr val="58D7B4"/>
          </a:solidFill>
          <a:ln w="12700">
            <a:miter lim="400000"/>
          </a:ln>
        </p:spPr>
        <p:txBody>
          <a:bodyPr lIns="45719" rIns="45719" anchor="ctr"/>
          <a:lstStyle/>
          <a:p>
            <a:pPr/>
          </a:p>
        </p:txBody>
      </p:sp>
      <p:sp>
        <p:nvSpPr>
          <p:cNvPr id="322" name="Forma libre: forma 3"/>
          <p:cNvSpPr/>
          <p:nvPr/>
        </p:nvSpPr>
        <p:spPr>
          <a:xfrm>
            <a:off x="519695" y="3763042"/>
            <a:ext cx="243048" cy="243047"/>
          </a:xfrm>
          <a:prstGeom prst="ellipse">
            <a:avLst/>
          </a:prstGeom>
          <a:solidFill>
            <a:srgbClr val="16C0A3"/>
          </a:solidFill>
          <a:ln w="12700">
            <a:miter lim="400000"/>
          </a:ln>
        </p:spPr>
        <p:txBody>
          <a:bodyPr lIns="45719" rIns="45719" anchor="ctr"/>
          <a:lstStyle/>
          <a:p>
            <a:pPr/>
          </a:p>
        </p:txBody>
      </p:sp>
      <p:sp>
        <p:nvSpPr>
          <p:cNvPr id="323" name="Forma libre: forma 23"/>
          <p:cNvSpPr/>
          <p:nvPr/>
        </p:nvSpPr>
        <p:spPr>
          <a:xfrm>
            <a:off x="519695" y="4221298"/>
            <a:ext cx="243048" cy="243047"/>
          </a:xfrm>
          <a:prstGeom prst="ellipse">
            <a:avLst/>
          </a:prstGeom>
          <a:solidFill>
            <a:srgbClr val="13A28B"/>
          </a:solidFill>
          <a:ln w="12700">
            <a:miter lim="400000"/>
          </a:ln>
        </p:spPr>
        <p:txBody>
          <a:bodyPr lIns="45719" rIns="45719" anchor="ctr"/>
          <a:lstStyle/>
          <a:p>
            <a:pPr/>
          </a:p>
        </p:txBody>
      </p:sp>
      <p:sp>
        <p:nvSpPr>
          <p:cNvPr id="324" name="Forma libre: forma 24"/>
          <p:cNvSpPr/>
          <p:nvPr/>
        </p:nvSpPr>
        <p:spPr>
          <a:xfrm>
            <a:off x="519695" y="4676864"/>
            <a:ext cx="243048" cy="243047"/>
          </a:xfrm>
          <a:prstGeom prst="ellipse">
            <a:avLst/>
          </a:prstGeom>
          <a:solidFill>
            <a:srgbClr val="087379"/>
          </a:solidFill>
          <a:ln w="12700">
            <a:miter lim="400000"/>
          </a:ln>
        </p:spPr>
        <p:txBody>
          <a:bodyPr lIns="45719" rIns="45719" anchor="ctr"/>
          <a:lstStyle/>
          <a:p>
            <a:pPr/>
          </a:p>
        </p:txBody>
      </p:sp>
      <p:sp>
        <p:nvSpPr>
          <p:cNvPr id="325" name="Forma libre: forma 25"/>
          <p:cNvSpPr/>
          <p:nvPr/>
        </p:nvSpPr>
        <p:spPr>
          <a:xfrm>
            <a:off x="519695" y="5125596"/>
            <a:ext cx="243048" cy="243047"/>
          </a:xfrm>
          <a:prstGeom prst="ellipse">
            <a:avLst/>
          </a:prstGeom>
          <a:solidFill>
            <a:srgbClr val="056169"/>
          </a:solidFill>
          <a:ln w="12700">
            <a:miter lim="400000"/>
          </a:ln>
        </p:spPr>
        <p:txBody>
          <a:bodyPr lIns="45719" rIns="45719" anchor="ctr"/>
          <a:lstStyle/>
          <a:p>
            <a:pPr/>
          </a:p>
        </p:txBody>
      </p:sp>
      <p:sp>
        <p:nvSpPr>
          <p:cNvPr id="326" name="Título Título Título Título"/>
          <p:cNvSpPr txBox="1"/>
          <p:nvPr>
            <p:ph type="title" hasCustomPrompt="1"/>
          </p:nvPr>
        </p:nvSpPr>
        <p:spPr>
          <a:xfrm>
            <a:off x="409724" y="743676"/>
            <a:ext cx="4361783"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327" name="Body Level One…"/>
          <p:cNvSpPr txBox="1"/>
          <p:nvPr>
            <p:ph type="body" sz="quarter" idx="1" hasCustomPrompt="1"/>
          </p:nvPr>
        </p:nvSpPr>
        <p:spPr>
          <a:xfrm>
            <a:off x="409724" y="1808653"/>
            <a:ext cx="4948239" cy="984423"/>
          </a:xfrm>
          <a:prstGeom prst="rect">
            <a:avLst/>
          </a:prstGeom>
        </p:spPr>
        <p:txBody>
          <a:bodyPr>
            <a:normAutofit fontScale="100000" lnSpcReduction="0"/>
          </a:bodyPr>
          <a:lstStyle>
            <a:lvl1pPr marL="0" indent="0">
              <a:buSzTx/>
              <a:buFontTx/>
              <a:buNone/>
              <a:defRPr sz="2000"/>
            </a:lvl1pPr>
            <a:lvl2pPr marL="647700" indent="-190500">
              <a:buFontTx/>
              <a:defRPr sz="2000"/>
            </a:lvl2pPr>
            <a:lvl3pPr marL="1143000" indent="-228600">
              <a:buFontTx/>
              <a:defRPr sz="2000"/>
            </a:lvl3pPr>
            <a:lvl4pPr marL="1625600" indent="-254000">
              <a:buFontTx/>
              <a:defRPr sz="2000"/>
            </a:lvl4pPr>
            <a:lvl5pPr marL="2082800" indent="-254000">
              <a:buFontTx/>
              <a:defRPr sz="2000"/>
            </a:lvl5pPr>
          </a:lstStyle>
          <a:p>
            <a:pPr/>
            <a:r>
              <a:t>5 Parameters are key to configure at the cluster, broker and topic level the reliability we prefer:</a:t>
            </a:r>
          </a:p>
          <a:p>
            <a:pPr lvl="1"/>
            <a:r>
              <a:t/>
            </a:r>
          </a:p>
          <a:p>
            <a:pPr lvl="2"/>
            <a:r>
              <a:t/>
            </a:r>
          </a:p>
          <a:p>
            <a:pPr lvl="3"/>
            <a:r>
              <a:t/>
            </a:r>
          </a:p>
          <a:p>
            <a:pPr lvl="4"/>
            <a:r>
              <a:t/>
            </a:r>
          </a:p>
        </p:txBody>
      </p:sp>
      <p:sp>
        <p:nvSpPr>
          <p:cNvPr id="328" name="Marcador de texto 42"/>
          <p:cNvSpPr/>
          <p:nvPr>
            <p:ph type="body" sz="quarter" idx="21" hasCustomPrompt="1"/>
          </p:nvPr>
        </p:nvSpPr>
        <p:spPr>
          <a:xfrm>
            <a:off x="905024" y="3132771"/>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1…​</a:t>
            </a:r>
          </a:p>
        </p:txBody>
      </p:sp>
      <p:sp>
        <p:nvSpPr>
          <p:cNvPr id="329" name="Marcador de texto 42"/>
          <p:cNvSpPr/>
          <p:nvPr>
            <p:ph type="body" sz="quarter" idx="22" hasCustomPrompt="1"/>
          </p:nvPr>
        </p:nvSpPr>
        <p:spPr>
          <a:xfrm>
            <a:off x="905024" y="3589959"/>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2…​</a:t>
            </a:r>
          </a:p>
        </p:txBody>
      </p:sp>
      <p:sp>
        <p:nvSpPr>
          <p:cNvPr id="330" name="Marcador de texto 42"/>
          <p:cNvSpPr/>
          <p:nvPr>
            <p:ph type="body" sz="quarter" idx="23" hasCustomPrompt="1"/>
          </p:nvPr>
        </p:nvSpPr>
        <p:spPr>
          <a:xfrm>
            <a:off x="905024" y="4038832"/>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3…​</a:t>
            </a:r>
          </a:p>
        </p:txBody>
      </p:sp>
      <p:sp>
        <p:nvSpPr>
          <p:cNvPr id="331" name="Marcador de texto 42"/>
          <p:cNvSpPr/>
          <p:nvPr>
            <p:ph type="body" sz="quarter" idx="24" hasCustomPrompt="1"/>
          </p:nvPr>
        </p:nvSpPr>
        <p:spPr>
          <a:xfrm>
            <a:off x="905024" y="4500946"/>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4…​</a:t>
            </a:r>
          </a:p>
        </p:txBody>
      </p:sp>
      <p:sp>
        <p:nvSpPr>
          <p:cNvPr id="332" name="Marcador de texto 42"/>
          <p:cNvSpPr/>
          <p:nvPr>
            <p:ph type="body" sz="quarter" idx="25" hasCustomPrompt="1"/>
          </p:nvPr>
        </p:nvSpPr>
        <p:spPr>
          <a:xfrm>
            <a:off x="905022" y="4958162"/>
            <a:ext cx="4257676" cy="443903"/>
          </a:xfrm>
          <a:prstGeom prst="rect">
            <a:avLst/>
          </a:prstGeom>
        </p:spPr>
        <p:txBody>
          <a:bodyPr>
            <a:normAutofit fontScale="100000" lnSpcReduction="0"/>
          </a:bodyPr>
          <a:lstStyle>
            <a:lvl1pPr marL="0" indent="0">
              <a:lnSpc>
                <a:spcPct val="150000"/>
              </a:lnSpc>
              <a:buSzTx/>
              <a:buFontTx/>
              <a:buNone/>
              <a:defRPr sz="2000"/>
            </a:lvl1pPr>
          </a:lstStyle>
          <a:p>
            <a:pPr/>
            <a:r>
              <a:t>Item 5…​</a:t>
            </a:r>
          </a:p>
        </p:txBody>
      </p:sp>
      <p:sp>
        <p:nvSpPr>
          <p:cNvPr id="333" name="Marcador de texto 48"/>
          <p:cNvSpPr/>
          <p:nvPr>
            <p:ph type="body" sz="quarter" idx="26" hasCustomPrompt="1"/>
          </p:nvPr>
        </p:nvSpPr>
        <p:spPr>
          <a:xfrm>
            <a:off x="8584889" y="3394014"/>
            <a:ext cx="3450042" cy="3586164"/>
          </a:xfrm>
          <a:prstGeom prst="rect">
            <a:avLst/>
          </a:prstGeom>
        </p:spPr>
        <p:txBody>
          <a:bodyPr>
            <a:normAutofit fontScale="100000" lnSpcReduction="0"/>
          </a:bodyPr>
          <a:lstStyle>
            <a:lvl1pPr marL="0" indent="0">
              <a:buSzTx/>
              <a:buFontTx/>
              <a:buNone/>
              <a:defRPr sz="2400">
                <a:solidFill>
                  <a:srgbClr val="00425F"/>
                </a:solidFill>
                <a:latin typeface="Arial Black"/>
                <a:ea typeface="Arial Black"/>
                <a:cs typeface="Arial Black"/>
                <a:sym typeface="Arial Black"/>
              </a:defRPr>
            </a:lvl1pPr>
          </a:lstStyle>
          <a:p>
            <a:pPr/>
            <a:r>
              <a:t>Notice we can set a default reliability at there cluster level and then some topics configure them for maximum reliability to be cost effective</a:t>
            </a:r>
          </a:p>
        </p:txBody>
      </p:sp>
      <p:sp>
        <p:nvSpPr>
          <p:cNvPr id="3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Diseño personalizado">
    <p:spTree>
      <p:nvGrpSpPr>
        <p:cNvPr id="1" name=""/>
        <p:cNvGrpSpPr/>
        <p:nvPr/>
      </p:nvGrpSpPr>
      <p:grpSpPr>
        <a:xfrm>
          <a:off x="0" y="0"/>
          <a:ext cx="0" cy="0"/>
          <a:chOff x="0" y="0"/>
          <a:chExt cx="0" cy="0"/>
        </a:xfrm>
      </p:grpSpPr>
      <p:grpSp>
        <p:nvGrpSpPr>
          <p:cNvPr id="359" name="Gráfico 7"/>
          <p:cNvGrpSpPr/>
          <p:nvPr/>
        </p:nvGrpSpPr>
        <p:grpSpPr>
          <a:xfrm>
            <a:off x="9874717" y="265386"/>
            <a:ext cx="2047152" cy="377230"/>
            <a:chOff x="0" y="0"/>
            <a:chExt cx="2047151" cy="377228"/>
          </a:xfrm>
        </p:grpSpPr>
        <p:sp>
          <p:nvSpPr>
            <p:cNvPr id="34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4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5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Diseño personalizado">
    <p:spTree>
      <p:nvGrpSpPr>
        <p:cNvPr id="1" name=""/>
        <p:cNvGrpSpPr/>
        <p:nvPr/>
      </p:nvGrpSpPr>
      <p:grpSpPr>
        <a:xfrm>
          <a:off x="0" y="0"/>
          <a:ext cx="0" cy="0"/>
          <a:chOff x="0" y="0"/>
          <a:chExt cx="0" cy="0"/>
        </a:xfrm>
      </p:grpSpPr>
      <p:grpSp>
        <p:nvGrpSpPr>
          <p:cNvPr id="385" name="Gráfico 7"/>
          <p:cNvGrpSpPr/>
          <p:nvPr/>
        </p:nvGrpSpPr>
        <p:grpSpPr>
          <a:xfrm>
            <a:off x="9874717" y="265386"/>
            <a:ext cx="2047152" cy="377230"/>
            <a:chOff x="0" y="0"/>
            <a:chExt cx="2047151" cy="377228"/>
          </a:xfrm>
        </p:grpSpPr>
        <p:sp>
          <p:nvSpPr>
            <p:cNvPr id="367"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68"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69"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0"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1"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2"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3"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4"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5"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6"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7"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8"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79"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0"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1"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2"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3"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384"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386" name="Forma libre: forma 2"/>
          <p:cNvSpPr/>
          <p:nvPr/>
        </p:nvSpPr>
        <p:spPr>
          <a:xfrm>
            <a:off x="3056861" y="3648254"/>
            <a:ext cx="7830919" cy="1073931"/>
          </a:xfrm>
          <a:prstGeom prst="rect">
            <a:avLst/>
          </a:prstGeom>
          <a:solidFill>
            <a:srgbClr val="01AD8B">
              <a:alpha val="12000"/>
            </a:srgbClr>
          </a:solidFill>
          <a:ln w="12700">
            <a:miter lim="400000"/>
          </a:ln>
        </p:spPr>
        <p:txBody>
          <a:bodyPr lIns="45719" rIns="45719" anchor="ctr"/>
          <a:lstStyle/>
          <a:p>
            <a:pPr/>
          </a:p>
        </p:txBody>
      </p:sp>
      <p:sp>
        <p:nvSpPr>
          <p:cNvPr id="387" name="Forma libre: forma 3"/>
          <p:cNvSpPr/>
          <p:nvPr/>
        </p:nvSpPr>
        <p:spPr>
          <a:xfrm>
            <a:off x="472221" y="3648254"/>
            <a:ext cx="3303298" cy="1073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044"/>
                </a:moveTo>
                <a:lnTo>
                  <a:pt x="17585" y="21600"/>
                </a:lnTo>
                <a:lnTo>
                  <a:pt x="0" y="21600"/>
                </a:lnTo>
                <a:lnTo>
                  <a:pt x="0" y="0"/>
                </a:lnTo>
                <a:lnTo>
                  <a:pt x="17585" y="0"/>
                </a:lnTo>
                <a:lnTo>
                  <a:pt x="21600" y="10044"/>
                </a:lnTo>
                <a:close/>
              </a:path>
            </a:pathLst>
          </a:custGeom>
          <a:solidFill>
            <a:srgbClr val="00425F"/>
          </a:solidFill>
          <a:ln w="12700">
            <a:miter lim="400000"/>
          </a:ln>
        </p:spPr>
        <p:txBody>
          <a:bodyPr lIns="45719" rIns="45719" anchor="ctr"/>
          <a:lstStyle/>
          <a:p>
            <a:pPr/>
          </a:p>
        </p:txBody>
      </p:sp>
      <p:sp>
        <p:nvSpPr>
          <p:cNvPr id="388" name="Forma libre: forma 23"/>
          <p:cNvSpPr/>
          <p:nvPr/>
        </p:nvSpPr>
        <p:spPr>
          <a:xfrm>
            <a:off x="3059048" y="2415051"/>
            <a:ext cx="7828733" cy="1073931"/>
          </a:xfrm>
          <a:prstGeom prst="rect">
            <a:avLst/>
          </a:prstGeom>
          <a:solidFill>
            <a:srgbClr val="01AD8B">
              <a:alpha val="12000"/>
            </a:srgbClr>
          </a:solidFill>
          <a:ln w="12700">
            <a:miter lim="400000"/>
          </a:ln>
        </p:spPr>
        <p:txBody>
          <a:bodyPr lIns="45719" rIns="45719" anchor="ctr"/>
          <a:lstStyle/>
          <a:p>
            <a:pPr/>
          </a:p>
        </p:txBody>
      </p:sp>
      <p:sp>
        <p:nvSpPr>
          <p:cNvPr id="389" name="Forma libre: forma 24"/>
          <p:cNvSpPr/>
          <p:nvPr/>
        </p:nvSpPr>
        <p:spPr>
          <a:xfrm>
            <a:off x="474344" y="2415051"/>
            <a:ext cx="3303297" cy="10739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17"/>
                </a:moveTo>
                <a:lnTo>
                  <a:pt x="17455" y="21600"/>
                </a:lnTo>
                <a:lnTo>
                  <a:pt x="0" y="21600"/>
                </a:lnTo>
                <a:lnTo>
                  <a:pt x="0" y="0"/>
                </a:lnTo>
                <a:lnTo>
                  <a:pt x="17455" y="0"/>
                </a:lnTo>
                <a:lnTo>
                  <a:pt x="21600" y="10217"/>
                </a:lnTo>
                <a:close/>
              </a:path>
            </a:pathLst>
          </a:custGeom>
          <a:solidFill>
            <a:srgbClr val="00425F"/>
          </a:solidFill>
          <a:ln w="12700">
            <a:miter lim="400000"/>
          </a:ln>
        </p:spPr>
        <p:txBody>
          <a:bodyPr lIns="45719" rIns="45719" anchor="ctr"/>
          <a:lstStyle/>
          <a:p>
            <a:pPr/>
          </a:p>
        </p:txBody>
      </p:sp>
      <p:sp>
        <p:nvSpPr>
          <p:cNvPr id="390" name="Forma libre: forma 25"/>
          <p:cNvSpPr/>
          <p:nvPr/>
        </p:nvSpPr>
        <p:spPr>
          <a:xfrm>
            <a:off x="2225826" y="5433121"/>
            <a:ext cx="108391" cy="17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1287"/>
                </a:lnTo>
                <a:lnTo>
                  <a:pt x="0" y="21600"/>
                </a:lnTo>
                <a:lnTo>
                  <a:pt x="0" y="0"/>
                </a:lnTo>
                <a:close/>
              </a:path>
            </a:pathLst>
          </a:custGeom>
          <a:solidFill>
            <a:srgbClr val="00425F"/>
          </a:solidFill>
          <a:ln w="12700">
            <a:miter lim="400000"/>
          </a:ln>
        </p:spPr>
        <p:txBody>
          <a:bodyPr lIns="45719" rIns="45719" anchor="ctr"/>
          <a:lstStyle/>
          <a:p>
            <a:pPr/>
          </a:p>
        </p:txBody>
      </p:sp>
      <p:sp>
        <p:nvSpPr>
          <p:cNvPr id="391" name="Título Título Título Título"/>
          <p:cNvSpPr txBox="1"/>
          <p:nvPr>
            <p:ph type="title" hasCustomPrompt="1"/>
          </p:nvPr>
        </p:nvSpPr>
        <p:spPr>
          <a:xfrm>
            <a:off x="409724" y="743676"/>
            <a:ext cx="4361783"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392" name="Body Level One…"/>
          <p:cNvSpPr txBox="1"/>
          <p:nvPr>
            <p:ph type="body" sz="quarter" idx="1" hasCustomPrompt="1"/>
          </p:nvPr>
        </p:nvSpPr>
        <p:spPr>
          <a:xfrm>
            <a:off x="647241" y="3997605"/>
            <a:ext cx="7115176" cy="400051"/>
          </a:xfrm>
          <a:prstGeom prst="rect">
            <a:avLst/>
          </a:prstGeom>
        </p:spPr>
        <p:txBody>
          <a:bodyPr>
            <a:normAutofit fontScale="100000" lnSpcReduction="0"/>
          </a:bodyPr>
          <a:lstStyle>
            <a:lvl1pPr marL="0" indent="0">
              <a:buSzTx/>
              <a:buFontTx/>
              <a:buNone/>
              <a:defRPr sz="2000">
                <a:solidFill>
                  <a:srgbClr val="FFFFFF"/>
                </a:solidFill>
              </a:defRPr>
            </a:lvl1pPr>
            <a:lvl2pPr marL="0" indent="457200">
              <a:buSzTx/>
              <a:buFontTx/>
              <a:buNone/>
              <a:defRPr sz="2000">
                <a:solidFill>
                  <a:srgbClr val="FFFFFF"/>
                </a:solidFill>
              </a:defRPr>
            </a:lvl2pPr>
            <a:lvl3pPr marL="0" indent="914400">
              <a:buSzTx/>
              <a:buFontTx/>
              <a:buNone/>
              <a:defRPr sz="2000">
                <a:solidFill>
                  <a:srgbClr val="FFFFFF"/>
                </a:solidFill>
              </a:defRPr>
            </a:lvl3pPr>
            <a:lvl4pPr marL="0" indent="1371600">
              <a:buSzTx/>
              <a:buFontTx/>
              <a:buNone/>
              <a:defRPr sz="2000">
                <a:solidFill>
                  <a:srgbClr val="FFFFFF"/>
                </a:solidFill>
              </a:defRPr>
            </a:lvl4pPr>
            <a:lvl5pPr marL="0" indent="1828800">
              <a:buSzTx/>
              <a:buFontTx/>
              <a:buNone/>
              <a:defRPr sz="2000">
                <a:solidFill>
                  <a:srgbClr val="FFFFFF"/>
                </a:solidFill>
              </a:defRPr>
            </a:lvl5pPr>
          </a:lstStyle>
          <a:p>
            <a:pPr/>
            <a:r>
              <a:t>Objeto dentro de dibujo</a:t>
            </a:r>
          </a:p>
          <a:p>
            <a:pPr lvl="1"/>
            <a:r>
              <a:t/>
            </a:r>
          </a:p>
          <a:p>
            <a:pPr lvl="2"/>
            <a:r>
              <a:t/>
            </a:r>
          </a:p>
          <a:p>
            <a:pPr lvl="3"/>
            <a:r>
              <a:t/>
            </a:r>
          </a:p>
          <a:p>
            <a:pPr lvl="4"/>
            <a:r>
              <a:t/>
            </a:r>
          </a:p>
        </p:txBody>
      </p:sp>
      <p:sp>
        <p:nvSpPr>
          <p:cNvPr id="3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9_Diseño personalizado">
    <p:spTree>
      <p:nvGrpSpPr>
        <p:cNvPr id="1" name=""/>
        <p:cNvGrpSpPr/>
        <p:nvPr/>
      </p:nvGrpSpPr>
      <p:grpSpPr>
        <a:xfrm>
          <a:off x="0" y="0"/>
          <a:ext cx="0" cy="0"/>
          <a:chOff x="0" y="0"/>
          <a:chExt cx="0" cy="0"/>
        </a:xfrm>
      </p:grpSpPr>
      <p:grpSp>
        <p:nvGrpSpPr>
          <p:cNvPr id="418" name="Gráfico 7"/>
          <p:cNvGrpSpPr/>
          <p:nvPr/>
        </p:nvGrpSpPr>
        <p:grpSpPr>
          <a:xfrm>
            <a:off x="9874717" y="265386"/>
            <a:ext cx="2047152" cy="377230"/>
            <a:chOff x="0" y="0"/>
            <a:chExt cx="2047151" cy="377228"/>
          </a:xfrm>
        </p:grpSpPr>
        <p:sp>
          <p:nvSpPr>
            <p:cNvPr id="400"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1"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2"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3"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4"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5"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6"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7"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8"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09"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0"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1"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2"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3"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4"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5"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6"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17"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19" name="Forma libre: forma 3"/>
          <p:cNvSpPr/>
          <p:nvPr/>
        </p:nvSpPr>
        <p:spPr>
          <a:xfrm>
            <a:off x="1323024" y="2994480"/>
            <a:ext cx="8877808" cy="2099751"/>
          </a:xfrm>
          <a:prstGeom prst="rect">
            <a:avLst/>
          </a:prstGeom>
          <a:solidFill>
            <a:srgbClr val="00425F"/>
          </a:solidFill>
          <a:ln w="12700">
            <a:miter lim="400000"/>
          </a:ln>
        </p:spPr>
        <p:txBody>
          <a:bodyPr lIns="45719" rIns="45719" anchor="ctr"/>
          <a:lstStyle/>
          <a:p>
            <a:pPr/>
          </a:p>
        </p:txBody>
      </p:sp>
      <p:sp>
        <p:nvSpPr>
          <p:cNvPr id="420" name="Forma libre: forma 23"/>
          <p:cNvSpPr/>
          <p:nvPr/>
        </p:nvSpPr>
        <p:spPr>
          <a:xfrm>
            <a:off x="10200830" y="2994480"/>
            <a:ext cx="609343" cy="2099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18"/>
                </a:moveTo>
                <a:lnTo>
                  <a:pt x="0" y="21600"/>
                </a:lnTo>
                <a:lnTo>
                  <a:pt x="0" y="0"/>
                </a:lnTo>
                <a:lnTo>
                  <a:pt x="21600" y="10218"/>
                </a:lnTo>
                <a:close/>
              </a:path>
            </a:pathLst>
          </a:custGeom>
          <a:solidFill>
            <a:srgbClr val="00425F"/>
          </a:solidFill>
          <a:ln w="12700">
            <a:miter lim="400000"/>
          </a:ln>
        </p:spPr>
        <p:txBody>
          <a:bodyPr lIns="45719" rIns="45719" anchor="ctr"/>
          <a:lstStyle/>
          <a:p>
            <a:pPr/>
          </a:p>
        </p:txBody>
      </p:sp>
      <p:sp>
        <p:nvSpPr>
          <p:cNvPr id="42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422" name="Body Level One…"/>
          <p:cNvSpPr txBox="1"/>
          <p:nvPr>
            <p:ph type="body" sz="quarter" idx="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Diseño personalizado">
    <p:spTree>
      <p:nvGrpSpPr>
        <p:cNvPr id="1" name=""/>
        <p:cNvGrpSpPr/>
        <p:nvPr/>
      </p:nvGrpSpPr>
      <p:grpSpPr>
        <a:xfrm>
          <a:off x="0" y="0"/>
          <a:ext cx="0" cy="0"/>
          <a:chOff x="0" y="0"/>
          <a:chExt cx="0" cy="0"/>
        </a:xfrm>
      </p:grpSpPr>
      <p:grpSp>
        <p:nvGrpSpPr>
          <p:cNvPr id="448" name="Gráfico 7"/>
          <p:cNvGrpSpPr/>
          <p:nvPr/>
        </p:nvGrpSpPr>
        <p:grpSpPr>
          <a:xfrm>
            <a:off x="9874717" y="265386"/>
            <a:ext cx="2047152" cy="377230"/>
            <a:chOff x="0" y="0"/>
            <a:chExt cx="2047151" cy="377228"/>
          </a:xfrm>
        </p:grpSpPr>
        <p:sp>
          <p:nvSpPr>
            <p:cNvPr id="430"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1"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2"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3"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4"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5"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6"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7"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8"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39"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0"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1"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2"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3"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4"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5"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6"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47"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49" name="Forma libre: forma 3"/>
          <p:cNvSpPr/>
          <p:nvPr/>
        </p:nvSpPr>
        <p:spPr>
          <a:xfrm>
            <a:off x="1288264" y="2128935"/>
            <a:ext cx="7922573" cy="1597237"/>
          </a:xfrm>
          <a:prstGeom prst="rect">
            <a:avLst/>
          </a:prstGeom>
          <a:solidFill>
            <a:srgbClr val="0B908C"/>
          </a:solidFill>
          <a:ln w="12700">
            <a:miter lim="400000"/>
          </a:ln>
        </p:spPr>
        <p:txBody>
          <a:bodyPr lIns="45719" rIns="45719" anchor="ctr"/>
          <a:lstStyle/>
          <a:p>
            <a:pPr/>
          </a:p>
        </p:txBody>
      </p:sp>
      <p:sp>
        <p:nvSpPr>
          <p:cNvPr id="450" name="Forma libre: forma 23"/>
          <p:cNvSpPr/>
          <p:nvPr/>
        </p:nvSpPr>
        <p:spPr>
          <a:xfrm>
            <a:off x="3168981" y="3967426"/>
            <a:ext cx="7922573" cy="1597236"/>
          </a:xfrm>
          <a:prstGeom prst="rect">
            <a:avLst/>
          </a:prstGeom>
          <a:solidFill>
            <a:srgbClr val="0B908C"/>
          </a:solidFill>
          <a:ln w="12700">
            <a:miter lim="400000"/>
          </a:ln>
        </p:spPr>
        <p:txBody>
          <a:bodyPr lIns="45719" rIns="45719" anchor="ctr"/>
          <a:lstStyle/>
          <a:p>
            <a:pPr/>
          </a:p>
        </p:txBody>
      </p:sp>
      <p:sp>
        <p:nvSpPr>
          <p:cNvPr id="45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452" name="Body Level One…"/>
          <p:cNvSpPr txBox="1"/>
          <p:nvPr>
            <p:ph type="body" sz="quarter" idx="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53" name="Marcador de texto 28"/>
          <p:cNvSpPr/>
          <p:nvPr>
            <p:ph type="body" sz="quarter" idx="21"/>
          </p:nvPr>
        </p:nvSpPr>
        <p:spPr>
          <a:xfrm>
            <a:off x="7453779" y="6108841"/>
            <a:ext cx="4841876" cy="400051"/>
          </a:xfrm>
          <a:prstGeom prst="rect">
            <a:avLst/>
          </a:prstGeom>
        </p:spPr>
        <p:txBody>
          <a:bodyPr>
            <a:normAutofit fontScale="100000" lnSpcReduction="0"/>
          </a:bodyPr>
          <a:lstStyle/>
          <a:p>
            <a:pPr marL="0" indent="0">
              <a:buSzTx/>
              <a:buFontTx/>
              <a:buNone/>
              <a:defRPr sz="2000"/>
            </a:pPr>
          </a:p>
        </p:txBody>
      </p:sp>
      <p:sp>
        <p:nvSpPr>
          <p:cNvPr id="4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Diseño personalizado">
    <p:spTree>
      <p:nvGrpSpPr>
        <p:cNvPr id="1" name=""/>
        <p:cNvGrpSpPr/>
        <p:nvPr/>
      </p:nvGrpSpPr>
      <p:grpSpPr>
        <a:xfrm>
          <a:off x="0" y="0"/>
          <a:ext cx="0" cy="0"/>
          <a:chOff x="0" y="0"/>
          <a:chExt cx="0" cy="0"/>
        </a:xfrm>
      </p:grpSpPr>
      <p:sp>
        <p:nvSpPr>
          <p:cNvPr id="461" name="Forma libre: forma 2"/>
          <p:cNvSpPr/>
          <p:nvPr/>
        </p:nvSpPr>
        <p:spPr>
          <a:xfrm>
            <a:off x="-1" y="-1"/>
            <a:ext cx="12191450" cy="6858002"/>
          </a:xfrm>
          <a:prstGeom prst="rect">
            <a:avLst/>
          </a:prstGeom>
          <a:solidFill>
            <a:srgbClr val="01AD8B">
              <a:alpha val="12000"/>
            </a:srgbClr>
          </a:solidFill>
          <a:ln w="12700">
            <a:miter lim="400000"/>
          </a:ln>
        </p:spPr>
        <p:txBody>
          <a:bodyPr lIns="45719" rIns="45719" anchor="ctr"/>
          <a:lstStyle/>
          <a:p>
            <a:pPr/>
          </a:p>
        </p:txBody>
      </p:sp>
      <p:grpSp>
        <p:nvGrpSpPr>
          <p:cNvPr id="480" name="Gráfico 7"/>
          <p:cNvGrpSpPr/>
          <p:nvPr/>
        </p:nvGrpSpPr>
        <p:grpSpPr>
          <a:xfrm>
            <a:off x="9874717" y="265386"/>
            <a:ext cx="2047152" cy="377230"/>
            <a:chOff x="0" y="0"/>
            <a:chExt cx="2047151" cy="377228"/>
          </a:xfrm>
        </p:grpSpPr>
        <p:sp>
          <p:nvSpPr>
            <p:cNvPr id="462" name="Forma libre: forma 4"/>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3" name="Forma libre: forma 5"/>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4" name="Forma libre: forma 6"/>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5" name="Forma libre: forma 7"/>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6" name="Forma libre: forma 8"/>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7" name="Forma libre: forma 9"/>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8" name="Forma libre: forma 10"/>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69" name="Forma libre: forma 11"/>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0" name="Forma libre: forma 12"/>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1" name="Forma libre: forma 13"/>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2" name="Forma libre: forma 14"/>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3" name="Forma libre: forma 15"/>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4" name="Forma libre: forma 16"/>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5" name="Forma libre: forma 17"/>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6" name="Forma libre: forma 18"/>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7" name="Forma libre: forma 19"/>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8" name="Forma libre: forma 20"/>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79" name="Forma libre: forma 21"/>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4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0_Diseño personalizado">
    <p:spTree>
      <p:nvGrpSpPr>
        <p:cNvPr id="1" name=""/>
        <p:cNvGrpSpPr/>
        <p:nvPr/>
      </p:nvGrpSpPr>
      <p:grpSpPr>
        <a:xfrm>
          <a:off x="0" y="0"/>
          <a:ext cx="0" cy="0"/>
          <a:chOff x="0" y="0"/>
          <a:chExt cx="0" cy="0"/>
        </a:xfrm>
      </p:grpSpPr>
      <p:sp>
        <p:nvSpPr>
          <p:cNvPr id="488" name="Forma libre: forma 2"/>
          <p:cNvSpPr/>
          <p:nvPr/>
        </p:nvSpPr>
        <p:spPr>
          <a:xfrm>
            <a:off x="-1" y="-1"/>
            <a:ext cx="12191450" cy="6858002"/>
          </a:xfrm>
          <a:prstGeom prst="rect">
            <a:avLst/>
          </a:prstGeom>
          <a:solidFill>
            <a:srgbClr val="01AD8B">
              <a:alpha val="12000"/>
            </a:srgbClr>
          </a:solidFill>
          <a:ln w="12700">
            <a:miter lim="400000"/>
          </a:ln>
        </p:spPr>
        <p:txBody>
          <a:bodyPr lIns="45719" rIns="45719" anchor="ctr"/>
          <a:lstStyle/>
          <a:p>
            <a:pPr/>
          </a:p>
        </p:txBody>
      </p:sp>
      <p:grpSp>
        <p:nvGrpSpPr>
          <p:cNvPr id="507" name="Gráfico 7"/>
          <p:cNvGrpSpPr/>
          <p:nvPr/>
        </p:nvGrpSpPr>
        <p:grpSpPr>
          <a:xfrm>
            <a:off x="9874717" y="265386"/>
            <a:ext cx="2047152" cy="377230"/>
            <a:chOff x="0" y="0"/>
            <a:chExt cx="2047151" cy="377228"/>
          </a:xfrm>
        </p:grpSpPr>
        <p:sp>
          <p:nvSpPr>
            <p:cNvPr id="489" name="Forma libre: forma 4"/>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0" name="Forma libre: forma 5"/>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1" name="Forma libre: forma 6"/>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2" name="Forma libre: forma 7"/>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3" name="Forma libre: forma 8"/>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4" name="Forma libre: forma 9"/>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5" name="Forma libre: forma 10"/>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6" name="Forma libre: forma 11"/>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7" name="Forma libre: forma 12"/>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8" name="Forma libre: forma 13"/>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499" name="Forma libre: forma 14"/>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0" name="Forma libre: forma 15"/>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1" name="Forma libre: forma 16"/>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2" name="Forma libre: forma 17"/>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3" name="Forma libre: forma 18"/>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4" name="Forma libre: forma 19"/>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5" name="Forma libre: forma 20"/>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06" name="Forma libre: forma 21"/>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50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509" name="Body Level One…"/>
          <p:cNvSpPr txBox="1"/>
          <p:nvPr>
            <p:ph type="body" sz="quarter" idx="1"/>
          </p:nvPr>
        </p:nvSpPr>
        <p:spPr>
          <a:xfrm>
            <a:off x="-70372" y="6141770"/>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Diseño personalizado">
    <p:spTree>
      <p:nvGrpSpPr>
        <p:cNvPr id="1" name=""/>
        <p:cNvGrpSpPr/>
        <p:nvPr/>
      </p:nvGrpSpPr>
      <p:grpSpPr>
        <a:xfrm>
          <a:off x="0" y="0"/>
          <a:ext cx="0" cy="0"/>
          <a:chOff x="0" y="0"/>
          <a:chExt cx="0" cy="0"/>
        </a:xfrm>
      </p:grpSpPr>
      <p:pic>
        <p:nvPicPr>
          <p:cNvPr id="517" name="Gráfico 22" descr="Gráfico 22"/>
          <p:cNvPicPr>
            <a:picLocks noChangeAspect="1"/>
          </p:cNvPicPr>
          <p:nvPr/>
        </p:nvPicPr>
        <p:blipFill>
          <a:blip r:embed="rId2">
            <a:extLst/>
          </a:blip>
          <a:stretch>
            <a:fillRect/>
          </a:stretch>
        </p:blipFill>
        <p:spPr>
          <a:xfrm>
            <a:off x="0" y="0"/>
            <a:ext cx="12192000" cy="2082800"/>
          </a:xfrm>
          <a:prstGeom prst="rect">
            <a:avLst/>
          </a:prstGeom>
          <a:ln w="12700">
            <a:miter lim="400000"/>
          </a:ln>
        </p:spPr>
      </p:pic>
      <p:sp>
        <p:nvSpPr>
          <p:cNvPr id="51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solidFill>
                  <a:srgbClr val="FFFFFF"/>
                </a:solidFill>
                <a:latin typeface="Arial Black"/>
                <a:ea typeface="Arial Black"/>
                <a:cs typeface="Arial Black"/>
                <a:sym typeface="Arial Black"/>
              </a:defRPr>
            </a:lvl1pPr>
          </a:lstStyle>
          <a:p>
            <a:pPr/>
            <a:r>
              <a:t>Título Título Título Título</a:t>
            </a:r>
          </a:p>
        </p:txBody>
      </p:sp>
      <p:sp>
        <p:nvSpPr>
          <p:cNvPr id="519" name="Body Level One…"/>
          <p:cNvSpPr txBox="1"/>
          <p:nvPr>
            <p:ph type="body" sz="quarter" idx="1"/>
          </p:nvPr>
        </p:nvSpPr>
        <p:spPr>
          <a:xfrm>
            <a:off x="943780" y="1208574"/>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520" name="Rectángulo 1"/>
          <p:cNvSpPr/>
          <p:nvPr/>
        </p:nvSpPr>
        <p:spPr>
          <a:xfrm>
            <a:off x="11706045" y="1535502"/>
            <a:ext cx="336431" cy="400051"/>
          </a:xfrm>
          <a:prstGeom prst="rect">
            <a:avLst/>
          </a:prstGeom>
          <a:solidFill>
            <a:srgbClr val="00425F"/>
          </a:solidFill>
          <a:ln w="12700">
            <a:miter lim="400000"/>
          </a:ln>
        </p:spPr>
        <p:txBody>
          <a:bodyPr lIns="45719" rIns="45719" anchor="ctr"/>
          <a:lstStyle/>
          <a:p>
            <a:pPr algn="ctr">
              <a:defRPr>
                <a:solidFill>
                  <a:srgbClr val="FFFFFF"/>
                </a:solidFill>
              </a:defRPr>
            </a:pPr>
          </a:p>
        </p:txBody>
      </p:sp>
      <p:sp>
        <p:nvSpPr>
          <p:cNvPr id="5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5_Diseño personalizado">
    <p:spTree>
      <p:nvGrpSpPr>
        <p:cNvPr id="1" name=""/>
        <p:cNvGrpSpPr/>
        <p:nvPr/>
      </p:nvGrpSpPr>
      <p:grpSpPr>
        <a:xfrm>
          <a:off x="0" y="0"/>
          <a:ext cx="0" cy="0"/>
          <a:chOff x="0" y="0"/>
          <a:chExt cx="0" cy="0"/>
        </a:xfrm>
      </p:grpSpPr>
      <p:grpSp>
        <p:nvGrpSpPr>
          <p:cNvPr id="546" name="Gráfico 7"/>
          <p:cNvGrpSpPr/>
          <p:nvPr/>
        </p:nvGrpSpPr>
        <p:grpSpPr>
          <a:xfrm>
            <a:off x="9874717" y="265386"/>
            <a:ext cx="2047152" cy="377230"/>
            <a:chOff x="0" y="0"/>
            <a:chExt cx="2047151" cy="377228"/>
          </a:xfrm>
        </p:grpSpPr>
        <p:sp>
          <p:nvSpPr>
            <p:cNvPr id="528" name="Forma libre: forma 3"/>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29" name="Forma libre: forma 4"/>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0" name="Forma libre: forma 5"/>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1" name="Forma libre: forma 6"/>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2" name="Forma libre: forma 7"/>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3" name="Forma libre: forma 8"/>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4" name="Forma libre: forma 9"/>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5" name="Forma libre: forma 10"/>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6" name="Forma libre: forma 11"/>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7" name="Forma libre: forma 12"/>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8" name="Forma libre: forma 13"/>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39" name="Forma libre: forma 14"/>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0" name="Forma libre: forma 15"/>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1" name="Forma libre: forma 16"/>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2" name="Forma libre: forma 17"/>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3" name="Forma libre: forma 18"/>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4" name="Forma libre: forma 19"/>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45" name="Forma libre: forma 20"/>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547" name="Gráfico 21" descr="Gráfico 21"/>
          <p:cNvPicPr>
            <a:picLocks noChangeAspect="1"/>
          </p:cNvPicPr>
          <p:nvPr/>
        </p:nvPicPr>
        <p:blipFill>
          <a:blip r:embed="rId2">
            <a:extLst/>
          </a:blip>
          <a:stretch>
            <a:fillRect/>
          </a:stretch>
        </p:blipFill>
        <p:spPr>
          <a:xfrm>
            <a:off x="9583570" y="2030707"/>
            <a:ext cx="2608430" cy="4867276"/>
          </a:xfrm>
          <a:prstGeom prst="rect">
            <a:avLst/>
          </a:prstGeom>
          <a:ln w="12700">
            <a:miter lim="400000"/>
          </a:ln>
        </p:spPr>
      </p:pic>
      <p:sp>
        <p:nvSpPr>
          <p:cNvPr id="548"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5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8_Diseño personalizado">
    <p:spTree>
      <p:nvGrpSpPr>
        <p:cNvPr id="1" name=""/>
        <p:cNvGrpSpPr/>
        <p:nvPr/>
      </p:nvGrpSpPr>
      <p:grpSpPr>
        <a:xfrm>
          <a:off x="0" y="0"/>
          <a:ext cx="0" cy="0"/>
          <a:chOff x="0" y="0"/>
          <a:chExt cx="0" cy="0"/>
        </a:xfrm>
      </p:grpSpPr>
      <p:sp>
        <p:nvSpPr>
          <p:cNvPr id="556" name="Rectángulo 24"/>
          <p:cNvSpPr/>
          <p:nvPr/>
        </p:nvSpPr>
        <p:spPr>
          <a:xfrm>
            <a:off x="3942272" y="0"/>
            <a:ext cx="8249729" cy="6858000"/>
          </a:xfrm>
          <a:prstGeom prst="rect">
            <a:avLst/>
          </a:prstGeom>
          <a:solidFill>
            <a:srgbClr val="00425F"/>
          </a:solidFill>
          <a:ln w="12700">
            <a:miter lim="400000"/>
          </a:ln>
        </p:spPr>
        <p:txBody>
          <a:bodyPr lIns="45719" rIns="45719" anchor="ctr"/>
          <a:lstStyle/>
          <a:p>
            <a:pPr algn="ctr">
              <a:defRPr>
                <a:solidFill>
                  <a:srgbClr val="FFFFFF"/>
                </a:solidFill>
              </a:defRPr>
            </a:pPr>
          </a:p>
        </p:txBody>
      </p:sp>
      <p:grpSp>
        <p:nvGrpSpPr>
          <p:cNvPr id="575" name="Gráfico 7"/>
          <p:cNvGrpSpPr/>
          <p:nvPr/>
        </p:nvGrpSpPr>
        <p:grpSpPr>
          <a:xfrm>
            <a:off x="9874717" y="265386"/>
            <a:ext cx="2047152" cy="377230"/>
            <a:chOff x="0" y="0"/>
            <a:chExt cx="2047151" cy="377228"/>
          </a:xfrm>
        </p:grpSpPr>
        <p:sp>
          <p:nvSpPr>
            <p:cNvPr id="557" name="Forma libre: forma 3"/>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58" name="Forma libre: forma 4"/>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59" name="Forma libre: forma 5"/>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0" name="Forma libre: forma 6"/>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1" name="Forma libre: forma 7"/>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2" name="Forma libre: forma 8"/>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3" name="Forma libre: forma 9"/>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4" name="Forma libre: forma 10"/>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5" name="Forma libre: forma 11"/>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6" name="Forma libre: forma 12"/>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7" name="Forma libre: forma 13"/>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8" name="Forma libre: forma 14"/>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548094"/>
            </a:solidFill>
            <a:ln w="12700" cap="flat">
              <a:noFill/>
              <a:miter lim="400000"/>
            </a:ln>
            <a:effectLst/>
          </p:spPr>
          <p:txBody>
            <a:bodyPr wrap="square" lIns="45719" tIns="45719" rIns="45719" bIns="45719" numCol="1" anchor="ctr">
              <a:noAutofit/>
            </a:bodyPr>
            <a:lstStyle/>
            <a:p>
              <a:pPr/>
            </a:p>
          </p:txBody>
        </p:sp>
        <p:sp>
          <p:nvSpPr>
            <p:cNvPr id="569" name="Forma libre: forma 15"/>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0" name="Forma libre: forma 16"/>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1" name="Forma libre: forma 17"/>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2" name="Forma libre: forma 18"/>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3" name="Forma libre: forma 19"/>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sp>
          <p:nvSpPr>
            <p:cNvPr id="574" name="Forma libre: forma 20"/>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A666E"/>
            </a:solidFill>
            <a:ln w="12700" cap="flat">
              <a:noFill/>
              <a:miter lim="400000"/>
            </a:ln>
            <a:effectLst/>
          </p:spPr>
          <p:txBody>
            <a:bodyPr wrap="square" lIns="45719" tIns="45719" rIns="45719" bIns="45719" numCol="1" anchor="ctr">
              <a:noAutofit/>
            </a:bodyPr>
            <a:lstStyle/>
            <a:p>
              <a:pPr/>
            </a:p>
          </p:txBody>
        </p:sp>
      </p:grpSp>
      <p:sp>
        <p:nvSpPr>
          <p:cNvPr id="576" name="In code"/>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In code</a:t>
            </a:r>
          </a:p>
        </p:txBody>
      </p:sp>
      <p:sp>
        <p:nvSpPr>
          <p:cNvPr id="5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Diapositiva de título">
    <p:spTree>
      <p:nvGrpSpPr>
        <p:cNvPr id="1" name=""/>
        <p:cNvGrpSpPr/>
        <p:nvPr/>
      </p:nvGrpSpPr>
      <p:grpSpPr>
        <a:xfrm>
          <a:off x="0" y="0"/>
          <a:ext cx="0" cy="0"/>
          <a:chOff x="0" y="0"/>
          <a:chExt cx="0" cy="0"/>
        </a:xfrm>
      </p:grpSpPr>
      <p:grpSp>
        <p:nvGrpSpPr>
          <p:cNvPr id="63" name="Gráfico 4"/>
          <p:cNvGrpSpPr/>
          <p:nvPr/>
        </p:nvGrpSpPr>
        <p:grpSpPr>
          <a:xfrm>
            <a:off x="6994636" y="4763145"/>
            <a:ext cx="2812162" cy="518163"/>
            <a:chOff x="0" y="0"/>
            <a:chExt cx="2812161" cy="518162"/>
          </a:xfrm>
        </p:grpSpPr>
        <p:sp>
          <p:nvSpPr>
            <p:cNvPr id="45" name="Forma libre: forma 31"/>
            <p:cNvSpPr/>
            <p:nvPr/>
          </p:nvSpPr>
          <p:spPr>
            <a:xfrm>
              <a:off x="345692"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2"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56"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7"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6" name="Forma libre: forma 32"/>
            <p:cNvSpPr/>
            <p:nvPr/>
          </p:nvSpPr>
          <p:spPr>
            <a:xfrm>
              <a:off x="602105" y="96332"/>
              <a:ext cx="205614" cy="327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69" y="10193"/>
                  </a:moveTo>
                  <a:lnTo>
                    <a:pt x="21600" y="10193"/>
                  </a:lnTo>
                  <a:lnTo>
                    <a:pt x="21600" y="14933"/>
                  </a:lnTo>
                  <a:cubicBezTo>
                    <a:pt x="21600" y="18455"/>
                    <a:pt x="18358" y="21600"/>
                    <a:pt x="10853" y="21600"/>
                  </a:cubicBezTo>
                  <a:cubicBezTo>
                    <a:pt x="3349" y="21600"/>
                    <a:pt x="0" y="18484"/>
                    <a:pt x="0" y="14895"/>
                  </a:cubicBezTo>
                  <a:lnTo>
                    <a:pt x="0" y="0"/>
                  </a:lnTo>
                  <a:lnTo>
                    <a:pt x="6911" y="0"/>
                  </a:lnTo>
                  <a:lnTo>
                    <a:pt x="6911" y="4505"/>
                  </a:lnTo>
                  <a:lnTo>
                    <a:pt x="21593" y="4505"/>
                  </a:lnTo>
                  <a:lnTo>
                    <a:pt x="21593" y="7621"/>
                  </a:lnTo>
                  <a:lnTo>
                    <a:pt x="6911" y="7621"/>
                  </a:lnTo>
                  <a:lnTo>
                    <a:pt x="6911" y="14460"/>
                  </a:lnTo>
                  <a:cubicBezTo>
                    <a:pt x="6911" y="16560"/>
                    <a:pt x="8098" y="17777"/>
                    <a:pt x="10960" y="17777"/>
                  </a:cubicBezTo>
                  <a:cubicBezTo>
                    <a:pt x="13822" y="17777"/>
                    <a:pt x="15063" y="16593"/>
                    <a:pt x="15063" y="14527"/>
                  </a:cubicBezTo>
                  <a:lnTo>
                    <a:pt x="15063" y="10193"/>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7" name="Forma libre: forma 33"/>
            <p:cNvSpPr/>
            <p:nvPr/>
          </p:nvSpPr>
          <p:spPr>
            <a:xfrm>
              <a:off x="828292"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2"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56"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7"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8" name="Forma libre: forma 34"/>
            <p:cNvSpPr/>
            <p:nvPr/>
          </p:nvSpPr>
          <p:spPr>
            <a:xfrm>
              <a:off x="1145856" y="76330"/>
              <a:ext cx="277560" cy="341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001" y="21600"/>
                  </a:moveTo>
                  <a:lnTo>
                    <a:pt x="8001" y="3774"/>
                  </a:lnTo>
                  <a:lnTo>
                    <a:pt x="0" y="3774"/>
                  </a:lnTo>
                  <a:lnTo>
                    <a:pt x="0" y="0"/>
                  </a:lnTo>
                  <a:lnTo>
                    <a:pt x="21600" y="0"/>
                  </a:lnTo>
                  <a:lnTo>
                    <a:pt x="21600" y="3774"/>
                  </a:lnTo>
                  <a:lnTo>
                    <a:pt x="13560" y="3774"/>
                  </a:lnTo>
                  <a:lnTo>
                    <a:pt x="13560" y="21600"/>
                  </a:lnTo>
                  <a:lnTo>
                    <a:pt x="8001"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49" name="Forma libre: forma 35"/>
            <p:cNvSpPr/>
            <p:nvPr/>
          </p:nvSpPr>
          <p:spPr>
            <a:xfrm>
              <a:off x="1415223" y="157990"/>
              <a:ext cx="146495" cy="259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80"/>
                  </a:lnTo>
                  <a:cubicBezTo>
                    <a:pt x="12499" y="259"/>
                    <a:pt x="16291" y="0"/>
                    <a:pt x="20308" y="0"/>
                  </a:cubicBezTo>
                  <a:lnTo>
                    <a:pt x="21600" y="0"/>
                  </a:lnTo>
                  <a:lnTo>
                    <a:pt x="21600" y="5685"/>
                  </a:lnTo>
                  <a:cubicBezTo>
                    <a:pt x="20692" y="5601"/>
                    <a:pt x="19784" y="5559"/>
                    <a:pt x="18875" y="5559"/>
                  </a:cubicBezTo>
                  <a:cubicBezTo>
                    <a:pt x="12818" y="5559"/>
                    <a:pt x="9859" y="7270"/>
                    <a:pt x="9859" y="10647"/>
                  </a:cubicBezTo>
                  <a:lnTo>
                    <a:pt x="9859" y="21595"/>
                  </a:lnTo>
                  <a:lnTo>
                    <a:pt x="9" y="2159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0" name="Forma libre: forma 36"/>
            <p:cNvSpPr/>
            <p:nvPr/>
          </p:nvSpPr>
          <p:spPr>
            <a:xfrm>
              <a:off x="1561209" y="158054"/>
              <a:ext cx="227204"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4" y="21059"/>
                  </a:moveTo>
                  <a:cubicBezTo>
                    <a:pt x="15491" y="20559"/>
                    <a:pt x="15340" y="19848"/>
                    <a:pt x="15291" y="19225"/>
                  </a:cubicBezTo>
                  <a:cubicBezTo>
                    <a:pt x="13776" y="20642"/>
                    <a:pt x="11235" y="21600"/>
                    <a:pt x="8011" y="21600"/>
                  </a:cubicBezTo>
                  <a:cubicBezTo>
                    <a:pt x="2541" y="21600"/>
                    <a:pt x="0" y="19307"/>
                    <a:pt x="0" y="15968"/>
                  </a:cubicBezTo>
                  <a:cubicBezTo>
                    <a:pt x="0" y="10048"/>
                    <a:pt x="4642" y="9378"/>
                    <a:pt x="11042" y="8631"/>
                  </a:cubicBezTo>
                  <a:cubicBezTo>
                    <a:pt x="14217" y="8255"/>
                    <a:pt x="15098" y="7714"/>
                    <a:pt x="15098" y="6297"/>
                  </a:cubicBezTo>
                  <a:cubicBezTo>
                    <a:pt x="15098" y="4962"/>
                    <a:pt x="13535" y="4168"/>
                    <a:pt x="11042" y="4168"/>
                  </a:cubicBezTo>
                  <a:cubicBezTo>
                    <a:pt x="8162" y="4168"/>
                    <a:pt x="6985" y="5379"/>
                    <a:pt x="6695" y="7214"/>
                  </a:cubicBezTo>
                  <a:lnTo>
                    <a:pt x="785" y="7214"/>
                  </a:lnTo>
                  <a:cubicBezTo>
                    <a:pt x="881" y="2958"/>
                    <a:pt x="3616" y="0"/>
                    <a:pt x="11337" y="0"/>
                  </a:cubicBezTo>
                  <a:cubicBezTo>
                    <a:pt x="19059" y="0"/>
                    <a:pt x="21600" y="2916"/>
                    <a:pt x="21600" y="8090"/>
                  </a:cubicBezTo>
                  <a:lnTo>
                    <a:pt x="21600" y="21059"/>
                  </a:lnTo>
                  <a:lnTo>
                    <a:pt x="15690" y="21059"/>
                  </a:lnTo>
                  <a:close/>
                  <a:moveTo>
                    <a:pt x="15243" y="11006"/>
                  </a:moveTo>
                  <a:cubicBezTo>
                    <a:pt x="14609" y="11547"/>
                    <a:pt x="13486" y="11841"/>
                    <a:pt x="11138" y="12217"/>
                  </a:cubicBezTo>
                  <a:cubicBezTo>
                    <a:pt x="7522" y="12799"/>
                    <a:pt x="6351" y="13675"/>
                    <a:pt x="6351" y="15427"/>
                  </a:cubicBezTo>
                  <a:cubicBezTo>
                    <a:pt x="6351" y="16968"/>
                    <a:pt x="7425" y="17720"/>
                    <a:pt x="9430" y="17720"/>
                  </a:cubicBezTo>
                  <a:cubicBezTo>
                    <a:pt x="12702" y="17720"/>
                    <a:pt x="15147" y="15674"/>
                    <a:pt x="15195" y="13258"/>
                  </a:cubicBezTo>
                  <a:lnTo>
                    <a:pt x="15243" y="11006"/>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1" name="Forma libre: forma 37"/>
            <p:cNvSpPr/>
            <p:nvPr/>
          </p:nvSpPr>
          <p:spPr>
            <a:xfrm>
              <a:off x="1819211" y="72265"/>
              <a:ext cx="66803" cy="345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6"/>
                  </a:lnTo>
                  <a:lnTo>
                    <a:pt x="21600" y="5786"/>
                  </a:lnTo>
                  <a:lnTo>
                    <a:pt x="21600" y="21600"/>
                  </a:lnTo>
                  <a:lnTo>
                    <a:pt x="0"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2" name="Forma libre: forma 38"/>
            <p:cNvSpPr/>
            <p:nvPr/>
          </p:nvSpPr>
          <p:spPr>
            <a:xfrm>
              <a:off x="1916365" y="158054"/>
              <a:ext cx="229236" cy="25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2" y="21600"/>
                  </a:moveTo>
                  <a:lnTo>
                    <a:pt x="15252" y="8853"/>
                  </a:lnTo>
                  <a:cubicBezTo>
                    <a:pt x="15252" y="5602"/>
                    <a:pt x="14187" y="4704"/>
                    <a:pt x="11183" y="4704"/>
                  </a:cubicBezTo>
                  <a:cubicBezTo>
                    <a:pt x="7892" y="4704"/>
                    <a:pt x="6294" y="6332"/>
                    <a:pt x="6294" y="9539"/>
                  </a:cubicBezTo>
                  <a:lnTo>
                    <a:pt x="6294" y="21600"/>
                  </a:lnTo>
                  <a:lnTo>
                    <a:pt x="0" y="21600"/>
                  </a:lnTo>
                  <a:lnTo>
                    <a:pt x="0" y="555"/>
                  </a:lnTo>
                  <a:lnTo>
                    <a:pt x="6007" y="555"/>
                  </a:lnTo>
                  <a:lnTo>
                    <a:pt x="6007" y="3636"/>
                  </a:lnTo>
                  <a:cubicBezTo>
                    <a:pt x="7461" y="1284"/>
                    <a:pt x="9879" y="0"/>
                    <a:pt x="13708" y="0"/>
                  </a:cubicBezTo>
                  <a:cubicBezTo>
                    <a:pt x="18261" y="0"/>
                    <a:pt x="21600" y="2436"/>
                    <a:pt x="21600" y="7013"/>
                  </a:cubicBezTo>
                  <a:lnTo>
                    <a:pt x="21600" y="21600"/>
                  </a:lnTo>
                  <a:lnTo>
                    <a:pt x="15258" y="2160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3" name="Forma libre: forma 39"/>
            <p:cNvSpPr/>
            <p:nvPr/>
          </p:nvSpPr>
          <p:spPr>
            <a:xfrm>
              <a:off x="2169223" y="158118"/>
              <a:ext cx="241047" cy="266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6" y="12212"/>
                  </a:moveTo>
                  <a:cubicBezTo>
                    <a:pt x="6168" y="15298"/>
                    <a:pt x="8103" y="17303"/>
                    <a:pt x="11050" y="17303"/>
                  </a:cubicBezTo>
                  <a:cubicBezTo>
                    <a:pt x="12985" y="17303"/>
                    <a:pt x="14686" y="16427"/>
                    <a:pt x="15102" y="15010"/>
                  </a:cubicBezTo>
                  <a:lnTo>
                    <a:pt x="21276" y="15010"/>
                  </a:lnTo>
                  <a:cubicBezTo>
                    <a:pt x="19893" y="19219"/>
                    <a:pt x="16166" y="21600"/>
                    <a:pt x="11329" y="21600"/>
                  </a:cubicBezTo>
                  <a:cubicBezTo>
                    <a:pt x="3778" y="21600"/>
                    <a:pt x="0" y="17844"/>
                    <a:pt x="0" y="10424"/>
                  </a:cubicBezTo>
                  <a:cubicBezTo>
                    <a:pt x="0" y="4086"/>
                    <a:pt x="4006" y="0"/>
                    <a:pt x="10959" y="0"/>
                  </a:cubicBezTo>
                  <a:cubicBezTo>
                    <a:pt x="17913" y="0"/>
                    <a:pt x="21600" y="4086"/>
                    <a:pt x="21600" y="12217"/>
                  </a:cubicBezTo>
                  <a:lnTo>
                    <a:pt x="5986" y="12217"/>
                  </a:lnTo>
                  <a:close/>
                  <a:moveTo>
                    <a:pt x="15426" y="8790"/>
                  </a:moveTo>
                  <a:cubicBezTo>
                    <a:pt x="15335" y="5745"/>
                    <a:pt x="13122" y="4287"/>
                    <a:pt x="10777" y="4287"/>
                  </a:cubicBezTo>
                  <a:cubicBezTo>
                    <a:pt x="8433" y="4287"/>
                    <a:pt x="6402" y="5956"/>
                    <a:pt x="6174" y="8790"/>
                  </a:cubicBezTo>
                  <a:lnTo>
                    <a:pt x="15432" y="8790"/>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4" name="Forma libre: forma 40"/>
            <p:cNvSpPr/>
            <p:nvPr/>
          </p:nvSpPr>
          <p:spPr>
            <a:xfrm>
              <a:off x="2433383" y="157990"/>
              <a:ext cx="146496" cy="259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80"/>
                  </a:lnTo>
                  <a:cubicBezTo>
                    <a:pt x="12499" y="259"/>
                    <a:pt x="16291" y="0"/>
                    <a:pt x="20308" y="0"/>
                  </a:cubicBezTo>
                  <a:lnTo>
                    <a:pt x="21600" y="0"/>
                  </a:lnTo>
                  <a:lnTo>
                    <a:pt x="21600" y="5685"/>
                  </a:lnTo>
                  <a:cubicBezTo>
                    <a:pt x="20692" y="5601"/>
                    <a:pt x="19784" y="5559"/>
                    <a:pt x="18875" y="5559"/>
                  </a:cubicBezTo>
                  <a:cubicBezTo>
                    <a:pt x="12818" y="5559"/>
                    <a:pt x="9859" y="7270"/>
                    <a:pt x="9859" y="10647"/>
                  </a:cubicBezTo>
                  <a:lnTo>
                    <a:pt x="9859" y="21595"/>
                  </a:lnTo>
                  <a:lnTo>
                    <a:pt x="9" y="2159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5" name="Forma libre: forma 41"/>
            <p:cNvSpPr/>
            <p:nvPr/>
          </p:nvSpPr>
          <p:spPr>
            <a:xfrm>
              <a:off x="2579877" y="158054"/>
              <a:ext cx="232285" cy="266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7" y="6755"/>
                  </a:moveTo>
                  <a:cubicBezTo>
                    <a:pt x="14620" y="4756"/>
                    <a:pt x="13380" y="4045"/>
                    <a:pt x="10558" y="4045"/>
                  </a:cubicBezTo>
                  <a:cubicBezTo>
                    <a:pt x="8214" y="4045"/>
                    <a:pt x="6879" y="4545"/>
                    <a:pt x="6879" y="5755"/>
                  </a:cubicBezTo>
                  <a:cubicBezTo>
                    <a:pt x="6879" y="6966"/>
                    <a:pt x="8166" y="7466"/>
                    <a:pt x="10700" y="8090"/>
                  </a:cubicBezTo>
                  <a:cubicBezTo>
                    <a:pt x="13375" y="8754"/>
                    <a:pt x="15908" y="9218"/>
                    <a:pt x="17726" y="9842"/>
                  </a:cubicBezTo>
                  <a:cubicBezTo>
                    <a:pt x="20212" y="10718"/>
                    <a:pt x="21600" y="12135"/>
                    <a:pt x="21600" y="14804"/>
                  </a:cubicBezTo>
                  <a:cubicBezTo>
                    <a:pt x="21600" y="19060"/>
                    <a:pt x="18016" y="21600"/>
                    <a:pt x="11326" y="21600"/>
                  </a:cubicBezTo>
                  <a:cubicBezTo>
                    <a:pt x="4110" y="21600"/>
                    <a:pt x="94" y="18637"/>
                    <a:pt x="0" y="14469"/>
                  </a:cubicBezTo>
                  <a:lnTo>
                    <a:pt x="6407" y="14469"/>
                  </a:lnTo>
                  <a:cubicBezTo>
                    <a:pt x="6407" y="16385"/>
                    <a:pt x="8273" y="17514"/>
                    <a:pt x="11284" y="17514"/>
                  </a:cubicBezTo>
                  <a:cubicBezTo>
                    <a:pt x="13481" y="17514"/>
                    <a:pt x="15441" y="16932"/>
                    <a:pt x="15441" y="15386"/>
                  </a:cubicBezTo>
                  <a:cubicBezTo>
                    <a:pt x="15441" y="13928"/>
                    <a:pt x="13670" y="13469"/>
                    <a:pt x="11668" y="13052"/>
                  </a:cubicBezTo>
                  <a:cubicBezTo>
                    <a:pt x="7700" y="12217"/>
                    <a:pt x="5503" y="11635"/>
                    <a:pt x="3832" y="10718"/>
                  </a:cubicBezTo>
                  <a:cubicBezTo>
                    <a:pt x="1636" y="9507"/>
                    <a:pt x="868" y="7925"/>
                    <a:pt x="868" y="6090"/>
                  </a:cubicBezTo>
                  <a:cubicBezTo>
                    <a:pt x="868" y="2628"/>
                    <a:pt x="3590" y="0"/>
                    <a:pt x="10759" y="0"/>
                  </a:cubicBezTo>
                  <a:cubicBezTo>
                    <a:pt x="17543" y="0"/>
                    <a:pt x="20602" y="2334"/>
                    <a:pt x="20939" y="6755"/>
                  </a:cubicBezTo>
                  <a:lnTo>
                    <a:pt x="14963" y="6755"/>
                  </a:ln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6" name="Forma libre: forma 42"/>
            <p:cNvSpPr/>
            <p:nvPr/>
          </p:nvSpPr>
          <p:spPr>
            <a:xfrm>
              <a:off x="14350" y="0"/>
              <a:ext cx="303658" cy="432438"/>
            </a:xfrm>
            <a:custGeom>
              <a:avLst/>
              <a:gdLst/>
              <a:ahLst/>
              <a:cxnLst>
                <a:cxn ang="0">
                  <a:pos x="wd2" y="hd2"/>
                </a:cxn>
                <a:cxn ang="5400000">
                  <a:pos x="wd2" y="hd2"/>
                </a:cxn>
                <a:cxn ang="10800000">
                  <a:pos x="wd2" y="hd2"/>
                </a:cxn>
                <a:cxn ang="16200000">
                  <a:pos x="wd2" y="hd2"/>
                </a:cxn>
              </a:cxnLst>
              <a:rect l="0" t="0" r="r" b="b"/>
              <a:pathLst>
                <a:path w="21600" h="20727" fill="norm" stroke="1" extrusionOk="0">
                  <a:moveTo>
                    <a:pt x="145" y="119"/>
                  </a:moveTo>
                  <a:lnTo>
                    <a:pt x="0" y="20727"/>
                  </a:lnTo>
                  <a:lnTo>
                    <a:pt x="12521" y="20727"/>
                  </a:lnTo>
                  <a:cubicBezTo>
                    <a:pt x="18565" y="18688"/>
                    <a:pt x="21600" y="14101"/>
                    <a:pt x="21600" y="10808"/>
                  </a:cubicBezTo>
                  <a:cubicBezTo>
                    <a:pt x="21600" y="4365"/>
                    <a:pt x="13515" y="-873"/>
                    <a:pt x="149" y="122"/>
                  </a:cubicBezTo>
                  <a:close/>
                  <a:moveTo>
                    <a:pt x="12259" y="8650"/>
                  </a:moveTo>
                  <a:cubicBezTo>
                    <a:pt x="11852" y="8115"/>
                    <a:pt x="11319" y="7625"/>
                    <a:pt x="10651" y="7198"/>
                  </a:cubicBezTo>
                  <a:cubicBezTo>
                    <a:pt x="10140" y="6876"/>
                    <a:pt x="9553" y="6587"/>
                    <a:pt x="8935" y="6355"/>
                  </a:cubicBezTo>
                  <a:cubicBezTo>
                    <a:pt x="7665" y="5887"/>
                    <a:pt x="6224" y="5634"/>
                    <a:pt x="4756" y="5634"/>
                  </a:cubicBezTo>
                  <a:cubicBezTo>
                    <a:pt x="4219" y="5634"/>
                    <a:pt x="3785" y="5345"/>
                    <a:pt x="3785" y="4980"/>
                  </a:cubicBezTo>
                  <a:cubicBezTo>
                    <a:pt x="3785" y="4615"/>
                    <a:pt x="4223" y="4325"/>
                    <a:pt x="4756" y="4325"/>
                  </a:cubicBezTo>
                  <a:cubicBezTo>
                    <a:pt x="6559" y="4325"/>
                    <a:pt x="8325" y="4630"/>
                    <a:pt x="9865" y="5202"/>
                  </a:cubicBezTo>
                  <a:cubicBezTo>
                    <a:pt x="10642" y="5488"/>
                    <a:pt x="11360" y="5841"/>
                    <a:pt x="11997" y="6252"/>
                  </a:cubicBezTo>
                  <a:cubicBezTo>
                    <a:pt x="12819" y="6775"/>
                    <a:pt x="13492" y="7387"/>
                    <a:pt x="13993" y="8054"/>
                  </a:cubicBezTo>
                  <a:cubicBezTo>
                    <a:pt x="14675" y="8958"/>
                    <a:pt x="15019" y="9925"/>
                    <a:pt x="15019" y="10933"/>
                  </a:cubicBezTo>
                  <a:cubicBezTo>
                    <a:pt x="15019" y="11940"/>
                    <a:pt x="14689" y="12881"/>
                    <a:pt x="14030" y="13769"/>
                  </a:cubicBezTo>
                  <a:cubicBezTo>
                    <a:pt x="13867" y="13995"/>
                    <a:pt x="13519" y="14132"/>
                    <a:pt x="13158" y="14132"/>
                  </a:cubicBezTo>
                  <a:cubicBezTo>
                    <a:pt x="13018" y="14132"/>
                    <a:pt x="12869" y="14107"/>
                    <a:pt x="12729" y="14059"/>
                  </a:cubicBezTo>
                  <a:cubicBezTo>
                    <a:pt x="12254" y="13897"/>
                    <a:pt x="12051" y="13508"/>
                    <a:pt x="12291" y="13182"/>
                  </a:cubicBezTo>
                  <a:cubicBezTo>
                    <a:pt x="12815" y="12476"/>
                    <a:pt x="13077" y="11718"/>
                    <a:pt x="13077" y="10930"/>
                  </a:cubicBezTo>
                  <a:cubicBezTo>
                    <a:pt x="13077" y="10142"/>
                    <a:pt x="12801" y="9362"/>
                    <a:pt x="12259" y="8641"/>
                  </a:cubicBezTo>
                  <a:close/>
                  <a:moveTo>
                    <a:pt x="5235" y="12248"/>
                  </a:moveTo>
                  <a:cubicBezTo>
                    <a:pt x="4115" y="12248"/>
                    <a:pt x="3202" y="11633"/>
                    <a:pt x="3202" y="10872"/>
                  </a:cubicBezTo>
                  <a:cubicBezTo>
                    <a:pt x="3202" y="10111"/>
                    <a:pt x="4115" y="9499"/>
                    <a:pt x="5235" y="9499"/>
                  </a:cubicBezTo>
                  <a:cubicBezTo>
                    <a:pt x="6355" y="9499"/>
                    <a:pt x="7277" y="10111"/>
                    <a:pt x="7277" y="10872"/>
                  </a:cubicBezTo>
                  <a:cubicBezTo>
                    <a:pt x="7277" y="11633"/>
                    <a:pt x="6360" y="12248"/>
                    <a:pt x="5235" y="12248"/>
                  </a:cubicBezTo>
                  <a:close/>
                  <a:moveTo>
                    <a:pt x="9436" y="10982"/>
                  </a:moveTo>
                  <a:cubicBezTo>
                    <a:pt x="9513" y="10610"/>
                    <a:pt x="9531" y="9679"/>
                    <a:pt x="8270" y="8906"/>
                  </a:cubicBezTo>
                  <a:cubicBezTo>
                    <a:pt x="7290" y="8300"/>
                    <a:pt x="6270" y="8032"/>
                    <a:pt x="4946" y="8032"/>
                  </a:cubicBezTo>
                  <a:cubicBezTo>
                    <a:pt x="4580" y="8032"/>
                    <a:pt x="4278" y="7822"/>
                    <a:pt x="4278" y="7564"/>
                  </a:cubicBezTo>
                  <a:cubicBezTo>
                    <a:pt x="4278" y="7305"/>
                    <a:pt x="4580" y="7095"/>
                    <a:pt x="4946" y="7095"/>
                  </a:cubicBezTo>
                  <a:cubicBezTo>
                    <a:pt x="6590" y="7095"/>
                    <a:pt x="7927" y="7451"/>
                    <a:pt x="9156" y="8203"/>
                  </a:cubicBezTo>
                  <a:cubicBezTo>
                    <a:pt x="10904" y="9271"/>
                    <a:pt x="10859" y="10586"/>
                    <a:pt x="10764" y="11106"/>
                  </a:cubicBezTo>
                  <a:cubicBezTo>
                    <a:pt x="10714" y="11341"/>
                    <a:pt x="10434" y="11511"/>
                    <a:pt x="10100" y="11511"/>
                  </a:cubicBezTo>
                  <a:cubicBezTo>
                    <a:pt x="10068" y="11511"/>
                    <a:pt x="10046" y="11511"/>
                    <a:pt x="10005" y="11505"/>
                  </a:cubicBezTo>
                  <a:cubicBezTo>
                    <a:pt x="9644" y="11469"/>
                    <a:pt x="9382" y="11237"/>
                    <a:pt x="9431" y="10982"/>
                  </a:cubicBezTo>
                  <a:close/>
                  <a:moveTo>
                    <a:pt x="11125" y="15821"/>
                  </a:moveTo>
                  <a:cubicBezTo>
                    <a:pt x="10524" y="15821"/>
                    <a:pt x="10037" y="15504"/>
                    <a:pt x="10037" y="15121"/>
                  </a:cubicBezTo>
                  <a:cubicBezTo>
                    <a:pt x="10037" y="14737"/>
                    <a:pt x="10524" y="14430"/>
                    <a:pt x="11125" y="14430"/>
                  </a:cubicBezTo>
                  <a:cubicBezTo>
                    <a:pt x="11726" y="14430"/>
                    <a:pt x="12205" y="14740"/>
                    <a:pt x="12205" y="15121"/>
                  </a:cubicBezTo>
                  <a:cubicBezTo>
                    <a:pt x="12205" y="15501"/>
                    <a:pt x="11717" y="15821"/>
                    <a:pt x="11125" y="15821"/>
                  </a:cubicBezTo>
                  <a:close/>
                  <a:moveTo>
                    <a:pt x="13515" y="18119"/>
                  </a:moveTo>
                  <a:cubicBezTo>
                    <a:pt x="13171" y="18304"/>
                    <a:pt x="12593" y="18259"/>
                    <a:pt x="12304" y="18003"/>
                  </a:cubicBezTo>
                  <a:cubicBezTo>
                    <a:pt x="12164" y="17878"/>
                    <a:pt x="12105" y="17726"/>
                    <a:pt x="12137" y="17568"/>
                  </a:cubicBezTo>
                  <a:cubicBezTo>
                    <a:pt x="12173" y="17413"/>
                    <a:pt x="12295" y="17279"/>
                    <a:pt x="12480" y="17184"/>
                  </a:cubicBezTo>
                  <a:cubicBezTo>
                    <a:pt x="13998" y="16426"/>
                    <a:pt x="15245" y="15431"/>
                    <a:pt x="16094" y="14308"/>
                  </a:cubicBezTo>
                  <a:cubicBezTo>
                    <a:pt x="16907" y="13212"/>
                    <a:pt x="17318" y="12041"/>
                    <a:pt x="17318" y="10826"/>
                  </a:cubicBezTo>
                  <a:cubicBezTo>
                    <a:pt x="17318" y="10151"/>
                    <a:pt x="17187" y="9478"/>
                    <a:pt x="16925" y="8821"/>
                  </a:cubicBezTo>
                  <a:cubicBezTo>
                    <a:pt x="16365" y="7421"/>
                    <a:pt x="15222" y="6142"/>
                    <a:pt x="13628" y="5123"/>
                  </a:cubicBezTo>
                  <a:cubicBezTo>
                    <a:pt x="12950" y="4688"/>
                    <a:pt x="12200" y="4304"/>
                    <a:pt x="11396" y="3981"/>
                  </a:cubicBezTo>
                  <a:lnTo>
                    <a:pt x="11301" y="3945"/>
                  </a:lnTo>
                  <a:lnTo>
                    <a:pt x="11206" y="3981"/>
                  </a:lnTo>
                  <a:cubicBezTo>
                    <a:pt x="10981" y="4064"/>
                    <a:pt x="10728" y="4109"/>
                    <a:pt x="10475" y="4109"/>
                  </a:cubicBezTo>
                  <a:cubicBezTo>
                    <a:pt x="9743" y="4109"/>
                    <a:pt x="9129" y="3775"/>
                    <a:pt x="8984" y="3291"/>
                  </a:cubicBezTo>
                  <a:lnTo>
                    <a:pt x="8962" y="3221"/>
                  </a:lnTo>
                  <a:lnTo>
                    <a:pt x="8862" y="3199"/>
                  </a:lnTo>
                  <a:cubicBezTo>
                    <a:pt x="7516" y="2895"/>
                    <a:pt x="6098" y="2740"/>
                    <a:pt x="4657" y="2740"/>
                  </a:cubicBezTo>
                  <a:cubicBezTo>
                    <a:pt x="4178" y="2740"/>
                    <a:pt x="3790" y="2478"/>
                    <a:pt x="3790" y="2158"/>
                  </a:cubicBezTo>
                  <a:cubicBezTo>
                    <a:pt x="3790" y="1839"/>
                    <a:pt x="4178" y="1574"/>
                    <a:pt x="4657" y="1574"/>
                  </a:cubicBezTo>
                  <a:cubicBezTo>
                    <a:pt x="6405" y="1574"/>
                    <a:pt x="8099" y="1772"/>
                    <a:pt x="9693" y="2161"/>
                  </a:cubicBezTo>
                  <a:lnTo>
                    <a:pt x="9770" y="2180"/>
                  </a:lnTo>
                  <a:lnTo>
                    <a:pt x="9842" y="2158"/>
                  </a:lnTo>
                  <a:cubicBezTo>
                    <a:pt x="10028" y="2094"/>
                    <a:pt x="10253" y="2064"/>
                    <a:pt x="10484" y="2064"/>
                  </a:cubicBezTo>
                  <a:cubicBezTo>
                    <a:pt x="11170" y="2064"/>
                    <a:pt x="11762" y="2362"/>
                    <a:pt x="11947" y="2807"/>
                  </a:cubicBezTo>
                  <a:lnTo>
                    <a:pt x="11965" y="2855"/>
                  </a:lnTo>
                  <a:lnTo>
                    <a:pt x="12033" y="2880"/>
                  </a:lnTo>
                  <a:cubicBezTo>
                    <a:pt x="13045" y="3269"/>
                    <a:pt x="13984" y="3741"/>
                    <a:pt x="14820" y="4274"/>
                  </a:cubicBezTo>
                  <a:cubicBezTo>
                    <a:pt x="15741" y="4864"/>
                    <a:pt x="16527" y="5528"/>
                    <a:pt x="17164" y="6240"/>
                  </a:cubicBezTo>
                  <a:cubicBezTo>
                    <a:pt x="17801" y="6955"/>
                    <a:pt x="18289" y="7719"/>
                    <a:pt x="18605" y="8516"/>
                  </a:cubicBezTo>
                  <a:cubicBezTo>
                    <a:pt x="18908" y="9289"/>
                    <a:pt x="19061" y="10065"/>
                    <a:pt x="19061" y="10826"/>
                  </a:cubicBezTo>
                  <a:cubicBezTo>
                    <a:pt x="19061" y="12226"/>
                    <a:pt x="18583" y="13575"/>
                    <a:pt x="17639" y="14835"/>
                  </a:cubicBezTo>
                  <a:cubicBezTo>
                    <a:pt x="16677" y="16122"/>
                    <a:pt x="15249" y="17257"/>
                    <a:pt x="13519" y="18122"/>
                  </a:cubicBezTo>
                  <a:close/>
                </a:path>
              </a:pathLst>
            </a:custGeom>
            <a:solidFill>
              <a:srgbClr val="1D1D1B"/>
            </a:solidFill>
            <a:ln w="12700" cap="flat">
              <a:noFill/>
              <a:miter lim="400000"/>
            </a:ln>
            <a:effectLst/>
          </p:spPr>
          <p:txBody>
            <a:bodyPr wrap="square" lIns="45719" tIns="45719" rIns="45719" bIns="45719" numCol="1" anchor="ctr">
              <a:noAutofit/>
            </a:bodyPr>
            <a:lstStyle/>
            <a:p>
              <a:pPr/>
            </a:p>
          </p:txBody>
        </p:sp>
        <p:sp>
          <p:nvSpPr>
            <p:cNvPr id="57" name="Forma libre: forma 43"/>
            <p:cNvSpPr/>
            <p:nvPr/>
          </p:nvSpPr>
          <p:spPr>
            <a:xfrm>
              <a:off x="-1" y="488889"/>
              <a:ext cx="2280032"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28" y="0"/>
                  </a:moveTo>
                  <a:cubicBezTo>
                    <a:pt x="21568" y="0"/>
                    <a:pt x="21600" y="2496"/>
                    <a:pt x="21600" y="5576"/>
                  </a:cubicBezTo>
                  <a:lnTo>
                    <a:pt x="21600" y="16025"/>
                  </a:lnTo>
                  <a:cubicBezTo>
                    <a:pt x="21600" y="19104"/>
                    <a:pt x="21568" y="21600"/>
                    <a:pt x="21528" y="21600"/>
                  </a:cubicBezTo>
                  <a:lnTo>
                    <a:pt x="72" y="21600"/>
                  </a:lnTo>
                  <a:cubicBezTo>
                    <a:pt x="32" y="21600"/>
                    <a:pt x="0" y="19104"/>
                    <a:pt x="0" y="16025"/>
                  </a:cubicBezTo>
                  <a:lnTo>
                    <a:pt x="0" y="5576"/>
                  </a:lnTo>
                  <a:cubicBezTo>
                    <a:pt x="0" y="2496"/>
                    <a:pt x="32" y="0"/>
                    <a:pt x="72"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58" name="Forma libre: forma 44"/>
            <p:cNvSpPr/>
            <p:nvPr/>
          </p:nvSpPr>
          <p:spPr>
            <a:xfrm>
              <a:off x="2304414" y="488889"/>
              <a:ext cx="159068"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4" y="0"/>
                  </a:moveTo>
                  <a:cubicBezTo>
                    <a:pt x="21141" y="0"/>
                    <a:pt x="21600" y="2496"/>
                    <a:pt x="21600" y="5576"/>
                  </a:cubicBezTo>
                  <a:lnTo>
                    <a:pt x="21600" y="16025"/>
                  </a:lnTo>
                  <a:cubicBezTo>
                    <a:pt x="21600" y="19104"/>
                    <a:pt x="21141" y="21600"/>
                    <a:pt x="20574" y="21600"/>
                  </a:cubicBezTo>
                  <a:lnTo>
                    <a:pt x="1026" y="21600"/>
                  </a:lnTo>
                  <a:cubicBezTo>
                    <a:pt x="459" y="21600"/>
                    <a:pt x="0" y="19104"/>
                    <a:pt x="0" y="16025"/>
                  </a:cubicBezTo>
                  <a:lnTo>
                    <a:pt x="0" y="5576"/>
                  </a:lnTo>
                  <a:cubicBezTo>
                    <a:pt x="0" y="2496"/>
                    <a:pt x="460" y="0"/>
                    <a:pt x="1026"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59" name="Forma libre: forma 45"/>
            <p:cNvSpPr/>
            <p:nvPr/>
          </p:nvSpPr>
          <p:spPr>
            <a:xfrm>
              <a:off x="2615946" y="488889"/>
              <a:ext cx="192659"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53" y="0"/>
                  </a:moveTo>
                  <a:cubicBezTo>
                    <a:pt x="21221" y="0"/>
                    <a:pt x="21600" y="2496"/>
                    <a:pt x="21600" y="5576"/>
                  </a:cubicBezTo>
                  <a:lnTo>
                    <a:pt x="21600" y="16025"/>
                  </a:lnTo>
                  <a:cubicBezTo>
                    <a:pt x="21600" y="19104"/>
                    <a:pt x="21221" y="21600"/>
                    <a:pt x="20753" y="21600"/>
                  </a:cubicBezTo>
                  <a:lnTo>
                    <a:pt x="847" y="21600"/>
                  </a:lnTo>
                  <a:cubicBezTo>
                    <a:pt x="379" y="21600"/>
                    <a:pt x="0" y="19104"/>
                    <a:pt x="0" y="16025"/>
                  </a:cubicBezTo>
                  <a:lnTo>
                    <a:pt x="0" y="5576"/>
                  </a:lnTo>
                  <a:cubicBezTo>
                    <a:pt x="0" y="2496"/>
                    <a:pt x="379" y="0"/>
                    <a:pt x="847"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0" name="Forma libre: forma 46"/>
            <p:cNvSpPr/>
            <p:nvPr/>
          </p:nvSpPr>
          <p:spPr>
            <a:xfrm>
              <a:off x="2487802" y="488889"/>
              <a:ext cx="46165"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65" y="0"/>
                  </a:moveTo>
                  <a:cubicBezTo>
                    <a:pt x="20017" y="0"/>
                    <a:pt x="21600" y="2496"/>
                    <a:pt x="21600" y="5576"/>
                  </a:cubicBezTo>
                  <a:lnTo>
                    <a:pt x="21600" y="16025"/>
                  </a:lnTo>
                  <a:cubicBezTo>
                    <a:pt x="21600" y="19104"/>
                    <a:pt x="20017" y="21600"/>
                    <a:pt x="18065" y="21600"/>
                  </a:cubicBezTo>
                  <a:lnTo>
                    <a:pt x="3535" y="21600"/>
                  </a:lnTo>
                  <a:cubicBezTo>
                    <a:pt x="1583" y="21600"/>
                    <a:pt x="0" y="19104"/>
                    <a:pt x="0" y="16025"/>
                  </a:cubicBezTo>
                  <a:lnTo>
                    <a:pt x="0" y="5576"/>
                  </a:lnTo>
                  <a:cubicBezTo>
                    <a:pt x="0" y="2496"/>
                    <a:pt x="1583" y="0"/>
                    <a:pt x="3535"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1" name="Forma libre: forma 47"/>
            <p:cNvSpPr/>
            <p:nvPr/>
          </p:nvSpPr>
          <p:spPr>
            <a:xfrm>
              <a:off x="2549779" y="488889"/>
              <a:ext cx="46165" cy="29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65" y="0"/>
                  </a:moveTo>
                  <a:cubicBezTo>
                    <a:pt x="20017" y="0"/>
                    <a:pt x="21600" y="2496"/>
                    <a:pt x="21600" y="5576"/>
                  </a:cubicBezTo>
                  <a:lnTo>
                    <a:pt x="21600" y="16025"/>
                  </a:lnTo>
                  <a:cubicBezTo>
                    <a:pt x="21600" y="19104"/>
                    <a:pt x="20017" y="21600"/>
                    <a:pt x="18065" y="21600"/>
                  </a:cubicBezTo>
                  <a:lnTo>
                    <a:pt x="3535" y="21600"/>
                  </a:lnTo>
                  <a:cubicBezTo>
                    <a:pt x="1583" y="21600"/>
                    <a:pt x="0" y="19104"/>
                    <a:pt x="0" y="16025"/>
                  </a:cubicBezTo>
                  <a:lnTo>
                    <a:pt x="0" y="5576"/>
                  </a:lnTo>
                  <a:cubicBezTo>
                    <a:pt x="0" y="2496"/>
                    <a:pt x="1583" y="0"/>
                    <a:pt x="3535" y="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sp>
          <p:nvSpPr>
            <p:cNvPr id="62" name="Forma libre: forma 48"/>
            <p:cNvSpPr/>
            <p:nvPr/>
          </p:nvSpPr>
          <p:spPr>
            <a:xfrm>
              <a:off x="59307" y="198122"/>
              <a:ext cx="57278" cy="57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6" y="21600"/>
                  </a:moveTo>
                  <a:cubicBezTo>
                    <a:pt x="4837" y="21600"/>
                    <a:pt x="0" y="16768"/>
                    <a:pt x="0" y="10788"/>
                  </a:cubicBezTo>
                  <a:cubicBezTo>
                    <a:pt x="0" y="4808"/>
                    <a:pt x="4837" y="0"/>
                    <a:pt x="10776" y="0"/>
                  </a:cubicBezTo>
                  <a:cubicBezTo>
                    <a:pt x="16715" y="0"/>
                    <a:pt x="21600" y="4808"/>
                    <a:pt x="21600" y="10788"/>
                  </a:cubicBezTo>
                  <a:cubicBezTo>
                    <a:pt x="21600" y="16768"/>
                    <a:pt x="16739" y="21600"/>
                    <a:pt x="10776" y="21600"/>
                  </a:cubicBezTo>
                  <a:close/>
                </a:path>
              </a:pathLst>
            </a:custGeom>
            <a:solidFill>
              <a:srgbClr val="1DAE8E"/>
            </a:solidFill>
            <a:ln w="12700" cap="flat">
              <a:noFill/>
              <a:miter lim="400000"/>
            </a:ln>
            <a:effectLst/>
          </p:spPr>
          <p:txBody>
            <a:bodyPr wrap="square" lIns="45719" tIns="45719" rIns="45719" bIns="45719" numCol="1" anchor="ctr">
              <a:noAutofit/>
            </a:bodyPr>
            <a:lstStyle/>
            <a:p>
              <a:pPr/>
            </a:p>
          </p:txBody>
        </p:sp>
      </p:grpSp>
      <p:sp>
        <p:nvSpPr>
          <p:cNvPr id="64" name="Forma libre: forma 49"/>
          <p:cNvSpPr/>
          <p:nvPr/>
        </p:nvSpPr>
        <p:spPr>
          <a:xfrm>
            <a:off x="6614351" y="4628832"/>
            <a:ext cx="46165" cy="782208"/>
          </a:xfrm>
          <a:prstGeom prst="rect">
            <a:avLst/>
          </a:prstGeom>
          <a:solidFill>
            <a:srgbClr val="1D0000"/>
          </a:solidFill>
          <a:ln w="12700">
            <a:miter lim="400000"/>
          </a:ln>
        </p:spPr>
        <p:txBody>
          <a:bodyPr lIns="45719" rIns="45719" anchor="ctr"/>
          <a:lstStyle/>
          <a:p>
            <a:pPr/>
          </a:p>
        </p:txBody>
      </p:sp>
      <p:sp>
        <p:nvSpPr>
          <p:cNvPr id="65" name="Título título título título título"/>
          <p:cNvSpPr txBox="1"/>
          <p:nvPr>
            <p:ph type="title" hasCustomPrompt="1"/>
          </p:nvPr>
        </p:nvSpPr>
        <p:spPr>
          <a:xfrm>
            <a:off x="2457547" y="4653819"/>
            <a:ext cx="3987194" cy="321565"/>
          </a:xfrm>
          <a:prstGeom prst="rect">
            <a:avLst/>
          </a:prstGeom>
        </p:spPr>
        <p:txBody>
          <a:bodyPr anchor="t">
            <a:normAutofit fontScale="100000" lnSpcReduction="0"/>
          </a:bodyPr>
          <a:lstStyle>
            <a:lvl1pPr>
              <a:defRPr sz="2400"/>
            </a:lvl1pPr>
          </a:lstStyle>
          <a:p>
            <a:pPr/>
            <a:r>
              <a:t>Título título título título título</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Diseño personalizado">
    <p:spTree>
      <p:nvGrpSpPr>
        <p:cNvPr id="1" name=""/>
        <p:cNvGrpSpPr/>
        <p:nvPr/>
      </p:nvGrpSpPr>
      <p:grpSpPr>
        <a:xfrm>
          <a:off x="0" y="0"/>
          <a:ext cx="0" cy="0"/>
          <a:chOff x="0" y="0"/>
          <a:chExt cx="0" cy="0"/>
        </a:xfrm>
      </p:grpSpPr>
      <p:grpSp>
        <p:nvGrpSpPr>
          <p:cNvPr id="602" name="Gráfico 7"/>
          <p:cNvGrpSpPr/>
          <p:nvPr/>
        </p:nvGrpSpPr>
        <p:grpSpPr>
          <a:xfrm>
            <a:off x="9874717" y="265386"/>
            <a:ext cx="2047152" cy="377230"/>
            <a:chOff x="0" y="0"/>
            <a:chExt cx="2047151" cy="377228"/>
          </a:xfrm>
        </p:grpSpPr>
        <p:sp>
          <p:nvSpPr>
            <p:cNvPr id="584" name="Forma libre: forma 2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5" name="Forma libre: forma 2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6" name="Forma libre: forma 2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7" name="Forma libre: forma 2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8" name="Forma libre: forma 2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89" name="Forma libre: forma 3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0" name="Forma libre: forma 3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1" name="Forma libre: forma 3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2" name="Forma libre: forma 3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3" name="Forma libre: forma 3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4" name="Forma libre: forma 3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5" name="Forma libre: forma 3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6" name="Forma libre: forma 3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7" name="Forma libre: forma 3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8" name="Forma libre: forma 3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599" name="Forma libre: forma 4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00" name="Forma libre: forma 4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01" name="Forma libre: forma 4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603" name="Gráfico 43" descr="Gráfico 43"/>
          <p:cNvPicPr>
            <a:picLocks noChangeAspect="1"/>
          </p:cNvPicPr>
          <p:nvPr/>
        </p:nvPicPr>
        <p:blipFill>
          <a:blip r:embed="rId2">
            <a:extLst/>
          </a:blip>
          <a:stretch>
            <a:fillRect/>
          </a:stretch>
        </p:blipFill>
        <p:spPr>
          <a:xfrm>
            <a:off x="0" y="0"/>
            <a:ext cx="12185650" cy="6858000"/>
          </a:xfrm>
          <a:prstGeom prst="rect">
            <a:avLst/>
          </a:prstGeom>
          <a:ln w="12700">
            <a:miter lim="400000"/>
          </a:ln>
        </p:spPr>
      </p:pic>
      <p:sp>
        <p:nvSpPr>
          <p:cNvPr id="6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7_Diseño personalizado">
    <p:spTree>
      <p:nvGrpSpPr>
        <p:cNvPr id="1" name=""/>
        <p:cNvGrpSpPr/>
        <p:nvPr/>
      </p:nvGrpSpPr>
      <p:grpSpPr>
        <a:xfrm>
          <a:off x="0" y="0"/>
          <a:ext cx="0" cy="0"/>
          <a:chOff x="0" y="0"/>
          <a:chExt cx="0" cy="0"/>
        </a:xfrm>
      </p:grpSpPr>
      <p:grpSp>
        <p:nvGrpSpPr>
          <p:cNvPr id="629" name="Gráfico 7"/>
          <p:cNvGrpSpPr/>
          <p:nvPr/>
        </p:nvGrpSpPr>
        <p:grpSpPr>
          <a:xfrm>
            <a:off x="9874717" y="265386"/>
            <a:ext cx="2047152" cy="377230"/>
            <a:chOff x="0" y="0"/>
            <a:chExt cx="2047151" cy="377228"/>
          </a:xfrm>
        </p:grpSpPr>
        <p:sp>
          <p:nvSpPr>
            <p:cNvPr id="611" name="Forma libre: forma 2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2" name="Forma libre: forma 2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3" name="Forma libre: forma 2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4" name="Forma libre: forma 2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5" name="Forma libre: forma 2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6" name="Forma libre: forma 3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7" name="Forma libre: forma 3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8" name="Forma libre: forma 3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19" name="Forma libre: forma 3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0" name="Forma libre: forma 3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1" name="Forma libre: forma 3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2" name="Forma libre: forma 3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3" name="Forma libre: forma 3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4" name="Forma libre: forma 3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5" name="Forma libre: forma 3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6" name="Forma libre: forma 4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7" name="Forma libre: forma 4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628" name="Forma libre: forma 4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pic>
        <p:nvPicPr>
          <p:cNvPr id="630" name="Gráfico 43" descr="Gráfico 43"/>
          <p:cNvPicPr>
            <a:picLocks noChangeAspect="1"/>
          </p:cNvPicPr>
          <p:nvPr/>
        </p:nvPicPr>
        <p:blipFill>
          <a:blip r:embed="rId2">
            <a:extLst/>
          </a:blip>
          <a:stretch>
            <a:fillRect/>
          </a:stretch>
        </p:blipFill>
        <p:spPr>
          <a:xfrm>
            <a:off x="0" y="0"/>
            <a:ext cx="12185650" cy="6858000"/>
          </a:xfrm>
          <a:prstGeom prst="rect">
            <a:avLst/>
          </a:prstGeom>
          <a:ln w="12700">
            <a:miter lim="400000"/>
          </a:ln>
        </p:spPr>
      </p:pic>
      <p:sp>
        <p:nvSpPr>
          <p:cNvPr id="631"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solidFill>
                  <a:srgbClr val="FFFFFF"/>
                </a:solidFill>
                <a:latin typeface="Arial Black"/>
                <a:ea typeface="Arial Black"/>
                <a:cs typeface="Arial Black"/>
                <a:sym typeface="Arial Black"/>
              </a:defRPr>
            </a:lvl1pPr>
          </a:lstStyle>
          <a:p>
            <a:pPr/>
            <a:r>
              <a:t>Título Título Título Título</a:t>
            </a:r>
          </a:p>
        </p:txBody>
      </p:sp>
      <p:sp>
        <p:nvSpPr>
          <p:cNvPr id="632" name="Body Level One…"/>
          <p:cNvSpPr txBox="1"/>
          <p:nvPr>
            <p:ph type="body" sz="quarter" idx="1" hasCustomPrompt="1"/>
          </p:nvPr>
        </p:nvSpPr>
        <p:spPr>
          <a:xfrm>
            <a:off x="1106487" y="2890838"/>
            <a:ext cx="7138988" cy="1076326"/>
          </a:xfrm>
          <a:prstGeom prst="rect">
            <a:avLst/>
          </a:prstGeom>
        </p:spPr>
        <p:txBody>
          <a:bodyPr>
            <a:normAutofit fontScale="100000" lnSpcReduction="0"/>
          </a:bodyPr>
          <a:lstStyle>
            <a:lvl1pPr marL="0" indent="0">
              <a:buSzTx/>
              <a:buFontTx/>
              <a:buNone/>
              <a:defRPr sz="3200">
                <a:solidFill>
                  <a:srgbClr val="FFFFFF"/>
                </a:solidFill>
                <a:latin typeface="Arial Black"/>
                <a:ea typeface="Arial Black"/>
                <a:cs typeface="Arial Black"/>
                <a:sym typeface="Arial Black"/>
              </a:defRPr>
            </a:lvl1pPr>
            <a:lvl2pPr marL="0" indent="457200">
              <a:buSzTx/>
              <a:buFontTx/>
              <a:buNone/>
              <a:defRPr sz="3200">
                <a:solidFill>
                  <a:srgbClr val="FFFFFF"/>
                </a:solidFill>
                <a:latin typeface="Arial Black"/>
                <a:ea typeface="Arial Black"/>
                <a:cs typeface="Arial Black"/>
                <a:sym typeface="Arial Black"/>
              </a:defRPr>
            </a:lvl2pPr>
            <a:lvl3pPr marL="0" indent="914400">
              <a:buSzTx/>
              <a:buFontTx/>
              <a:buNone/>
              <a:defRPr sz="3200">
                <a:solidFill>
                  <a:srgbClr val="FFFFFF"/>
                </a:solidFill>
                <a:latin typeface="Arial Black"/>
                <a:ea typeface="Arial Black"/>
                <a:cs typeface="Arial Black"/>
                <a:sym typeface="Arial Black"/>
              </a:defRPr>
            </a:lvl3pPr>
            <a:lvl4pPr marL="0" indent="1371600">
              <a:buSzTx/>
              <a:buFontTx/>
              <a:buNone/>
              <a:defRPr sz="3200">
                <a:solidFill>
                  <a:srgbClr val="FFFFFF"/>
                </a:solidFill>
                <a:latin typeface="Arial Black"/>
                <a:ea typeface="Arial Black"/>
                <a:cs typeface="Arial Black"/>
                <a:sym typeface="Arial Black"/>
              </a:defRPr>
            </a:lvl4pPr>
            <a:lvl5pPr marL="0" indent="1828800">
              <a:buSzTx/>
              <a:buFontTx/>
              <a:buNone/>
              <a:defRPr sz="3200">
                <a:solidFill>
                  <a:srgbClr val="FFFFFF"/>
                </a:solidFill>
                <a:latin typeface="Arial Black"/>
                <a:ea typeface="Arial Black"/>
                <a:cs typeface="Arial Black"/>
                <a:sym typeface="Arial Black"/>
              </a:defRPr>
            </a:lvl5pPr>
          </a:lstStyle>
          <a:p>
            <a:pPr/>
            <a:r>
              <a:t>Haga clic para modificar eltexto principal</a:t>
            </a:r>
          </a:p>
          <a:p>
            <a:pPr lvl="1"/>
            <a:r>
              <a:t/>
            </a:r>
          </a:p>
          <a:p>
            <a:pPr lvl="2"/>
            <a:r>
              <a:t/>
            </a:r>
          </a:p>
          <a:p>
            <a:pPr lvl="3"/>
            <a:r>
              <a:t/>
            </a:r>
          </a:p>
          <a:p>
            <a:pPr lvl="4"/>
            <a:r>
              <a:t/>
            </a:r>
          </a:p>
        </p:txBody>
      </p:sp>
      <p:sp>
        <p:nvSpPr>
          <p:cNvPr id="6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iseño personalizado">
    <p:spTree>
      <p:nvGrpSpPr>
        <p:cNvPr id="1" name=""/>
        <p:cNvGrpSpPr/>
        <p:nvPr/>
      </p:nvGrpSpPr>
      <p:grpSpPr>
        <a:xfrm>
          <a:off x="0" y="0"/>
          <a:ext cx="0" cy="0"/>
          <a:chOff x="0" y="0"/>
          <a:chExt cx="0" cy="0"/>
        </a:xfrm>
      </p:grpSpPr>
      <p:sp>
        <p:nvSpPr>
          <p:cNvPr id="73"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74"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93" name="Gráfico 7"/>
          <p:cNvGrpSpPr/>
          <p:nvPr/>
        </p:nvGrpSpPr>
        <p:grpSpPr>
          <a:xfrm>
            <a:off x="9874717" y="265386"/>
            <a:ext cx="2047152" cy="377230"/>
            <a:chOff x="0" y="0"/>
            <a:chExt cx="2047151" cy="377228"/>
          </a:xfrm>
        </p:grpSpPr>
        <p:sp>
          <p:nvSpPr>
            <p:cNvPr id="75"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6"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7"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8"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79"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0"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1"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2"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3"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4"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5"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6"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7"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8"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89"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0"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1"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92"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7_Diseño personalizado">
    <p:spTree>
      <p:nvGrpSpPr>
        <p:cNvPr id="1" name=""/>
        <p:cNvGrpSpPr/>
        <p:nvPr/>
      </p:nvGrpSpPr>
      <p:grpSpPr>
        <a:xfrm>
          <a:off x="0" y="0"/>
          <a:ext cx="0" cy="0"/>
          <a:chOff x="0" y="0"/>
          <a:chExt cx="0" cy="0"/>
        </a:xfrm>
      </p:grpSpPr>
      <p:sp>
        <p:nvSpPr>
          <p:cNvPr id="101"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02"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21" name="Gráfico 7"/>
          <p:cNvGrpSpPr/>
          <p:nvPr/>
        </p:nvGrpSpPr>
        <p:grpSpPr>
          <a:xfrm>
            <a:off x="9874717" y="265386"/>
            <a:ext cx="2047152" cy="377230"/>
            <a:chOff x="0" y="0"/>
            <a:chExt cx="2047151" cy="377228"/>
          </a:xfrm>
        </p:grpSpPr>
        <p:sp>
          <p:nvSpPr>
            <p:cNvPr id="103"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4"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5"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6"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7"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8"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09"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0"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1"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2"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3"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4"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5"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6"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7"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8"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19"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20"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122" name="Forma libre: forma 1"/>
          <p:cNvSpPr/>
          <p:nvPr/>
        </p:nvSpPr>
        <p:spPr>
          <a:xfrm>
            <a:off x="877294" y="2750547"/>
            <a:ext cx="190981" cy="124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02B490"/>
          </a:solidFill>
          <a:ln w="12700">
            <a:miter lim="400000"/>
          </a:ln>
        </p:spPr>
        <p:txBody>
          <a:bodyPr lIns="45719" rIns="45719" anchor="ctr"/>
          <a:lstStyle/>
          <a:p>
            <a:pPr/>
          </a:p>
        </p:txBody>
      </p:sp>
      <p:sp>
        <p:nvSpPr>
          <p:cNvPr id="123" name="CuadroTexto 24"/>
          <p:cNvSpPr txBox="1"/>
          <p:nvPr/>
        </p:nvSpPr>
        <p:spPr>
          <a:xfrm>
            <a:off x="9448462" y="5774039"/>
            <a:ext cx="127001" cy="85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pc="-907" sz="5000">
                <a:latin typeface="Effra Bold"/>
                <a:ea typeface="Effra Bold"/>
                <a:cs typeface="Effra Bold"/>
                <a:sym typeface="Effra Bold"/>
              </a:defRPr>
            </a:lvl1pPr>
          </a:lstStyle>
          <a:p>
            <a:pPr/>
            <a:r>
              <a:t>​</a:t>
            </a:r>
          </a:p>
        </p:txBody>
      </p:sp>
      <p:sp>
        <p:nvSpPr>
          <p:cNvPr id="124" name="Forma libre: forma 26"/>
          <p:cNvSpPr/>
          <p:nvPr/>
        </p:nvSpPr>
        <p:spPr>
          <a:xfrm>
            <a:off x="889670" y="4247770"/>
            <a:ext cx="190981" cy="124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00425F"/>
          </a:solidFill>
          <a:ln w="12700">
            <a:miter lim="400000"/>
          </a:ln>
        </p:spPr>
        <p:txBody>
          <a:bodyPr lIns="45719" rIns="45719" anchor="ctr"/>
          <a:lstStyle/>
          <a:p>
            <a:pPr/>
          </a:p>
        </p:txBody>
      </p:sp>
      <p:sp>
        <p:nvSpPr>
          <p:cNvPr id="125" name="Forma libre: forma 27"/>
          <p:cNvSpPr/>
          <p:nvPr/>
        </p:nvSpPr>
        <p:spPr>
          <a:xfrm>
            <a:off x="877294" y="5266285"/>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011E2E"/>
          </a:solidFill>
          <a:ln w="12700">
            <a:miter lim="400000"/>
          </a:ln>
        </p:spPr>
        <p:txBody>
          <a:bodyPr lIns="45719" rIns="45719" anchor="ctr"/>
          <a:lstStyle/>
          <a:p>
            <a:pPr/>
          </a:p>
        </p:txBody>
      </p:sp>
      <p:sp>
        <p:nvSpPr>
          <p:cNvPr id="126" name="Forma libre: forma 28"/>
          <p:cNvSpPr/>
          <p:nvPr/>
        </p:nvSpPr>
        <p:spPr>
          <a:xfrm>
            <a:off x="889670" y="5972261"/>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000000"/>
          </a:solidFill>
          <a:ln w="12700">
            <a:miter lim="400000"/>
          </a:ln>
        </p:spPr>
        <p:txBody>
          <a:bodyPr lIns="45719" rIns="45719" anchor="ctr"/>
          <a:lstStyle/>
          <a:p>
            <a:pPr/>
          </a:p>
        </p:txBody>
      </p:sp>
      <p:sp>
        <p:nvSpPr>
          <p:cNvPr id="127" name="CuadroTexto 30"/>
          <p:cNvSpPr txBox="1"/>
          <p:nvPr/>
        </p:nvSpPr>
        <p:spPr>
          <a:xfrm>
            <a:off x="597840" y="2602518"/>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1</a:t>
            </a:r>
          </a:p>
        </p:txBody>
      </p:sp>
      <p:sp>
        <p:nvSpPr>
          <p:cNvPr id="128" name="CuadroTexto 31"/>
          <p:cNvSpPr txBox="1"/>
          <p:nvPr/>
        </p:nvSpPr>
        <p:spPr>
          <a:xfrm>
            <a:off x="601165" y="4106090"/>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2</a:t>
            </a:r>
          </a:p>
        </p:txBody>
      </p:sp>
      <p:sp>
        <p:nvSpPr>
          <p:cNvPr id="129" name="CuadroTexto 32"/>
          <p:cNvSpPr txBox="1"/>
          <p:nvPr/>
        </p:nvSpPr>
        <p:spPr>
          <a:xfrm>
            <a:off x="597839" y="5113370"/>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3</a:t>
            </a:r>
          </a:p>
        </p:txBody>
      </p:sp>
      <p:sp>
        <p:nvSpPr>
          <p:cNvPr id="130" name="CuadroTexto 33"/>
          <p:cNvSpPr txBox="1"/>
          <p:nvPr/>
        </p:nvSpPr>
        <p:spPr>
          <a:xfrm>
            <a:off x="597838" y="5828458"/>
            <a:ext cx="9954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Black"/>
                <a:ea typeface="Arial Black"/>
                <a:cs typeface="Arial Black"/>
                <a:sym typeface="Arial Black"/>
              </a:defRPr>
            </a:lvl1pPr>
          </a:lstStyle>
          <a:p>
            <a:pPr/>
            <a:r>
              <a:t>4</a:t>
            </a:r>
          </a:p>
        </p:txBody>
      </p:sp>
      <p:sp>
        <p:nvSpPr>
          <p:cNvPr id="131" name="CuadroTexto 36"/>
          <p:cNvSpPr txBox="1"/>
          <p:nvPr/>
        </p:nvSpPr>
        <p:spPr>
          <a:xfrm>
            <a:off x="1204638" y="5108478"/>
            <a:ext cx="10729212"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vl1pPr>
          </a:lstStyle>
          <a:p>
            <a:pPr/>
            <a:r>
              <a:t>​</a:t>
            </a:r>
          </a:p>
        </p:txBody>
      </p:sp>
      <p:sp>
        <p:nvSpPr>
          <p:cNvPr id="132" name="Título Título Título Título"/>
          <p:cNvSpPr txBox="1"/>
          <p:nvPr>
            <p:ph type="title" hasCustomPrompt="1"/>
          </p:nvPr>
        </p:nvSpPr>
        <p:spPr>
          <a:xfrm>
            <a:off x="409723" y="664095"/>
            <a:ext cx="4361782" cy="361717"/>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133" name="Body Level One…"/>
          <p:cNvSpPr txBox="1"/>
          <p:nvPr>
            <p:ph type="body" sz="quarter" idx="1" hasCustomPrompt="1"/>
          </p:nvPr>
        </p:nvSpPr>
        <p:spPr>
          <a:xfrm>
            <a:off x="409724" y="1401802"/>
            <a:ext cx="10233026" cy="823516"/>
          </a:xfrm>
          <a:prstGeom prst="rect">
            <a:avLst/>
          </a:prstGeom>
        </p:spPr>
        <p:txBody>
          <a:bodyPr>
            <a:normAutofit fontScale="100000" lnSpcReduction="0"/>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pPr/>
            <a:r>
              <a:t>Let’s list the main Kafka guarantees over which we can build reliable systems (think ACID-like in databases)</a:t>
            </a:r>
          </a:p>
          <a:p>
            <a:pPr lvl="1"/>
            <a:r>
              <a:t/>
            </a:r>
          </a:p>
          <a:p>
            <a:pPr lvl="2"/>
            <a:r>
              <a:t/>
            </a:r>
          </a:p>
          <a:p>
            <a:pPr lvl="3"/>
            <a:r>
              <a:t/>
            </a:r>
          </a:p>
          <a:p>
            <a:pPr lvl="4"/>
            <a:r>
              <a:t/>
            </a:r>
          </a:p>
        </p:txBody>
      </p:sp>
      <p:sp>
        <p:nvSpPr>
          <p:cNvPr id="134" name="Marcador de texto 67"/>
          <p:cNvSpPr/>
          <p:nvPr>
            <p:ph type="body" sz="quarter" idx="21" hasCustomPrompt="1"/>
          </p:nvPr>
        </p:nvSpPr>
        <p:spPr>
          <a:xfrm>
            <a:off x="1241550" y="2608178"/>
            <a:ext cx="9463089" cy="950913"/>
          </a:xfrm>
          <a:prstGeom prst="rect">
            <a:avLst/>
          </a:prstGeom>
        </p:spPr>
        <p:txBody>
          <a:bodyPr>
            <a:normAutofit fontScale="100000" lnSpcReduction="0"/>
          </a:bodyPr>
          <a:lstStyle>
            <a:lvl1pPr marL="0" indent="0">
              <a:buSzTx/>
              <a:buFontTx/>
              <a:buNone/>
              <a:defRPr sz="2000"/>
            </a:lvl1pPr>
          </a:lstStyle>
          <a:p>
            <a:pPr/>
            <a:r>
              <a:t>If message B is written after message A by the same producer to the same partition, then offset B &gt; offset A (order guarantee per partition per producer).</a:t>
            </a:r>
          </a:p>
        </p:txBody>
      </p:sp>
      <p:sp>
        <p:nvSpPr>
          <p:cNvPr id="135" name="Marcador de texto 67"/>
          <p:cNvSpPr/>
          <p:nvPr>
            <p:ph type="body" sz="quarter" idx="22" hasCustomPrompt="1"/>
          </p:nvPr>
        </p:nvSpPr>
        <p:spPr>
          <a:xfrm>
            <a:off x="1191611" y="4099976"/>
            <a:ext cx="9463089" cy="705354"/>
          </a:xfrm>
          <a:prstGeom prst="rect">
            <a:avLst/>
          </a:prstGeom>
        </p:spPr>
        <p:txBody>
          <a:bodyPr>
            <a:normAutofit fontScale="100000" lnSpcReduction="0"/>
          </a:bodyPr>
          <a:lstStyle>
            <a:lvl1pPr marL="0" indent="0">
              <a:buSzTx/>
              <a:buFontTx/>
              <a:buNone/>
              <a:defRPr sz="2000"/>
            </a:lvl1pPr>
          </a:lstStyle>
          <a:p>
            <a:pPr/>
            <a:r>
              <a:t>Produced messages are considered committed once all in-sync replicas wrote that message (But not necessarily flushed to disk).  </a:t>
            </a:r>
          </a:p>
        </p:txBody>
      </p:sp>
      <p:sp>
        <p:nvSpPr>
          <p:cNvPr id="136" name="Marcador de texto 67"/>
          <p:cNvSpPr/>
          <p:nvPr>
            <p:ph type="body" sz="quarter" idx="23" hasCustomPrompt="1"/>
          </p:nvPr>
        </p:nvSpPr>
        <p:spPr>
          <a:xfrm>
            <a:off x="1179661" y="5174050"/>
            <a:ext cx="9463089" cy="341857"/>
          </a:xfrm>
          <a:prstGeom prst="rect">
            <a:avLst/>
          </a:prstGeom>
        </p:spPr>
        <p:txBody>
          <a:bodyPr>
            <a:normAutofit fontScale="100000" lnSpcReduction="0"/>
          </a:bodyPr>
          <a:lstStyle>
            <a:lvl1pPr marL="0" indent="0" defTabSz="777240">
              <a:spcBef>
                <a:spcPts val="800"/>
              </a:spcBef>
              <a:buSzTx/>
              <a:buFontTx/>
              <a:buNone/>
              <a:defRPr sz="1700"/>
            </a:lvl1pPr>
          </a:lstStyle>
          <a:p>
            <a:pPr/>
            <a:r>
              <a:t>Consumers only read committed messages.</a:t>
            </a:r>
          </a:p>
        </p:txBody>
      </p:sp>
      <p:sp>
        <p:nvSpPr>
          <p:cNvPr id="137" name="Marcador de texto 67"/>
          <p:cNvSpPr/>
          <p:nvPr>
            <p:ph type="body" sz="quarter" idx="24" hasCustomPrompt="1"/>
          </p:nvPr>
        </p:nvSpPr>
        <p:spPr>
          <a:xfrm>
            <a:off x="1191610" y="5821991"/>
            <a:ext cx="9463089" cy="341857"/>
          </a:xfrm>
          <a:prstGeom prst="rect">
            <a:avLst/>
          </a:prstGeom>
        </p:spPr>
        <p:txBody>
          <a:bodyPr>
            <a:normAutofit fontScale="100000" lnSpcReduction="0"/>
          </a:bodyPr>
          <a:lstStyle>
            <a:lvl1pPr marL="0" indent="0" defTabSz="777240">
              <a:spcBef>
                <a:spcPts val="800"/>
              </a:spcBef>
              <a:buSzTx/>
              <a:buFontTx/>
              <a:buNone/>
              <a:defRPr sz="1700"/>
            </a:lvl1pPr>
          </a:lstStyle>
          <a:p>
            <a:pPr/>
            <a:r>
              <a:t>If at least one in-sync replica lives, messages will not be lost​.</a:t>
            </a: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Diseño personalizado">
    <p:spTree>
      <p:nvGrpSpPr>
        <p:cNvPr id="1" name=""/>
        <p:cNvGrpSpPr/>
        <p:nvPr/>
      </p:nvGrpSpPr>
      <p:grpSpPr>
        <a:xfrm>
          <a:off x="0" y="0"/>
          <a:ext cx="0" cy="0"/>
          <a:chOff x="0" y="0"/>
          <a:chExt cx="0" cy="0"/>
        </a:xfrm>
      </p:grpSpPr>
      <p:sp>
        <p:nvSpPr>
          <p:cNvPr id="145"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46"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65" name="Gráfico 7"/>
          <p:cNvGrpSpPr/>
          <p:nvPr/>
        </p:nvGrpSpPr>
        <p:grpSpPr>
          <a:xfrm>
            <a:off x="9874717" y="265386"/>
            <a:ext cx="2047152" cy="377230"/>
            <a:chOff x="0" y="0"/>
            <a:chExt cx="2047151" cy="377228"/>
          </a:xfrm>
        </p:grpSpPr>
        <p:sp>
          <p:nvSpPr>
            <p:cNvPr id="147"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48"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49"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0"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1"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2"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3"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4"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5"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6"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7"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8"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59"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0"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1"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2"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3"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64"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166" name="Forma libre: forma 24"/>
          <p:cNvSpPr/>
          <p:nvPr/>
        </p:nvSpPr>
        <p:spPr>
          <a:xfrm>
            <a:off x="885269" y="1990942"/>
            <a:ext cx="2824117" cy="3905047"/>
          </a:xfrm>
          <a:prstGeom prst="rect">
            <a:avLst/>
          </a:prstGeom>
          <a:solidFill>
            <a:srgbClr val="056978"/>
          </a:solidFill>
          <a:ln w="12700">
            <a:miter lim="400000"/>
          </a:ln>
        </p:spPr>
        <p:txBody>
          <a:bodyPr lIns="45719" rIns="45719" anchor="ctr"/>
          <a:lstStyle/>
          <a:p>
            <a:pPr/>
          </a:p>
        </p:txBody>
      </p:sp>
      <p:sp>
        <p:nvSpPr>
          <p:cNvPr id="167" name="Forma libre: forma 25"/>
          <p:cNvSpPr/>
          <p:nvPr/>
        </p:nvSpPr>
        <p:spPr>
          <a:xfrm>
            <a:off x="3948102" y="1990942"/>
            <a:ext cx="6178050" cy="3024779"/>
          </a:xfrm>
          <a:prstGeom prst="rect">
            <a:avLst/>
          </a:prstGeom>
          <a:solidFill>
            <a:srgbClr val="00425F"/>
          </a:solidFill>
          <a:ln w="12700">
            <a:miter lim="400000"/>
          </a:ln>
        </p:spPr>
        <p:txBody>
          <a:bodyPr lIns="45719" rIns="45719" anchor="ctr"/>
          <a:lstStyle/>
          <a:p>
            <a:pPr/>
          </a:p>
        </p:txBody>
      </p:sp>
      <p:sp>
        <p:nvSpPr>
          <p:cNvPr id="168" name="Forma libre: forma 26"/>
          <p:cNvSpPr/>
          <p:nvPr/>
        </p:nvSpPr>
        <p:spPr>
          <a:xfrm>
            <a:off x="3938637" y="5201461"/>
            <a:ext cx="3626303" cy="694594"/>
          </a:xfrm>
          <a:prstGeom prst="rect">
            <a:avLst/>
          </a:prstGeom>
          <a:solidFill>
            <a:srgbClr val="01AD8B"/>
          </a:solidFill>
          <a:ln w="12700">
            <a:miter lim="400000"/>
          </a:ln>
        </p:spPr>
        <p:txBody>
          <a:bodyPr lIns="45719" rIns="45719" anchor="ctr"/>
          <a:lstStyle/>
          <a:p>
            <a:pPr/>
          </a:p>
        </p:txBody>
      </p:sp>
      <p:pic>
        <p:nvPicPr>
          <p:cNvPr id="169" name="Gráfico 30" descr="Gráfico 30"/>
          <p:cNvPicPr>
            <a:picLocks noChangeAspect="1"/>
          </p:cNvPicPr>
          <p:nvPr/>
        </p:nvPicPr>
        <p:blipFill>
          <a:blip r:embed="rId2">
            <a:extLst/>
          </a:blip>
          <a:stretch>
            <a:fillRect/>
          </a:stretch>
        </p:blipFill>
        <p:spPr>
          <a:xfrm>
            <a:off x="4144198" y="5429284"/>
            <a:ext cx="180976" cy="276226"/>
          </a:xfrm>
          <a:prstGeom prst="rect">
            <a:avLst/>
          </a:prstGeom>
          <a:ln w="12700">
            <a:miter lim="400000"/>
          </a:ln>
        </p:spPr>
      </p:pic>
      <p:sp>
        <p:nvSpPr>
          <p:cNvPr id="170"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171"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5_Diseño personalizado">
    <p:spTree>
      <p:nvGrpSpPr>
        <p:cNvPr id="1" name=""/>
        <p:cNvGrpSpPr/>
        <p:nvPr/>
      </p:nvGrpSpPr>
      <p:grpSpPr>
        <a:xfrm>
          <a:off x="0" y="0"/>
          <a:ext cx="0" cy="0"/>
          <a:chOff x="0" y="0"/>
          <a:chExt cx="0" cy="0"/>
        </a:xfrm>
      </p:grpSpPr>
      <p:sp>
        <p:nvSpPr>
          <p:cNvPr id="179" name="Forma libre: forma 2"/>
          <p:cNvSpPr/>
          <p:nvPr/>
        </p:nvSpPr>
        <p:spPr>
          <a:xfrm>
            <a:off x="11330495" y="6469981"/>
            <a:ext cx="597949" cy="38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1" y="0"/>
                </a:lnTo>
                <a:lnTo>
                  <a:pt x="21600" y="21600"/>
                </a:lnTo>
                <a:lnTo>
                  <a:pt x="0" y="21600"/>
                </a:lnTo>
                <a:close/>
              </a:path>
            </a:pathLst>
          </a:custGeom>
          <a:solidFill>
            <a:srgbClr val="02B490"/>
          </a:solidFill>
          <a:ln w="12700">
            <a:miter lim="400000"/>
          </a:ln>
        </p:spPr>
        <p:txBody>
          <a:bodyPr lIns="45719" rIns="45719" anchor="ctr"/>
          <a:lstStyle/>
          <a:p>
            <a:pPr/>
          </a:p>
        </p:txBody>
      </p:sp>
      <p:sp>
        <p:nvSpPr>
          <p:cNvPr id="180" name="Forma libre: forma 3"/>
          <p:cNvSpPr/>
          <p:nvPr/>
        </p:nvSpPr>
        <p:spPr>
          <a:xfrm>
            <a:off x="11681259" y="6208938"/>
            <a:ext cx="354761" cy="217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7"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grpSp>
        <p:nvGrpSpPr>
          <p:cNvPr id="199" name="Gráfico 7"/>
          <p:cNvGrpSpPr/>
          <p:nvPr/>
        </p:nvGrpSpPr>
        <p:grpSpPr>
          <a:xfrm>
            <a:off x="9874717" y="265386"/>
            <a:ext cx="2047152" cy="377230"/>
            <a:chOff x="0" y="0"/>
            <a:chExt cx="2047151" cy="377228"/>
          </a:xfrm>
        </p:grpSpPr>
        <p:sp>
          <p:nvSpPr>
            <p:cNvPr id="181"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2"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3"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4"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5"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6"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7"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8"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89"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0"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1"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2"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3"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4"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5"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6"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7"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198"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00"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01"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202" name="Forma libre: forma 27"/>
          <p:cNvSpPr/>
          <p:nvPr/>
        </p:nvSpPr>
        <p:spPr>
          <a:xfrm>
            <a:off x="542726" y="2303640"/>
            <a:ext cx="3407847" cy="2927700"/>
          </a:xfrm>
          <a:prstGeom prst="rect">
            <a:avLst/>
          </a:prstGeom>
          <a:solidFill>
            <a:srgbClr val="00425F"/>
          </a:solidFill>
          <a:ln w="12700">
            <a:miter lim="400000"/>
          </a:ln>
        </p:spPr>
        <p:txBody>
          <a:bodyPr lIns="45719" rIns="45719" anchor="ctr"/>
          <a:lstStyle/>
          <a:p>
            <a:pPr/>
          </a:p>
        </p:txBody>
      </p:sp>
      <p:sp>
        <p:nvSpPr>
          <p:cNvPr id="203" name="Forma libre: forma 28"/>
          <p:cNvSpPr/>
          <p:nvPr/>
        </p:nvSpPr>
        <p:spPr>
          <a:xfrm>
            <a:off x="4137185" y="2303640"/>
            <a:ext cx="3407846" cy="1444386"/>
          </a:xfrm>
          <a:prstGeom prst="rect">
            <a:avLst/>
          </a:prstGeom>
          <a:solidFill>
            <a:srgbClr val="056978"/>
          </a:solidFill>
          <a:ln w="12700">
            <a:miter lim="400000"/>
          </a:ln>
        </p:spPr>
        <p:txBody>
          <a:bodyPr lIns="45719" rIns="45719" anchor="ctr"/>
          <a:lstStyle/>
          <a:p>
            <a:pPr/>
          </a:p>
        </p:txBody>
      </p:sp>
      <p:sp>
        <p:nvSpPr>
          <p:cNvPr id="2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4_Diseño personalizado">
    <p:spTree>
      <p:nvGrpSpPr>
        <p:cNvPr id="1" name=""/>
        <p:cNvGrpSpPr/>
        <p:nvPr/>
      </p:nvGrpSpPr>
      <p:grpSpPr>
        <a:xfrm>
          <a:off x="0" y="0"/>
          <a:ext cx="0" cy="0"/>
          <a:chOff x="0" y="0"/>
          <a:chExt cx="0" cy="0"/>
        </a:xfrm>
      </p:grpSpPr>
      <p:sp>
        <p:nvSpPr>
          <p:cNvPr id="211" name="Forma libre: forma 1"/>
          <p:cNvSpPr/>
          <p:nvPr/>
        </p:nvSpPr>
        <p:spPr>
          <a:xfrm>
            <a:off x="942827" y="5056890"/>
            <a:ext cx="3624436" cy="1259011"/>
          </a:xfrm>
          <a:prstGeom prst="rect">
            <a:avLst/>
          </a:prstGeom>
          <a:solidFill>
            <a:srgbClr val="01AD8B"/>
          </a:solidFill>
          <a:ln w="12700">
            <a:miter lim="400000"/>
          </a:ln>
        </p:spPr>
        <p:txBody>
          <a:bodyPr lIns="45719" rIns="45719" anchor="ctr"/>
          <a:lstStyle/>
          <a:p>
            <a:pPr/>
          </a:p>
        </p:txBody>
      </p:sp>
      <p:sp>
        <p:nvSpPr>
          <p:cNvPr id="212" name="Forma libre: forma 23"/>
          <p:cNvSpPr/>
          <p:nvPr/>
        </p:nvSpPr>
        <p:spPr>
          <a:xfrm>
            <a:off x="942827" y="2013334"/>
            <a:ext cx="8930875" cy="1259011"/>
          </a:xfrm>
          <a:prstGeom prst="rect">
            <a:avLst/>
          </a:prstGeom>
          <a:solidFill>
            <a:srgbClr val="00425F"/>
          </a:solidFill>
          <a:ln w="12700">
            <a:miter lim="400000"/>
          </a:ln>
        </p:spPr>
        <p:txBody>
          <a:bodyPr lIns="45719" rIns="45719" anchor="ctr"/>
          <a:lstStyle/>
          <a:p>
            <a:pPr/>
          </a:p>
        </p:txBody>
      </p:sp>
      <p:sp>
        <p:nvSpPr>
          <p:cNvPr id="213" name="Forma libre: forma 27"/>
          <p:cNvSpPr/>
          <p:nvPr/>
        </p:nvSpPr>
        <p:spPr>
          <a:xfrm>
            <a:off x="942827" y="3535078"/>
            <a:ext cx="8930875" cy="1259079"/>
          </a:xfrm>
          <a:prstGeom prst="rect">
            <a:avLst/>
          </a:prstGeom>
          <a:solidFill>
            <a:srgbClr val="056978"/>
          </a:solidFill>
          <a:ln w="12700">
            <a:miter lim="400000"/>
          </a:ln>
        </p:spPr>
        <p:txBody>
          <a:bodyPr lIns="45719" rIns="45719" anchor="ctr"/>
          <a:lstStyle/>
          <a:p>
            <a:pPr/>
          </a:p>
        </p:txBody>
      </p:sp>
      <p:grpSp>
        <p:nvGrpSpPr>
          <p:cNvPr id="232" name="Gráfico 7"/>
          <p:cNvGrpSpPr/>
          <p:nvPr/>
        </p:nvGrpSpPr>
        <p:grpSpPr>
          <a:xfrm>
            <a:off x="9874717" y="265386"/>
            <a:ext cx="2047152" cy="377230"/>
            <a:chOff x="0" y="0"/>
            <a:chExt cx="2047151" cy="377228"/>
          </a:xfrm>
        </p:grpSpPr>
        <p:sp>
          <p:nvSpPr>
            <p:cNvPr id="214"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5"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6"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7"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8"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19"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0"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1"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2"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3"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4"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5"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6"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7"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8"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29"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30"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31"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33"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34"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Título con detalle:</a:t>
            </a:r>
          </a:p>
          <a:p>
            <a:pPr lvl="1"/>
            <a:r>
              <a:t/>
            </a:r>
          </a:p>
          <a:p>
            <a:pPr lvl="2"/>
            <a:r>
              <a:t/>
            </a:r>
          </a:p>
          <a:p>
            <a:pPr lvl="3"/>
            <a:r>
              <a:t/>
            </a:r>
          </a:p>
          <a:p>
            <a:pPr lvl="4"/>
            <a:r>
              <a:t/>
            </a:r>
          </a:p>
        </p:txBody>
      </p:sp>
      <p:sp>
        <p:nvSpPr>
          <p:cNvPr id="2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6_Diseño personalizado">
    <p:spTree>
      <p:nvGrpSpPr>
        <p:cNvPr id="1" name=""/>
        <p:cNvGrpSpPr/>
        <p:nvPr/>
      </p:nvGrpSpPr>
      <p:grpSpPr>
        <a:xfrm>
          <a:off x="0" y="0"/>
          <a:ext cx="0" cy="0"/>
          <a:chOff x="0" y="0"/>
          <a:chExt cx="0" cy="0"/>
        </a:xfrm>
      </p:grpSpPr>
      <p:sp>
        <p:nvSpPr>
          <p:cNvPr id="242" name="Forma libre: forma 3"/>
          <p:cNvSpPr/>
          <p:nvPr/>
        </p:nvSpPr>
        <p:spPr>
          <a:xfrm>
            <a:off x="535363" y="2040375"/>
            <a:ext cx="3095770" cy="2497049"/>
          </a:xfrm>
          <a:prstGeom prst="rect">
            <a:avLst/>
          </a:prstGeom>
          <a:solidFill>
            <a:srgbClr val="00425F"/>
          </a:solidFill>
          <a:ln w="12700">
            <a:miter lim="400000"/>
          </a:ln>
        </p:spPr>
        <p:txBody>
          <a:bodyPr lIns="45719" rIns="45719" anchor="ctr"/>
          <a:lstStyle/>
          <a:p>
            <a:pPr/>
          </a:p>
        </p:txBody>
      </p:sp>
      <p:sp>
        <p:nvSpPr>
          <p:cNvPr id="243" name="Forma libre: forma 24"/>
          <p:cNvSpPr/>
          <p:nvPr/>
        </p:nvSpPr>
        <p:spPr>
          <a:xfrm>
            <a:off x="7639176" y="4721433"/>
            <a:ext cx="2909021" cy="761407"/>
          </a:xfrm>
          <a:prstGeom prst="rect">
            <a:avLst/>
          </a:prstGeom>
          <a:solidFill>
            <a:srgbClr val="01AD8B"/>
          </a:solidFill>
          <a:ln w="12700">
            <a:miter lim="400000"/>
          </a:ln>
        </p:spPr>
        <p:txBody>
          <a:bodyPr lIns="45719" rIns="45719" anchor="ctr"/>
          <a:lstStyle/>
          <a:p>
            <a:pPr/>
          </a:p>
        </p:txBody>
      </p:sp>
      <p:sp>
        <p:nvSpPr>
          <p:cNvPr id="244" name="Forma libre: forma 25"/>
          <p:cNvSpPr/>
          <p:nvPr/>
        </p:nvSpPr>
        <p:spPr>
          <a:xfrm>
            <a:off x="3789493" y="2040375"/>
            <a:ext cx="6758703" cy="2521040"/>
          </a:xfrm>
          <a:prstGeom prst="rect">
            <a:avLst/>
          </a:prstGeom>
          <a:solidFill>
            <a:srgbClr val="056978"/>
          </a:solidFill>
          <a:ln w="12700">
            <a:miter lim="400000"/>
          </a:ln>
        </p:spPr>
        <p:txBody>
          <a:bodyPr lIns="45719" rIns="45719" anchor="ctr"/>
          <a:lstStyle/>
          <a:p>
            <a:pPr/>
          </a:p>
        </p:txBody>
      </p:sp>
      <p:grpSp>
        <p:nvGrpSpPr>
          <p:cNvPr id="263" name="Gráfico 7"/>
          <p:cNvGrpSpPr/>
          <p:nvPr/>
        </p:nvGrpSpPr>
        <p:grpSpPr>
          <a:xfrm>
            <a:off x="9874717" y="265386"/>
            <a:ext cx="2047152" cy="377230"/>
            <a:chOff x="0" y="0"/>
            <a:chExt cx="2047151" cy="377228"/>
          </a:xfrm>
        </p:grpSpPr>
        <p:sp>
          <p:nvSpPr>
            <p:cNvPr id="245"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6"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7"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8"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49"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0"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1"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2"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3"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4"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5"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6"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7"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8"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59"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0"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1"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62"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64" name="Título Título Título Título"/>
          <p:cNvSpPr txBox="1"/>
          <p:nvPr>
            <p:ph type="title" hasCustomPrompt="1"/>
          </p:nvPr>
        </p:nvSpPr>
        <p:spPr>
          <a:xfrm>
            <a:off x="409723" y="716229"/>
            <a:ext cx="4361782" cy="361716"/>
          </a:xfrm>
          <a:prstGeom prst="rect">
            <a:avLst/>
          </a:prstGeom>
        </p:spPr>
        <p:txBody>
          <a:bodyPr anchor="t">
            <a:normAutofit fontScale="100000" lnSpcReduction="0"/>
          </a:bodyPr>
          <a:lstStyle>
            <a:lvl1pPr>
              <a:defRPr sz="2400">
                <a:latin typeface="Arial Black"/>
                <a:ea typeface="Arial Black"/>
                <a:cs typeface="Arial Black"/>
                <a:sym typeface="Arial Black"/>
              </a:defRPr>
            </a:lvl1pPr>
          </a:lstStyle>
          <a:p>
            <a:pPr/>
            <a:r>
              <a:t>Título Título Título Título</a:t>
            </a:r>
          </a:p>
        </p:txBody>
      </p:sp>
      <p:sp>
        <p:nvSpPr>
          <p:cNvPr id="265" name="Body Level One…"/>
          <p:cNvSpPr txBox="1"/>
          <p:nvPr>
            <p:ph type="body" sz="quarter" idx="1" hasCustomPrompt="1"/>
          </p:nvPr>
        </p:nvSpPr>
        <p:spPr>
          <a:xfrm>
            <a:off x="1192674" y="1186838"/>
            <a:ext cx="4841876" cy="400051"/>
          </a:xfrm>
          <a:prstGeom prst="rect">
            <a:avLst/>
          </a:prstGeom>
        </p:spPr>
        <p:txBody>
          <a:bodyPr>
            <a:normAutofit fontScale="100000" lnSpcReduction="0"/>
          </a:bodyPr>
          <a:lstStyle>
            <a:lvl1pPr marL="0" indent="0">
              <a:buSzTx/>
              <a:buFontTx/>
              <a:buNone/>
              <a:defRPr sz="2000"/>
            </a:lvl1pPr>
            <a:lvl2pPr marL="0" indent="457200">
              <a:buSzTx/>
              <a:buFontTx/>
              <a:buNone/>
              <a:defRPr sz="2000"/>
            </a:lvl2pPr>
            <a:lvl3pPr marL="0" indent="914400">
              <a:buSzTx/>
              <a:buFontTx/>
              <a:buNone/>
              <a:defRPr sz="2000"/>
            </a:lvl3pPr>
            <a:lvl4pPr marL="0" indent="1371600">
              <a:buSzTx/>
              <a:buFontTx/>
              <a:buNone/>
              <a:defRPr sz="2000"/>
            </a:lvl4pPr>
            <a:lvl5pPr marL="0" indent="1828800">
              <a:buSzTx/>
              <a:buFontTx/>
              <a:buNone/>
              <a:defRPr sz="2000"/>
            </a:lvl5pPr>
          </a:lstStyle>
          <a:p>
            <a:pPr/>
            <a:r>
              <a:t>Subtítulo…</a:t>
            </a:r>
          </a:p>
          <a:p>
            <a:pPr lvl="1"/>
            <a:r>
              <a:t/>
            </a:r>
          </a:p>
          <a:p>
            <a:pPr lvl="2"/>
            <a:r>
              <a:t/>
            </a:r>
          </a:p>
          <a:p>
            <a:pPr lvl="3"/>
            <a:r>
              <a:t/>
            </a:r>
          </a:p>
          <a:p>
            <a:pPr lvl="4"/>
            <a:r>
              <a:t/>
            </a:r>
          </a:p>
        </p:txBody>
      </p:sp>
      <p:sp>
        <p:nvSpPr>
          <p:cNvPr id="266" name="Forma libre: forma 29"/>
          <p:cNvSpPr/>
          <p:nvPr/>
        </p:nvSpPr>
        <p:spPr>
          <a:xfrm>
            <a:off x="6907586" y="6038527"/>
            <a:ext cx="121403" cy="198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1279"/>
                </a:lnTo>
                <a:lnTo>
                  <a:pt x="0" y="21600"/>
                </a:lnTo>
                <a:lnTo>
                  <a:pt x="0" y="0"/>
                </a:lnTo>
                <a:close/>
              </a:path>
            </a:pathLst>
          </a:custGeom>
          <a:gradFill>
            <a:gsLst>
              <a:gs pos="0">
                <a:srgbClr val="004360"/>
              </a:gs>
              <a:gs pos="32000">
                <a:srgbClr val="00405C"/>
              </a:gs>
              <a:gs pos="57000">
                <a:srgbClr val="003952"/>
              </a:gs>
              <a:gs pos="80000">
                <a:srgbClr val="002D42"/>
              </a:gs>
              <a:gs pos="99000">
                <a:srgbClr val="011E2E"/>
              </a:gs>
            </a:gsLst>
            <a:lin ang="10800000"/>
          </a:gradFill>
          <a:ln w="12700">
            <a:miter lim="400000"/>
          </a:ln>
        </p:spPr>
        <p:txBody>
          <a:bodyPr lIns="45719" rIns="45719" anchor="ctr"/>
          <a:lstStyle/>
          <a:p>
            <a:pPr/>
          </a:p>
        </p:txBody>
      </p:sp>
      <p:sp>
        <p:nvSpPr>
          <p:cNvPr id="2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Diseño personalizado">
    <p:spTree>
      <p:nvGrpSpPr>
        <p:cNvPr id="1" name=""/>
        <p:cNvGrpSpPr/>
        <p:nvPr/>
      </p:nvGrpSpPr>
      <p:grpSpPr>
        <a:xfrm>
          <a:off x="0" y="0"/>
          <a:ext cx="0" cy="0"/>
          <a:chOff x="0" y="0"/>
          <a:chExt cx="0" cy="0"/>
        </a:xfrm>
      </p:grpSpPr>
      <p:grpSp>
        <p:nvGrpSpPr>
          <p:cNvPr id="292" name="Gráfico 7"/>
          <p:cNvGrpSpPr/>
          <p:nvPr/>
        </p:nvGrpSpPr>
        <p:grpSpPr>
          <a:xfrm>
            <a:off x="9874717" y="265386"/>
            <a:ext cx="2047152" cy="377230"/>
            <a:chOff x="0" y="0"/>
            <a:chExt cx="2047151" cy="377228"/>
          </a:xfrm>
        </p:grpSpPr>
        <p:sp>
          <p:nvSpPr>
            <p:cNvPr id="274" name="Forma libre: forma 5"/>
            <p:cNvSpPr/>
            <p:nvPr/>
          </p:nvSpPr>
          <p:spPr>
            <a:xfrm>
              <a:off x="251632"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5" name="Forma libre: forma 6"/>
            <p:cNvSpPr/>
            <p:nvPr/>
          </p:nvSpPr>
          <p:spPr>
            <a:xfrm>
              <a:off x="438293" y="70295"/>
              <a:ext cx="149665" cy="23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070" y="10185"/>
                  </a:moveTo>
                  <a:lnTo>
                    <a:pt x="21600" y="10185"/>
                  </a:lnTo>
                  <a:lnTo>
                    <a:pt x="21600" y="14927"/>
                  </a:lnTo>
                  <a:cubicBezTo>
                    <a:pt x="21600" y="18450"/>
                    <a:pt x="18363" y="21600"/>
                    <a:pt x="10856" y="21600"/>
                  </a:cubicBezTo>
                  <a:cubicBezTo>
                    <a:pt x="3349" y="21600"/>
                    <a:pt x="0" y="18485"/>
                    <a:pt x="0" y="14898"/>
                  </a:cubicBezTo>
                  <a:lnTo>
                    <a:pt x="0" y="0"/>
                  </a:lnTo>
                  <a:lnTo>
                    <a:pt x="6912" y="0"/>
                  </a:lnTo>
                  <a:lnTo>
                    <a:pt x="6912" y="4503"/>
                  </a:lnTo>
                  <a:lnTo>
                    <a:pt x="21600" y="4503"/>
                  </a:lnTo>
                  <a:lnTo>
                    <a:pt x="21600" y="7618"/>
                  </a:lnTo>
                  <a:lnTo>
                    <a:pt x="6912" y="7618"/>
                  </a:lnTo>
                  <a:lnTo>
                    <a:pt x="6912" y="14460"/>
                  </a:lnTo>
                  <a:cubicBezTo>
                    <a:pt x="6912" y="16560"/>
                    <a:pt x="8102" y="17779"/>
                    <a:pt x="10958" y="17779"/>
                  </a:cubicBezTo>
                  <a:cubicBezTo>
                    <a:pt x="13814" y="17779"/>
                    <a:pt x="15061" y="16595"/>
                    <a:pt x="15061" y="14530"/>
                  </a:cubicBezTo>
                  <a:lnTo>
                    <a:pt x="15061" y="10196"/>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6" name="Forma libre: forma 7"/>
            <p:cNvSpPr/>
            <p:nvPr/>
          </p:nvSpPr>
          <p:spPr>
            <a:xfrm>
              <a:off x="602975"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7" name="Forma libre: forma 8"/>
            <p:cNvSpPr/>
            <p:nvPr/>
          </p:nvSpPr>
          <p:spPr>
            <a:xfrm>
              <a:off x="834176" y="55598"/>
              <a:ext cx="202067" cy="2484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99" y="21600"/>
                  </a:moveTo>
                  <a:lnTo>
                    <a:pt x="7999" y="3772"/>
                  </a:lnTo>
                  <a:lnTo>
                    <a:pt x="0" y="3772"/>
                  </a:lnTo>
                  <a:lnTo>
                    <a:pt x="0" y="0"/>
                  </a:lnTo>
                  <a:lnTo>
                    <a:pt x="21600" y="0"/>
                  </a:lnTo>
                  <a:lnTo>
                    <a:pt x="21600" y="3772"/>
                  </a:lnTo>
                  <a:lnTo>
                    <a:pt x="13559" y="3772"/>
                  </a:lnTo>
                  <a:lnTo>
                    <a:pt x="13559" y="21600"/>
                  </a:lnTo>
                  <a:lnTo>
                    <a:pt x="799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8" name="Forma libre: forma 9"/>
            <p:cNvSpPr/>
            <p:nvPr/>
          </p:nvSpPr>
          <p:spPr>
            <a:xfrm>
              <a:off x="1030246" y="115025"/>
              <a:ext cx="106675"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79" name="Forma libre: forma 10"/>
            <p:cNvSpPr/>
            <p:nvPr/>
          </p:nvSpPr>
          <p:spPr>
            <a:xfrm>
              <a:off x="1136534" y="115091"/>
              <a:ext cx="16539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82" y="21054"/>
                  </a:moveTo>
                  <a:cubicBezTo>
                    <a:pt x="15489" y="20551"/>
                    <a:pt x="15337" y="19847"/>
                    <a:pt x="15295" y="19222"/>
                  </a:cubicBezTo>
                  <a:cubicBezTo>
                    <a:pt x="13780" y="20637"/>
                    <a:pt x="11238" y="21600"/>
                    <a:pt x="8014" y="21600"/>
                  </a:cubicBezTo>
                  <a:cubicBezTo>
                    <a:pt x="2542" y="21600"/>
                    <a:pt x="0" y="19309"/>
                    <a:pt x="0" y="15968"/>
                  </a:cubicBezTo>
                  <a:cubicBezTo>
                    <a:pt x="0" y="10049"/>
                    <a:pt x="4638" y="9381"/>
                    <a:pt x="11044" y="8627"/>
                  </a:cubicBezTo>
                  <a:cubicBezTo>
                    <a:pt x="14218" y="8254"/>
                    <a:pt x="15101" y="7708"/>
                    <a:pt x="15101" y="6292"/>
                  </a:cubicBezTo>
                  <a:cubicBezTo>
                    <a:pt x="15101" y="4956"/>
                    <a:pt x="13536" y="4166"/>
                    <a:pt x="11044" y="4166"/>
                  </a:cubicBezTo>
                  <a:cubicBezTo>
                    <a:pt x="8165" y="4166"/>
                    <a:pt x="6987" y="5373"/>
                    <a:pt x="6692" y="7212"/>
                  </a:cubicBezTo>
                  <a:lnTo>
                    <a:pt x="783" y="7212"/>
                  </a:lnTo>
                  <a:cubicBezTo>
                    <a:pt x="884" y="2959"/>
                    <a:pt x="3620" y="0"/>
                    <a:pt x="11339" y="0"/>
                  </a:cubicBezTo>
                  <a:cubicBezTo>
                    <a:pt x="19058" y="0"/>
                    <a:pt x="21600" y="2916"/>
                    <a:pt x="21600" y="8088"/>
                  </a:cubicBezTo>
                  <a:lnTo>
                    <a:pt x="21600" y="21054"/>
                  </a:lnTo>
                  <a:lnTo>
                    <a:pt x="15691" y="21054"/>
                  </a:lnTo>
                  <a:close/>
                  <a:moveTo>
                    <a:pt x="15245" y="11005"/>
                  </a:moveTo>
                  <a:cubicBezTo>
                    <a:pt x="14613" y="11543"/>
                    <a:pt x="13485" y="11838"/>
                    <a:pt x="11137" y="12211"/>
                  </a:cubicBezTo>
                  <a:cubicBezTo>
                    <a:pt x="7517" y="12793"/>
                    <a:pt x="6347" y="13670"/>
                    <a:pt x="6347" y="15422"/>
                  </a:cubicBezTo>
                  <a:cubicBezTo>
                    <a:pt x="6347" y="16967"/>
                    <a:pt x="7424" y="17714"/>
                    <a:pt x="9428" y="17714"/>
                  </a:cubicBezTo>
                  <a:cubicBezTo>
                    <a:pt x="12702" y="17714"/>
                    <a:pt x="15144" y="15674"/>
                    <a:pt x="15194" y="13253"/>
                  </a:cubicBezTo>
                  <a:lnTo>
                    <a:pt x="15245" y="11005"/>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0" name="Forma libre: forma 11"/>
            <p:cNvSpPr/>
            <p:nvPr/>
          </p:nvSpPr>
          <p:spPr>
            <a:xfrm>
              <a:off x="1324355" y="52633"/>
              <a:ext cx="48665" cy="2513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888"/>
                  </a:moveTo>
                  <a:lnTo>
                    <a:pt x="0" y="0"/>
                  </a:lnTo>
                  <a:lnTo>
                    <a:pt x="21600" y="0"/>
                  </a:lnTo>
                  <a:lnTo>
                    <a:pt x="21600" y="3888"/>
                  </a:lnTo>
                  <a:lnTo>
                    <a:pt x="0" y="3888"/>
                  </a:lnTo>
                  <a:close/>
                  <a:moveTo>
                    <a:pt x="0" y="21600"/>
                  </a:moveTo>
                  <a:lnTo>
                    <a:pt x="0" y="5782"/>
                  </a:lnTo>
                  <a:lnTo>
                    <a:pt x="21600" y="5782"/>
                  </a:lnTo>
                  <a:lnTo>
                    <a:pt x="21600"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1" name="Forma libre: forma 12"/>
            <p:cNvSpPr/>
            <p:nvPr/>
          </p:nvSpPr>
          <p:spPr>
            <a:xfrm>
              <a:off x="1394997" y="115090"/>
              <a:ext cx="166875" cy="188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259" y="21600"/>
                  </a:moveTo>
                  <a:lnTo>
                    <a:pt x="15259" y="8851"/>
                  </a:lnTo>
                  <a:cubicBezTo>
                    <a:pt x="15259" y="5601"/>
                    <a:pt x="14191" y="4702"/>
                    <a:pt x="11188" y="4702"/>
                  </a:cubicBezTo>
                  <a:cubicBezTo>
                    <a:pt x="7892" y="4702"/>
                    <a:pt x="6299" y="6330"/>
                    <a:pt x="6299" y="9536"/>
                  </a:cubicBezTo>
                  <a:lnTo>
                    <a:pt x="6299" y="21600"/>
                  </a:lnTo>
                  <a:lnTo>
                    <a:pt x="0" y="21600"/>
                  </a:lnTo>
                  <a:lnTo>
                    <a:pt x="0" y="553"/>
                  </a:lnTo>
                  <a:lnTo>
                    <a:pt x="6007" y="553"/>
                  </a:lnTo>
                  <a:lnTo>
                    <a:pt x="6007" y="3633"/>
                  </a:lnTo>
                  <a:cubicBezTo>
                    <a:pt x="7459" y="1282"/>
                    <a:pt x="9878" y="0"/>
                    <a:pt x="13707" y="0"/>
                  </a:cubicBezTo>
                  <a:cubicBezTo>
                    <a:pt x="18263" y="0"/>
                    <a:pt x="21600" y="2439"/>
                    <a:pt x="21600" y="7016"/>
                  </a:cubicBezTo>
                  <a:lnTo>
                    <a:pt x="21600" y="21600"/>
                  </a:lnTo>
                  <a:lnTo>
                    <a:pt x="15259"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2" name="Forma libre: forma 13"/>
            <p:cNvSpPr/>
            <p:nvPr/>
          </p:nvSpPr>
          <p:spPr>
            <a:xfrm>
              <a:off x="1579144" y="115091"/>
              <a:ext cx="175512"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81" y="12219"/>
                  </a:moveTo>
                  <a:cubicBezTo>
                    <a:pt x="6164" y="15307"/>
                    <a:pt x="8099" y="17304"/>
                    <a:pt x="11050" y="17304"/>
                  </a:cubicBezTo>
                  <a:cubicBezTo>
                    <a:pt x="12985" y="17304"/>
                    <a:pt x="14691" y="16428"/>
                    <a:pt x="15103" y="15013"/>
                  </a:cubicBezTo>
                  <a:lnTo>
                    <a:pt x="21275" y="15013"/>
                  </a:lnTo>
                  <a:cubicBezTo>
                    <a:pt x="19895" y="19222"/>
                    <a:pt x="16166" y="21600"/>
                    <a:pt x="11328" y="21600"/>
                  </a:cubicBezTo>
                  <a:cubicBezTo>
                    <a:pt x="3776" y="21600"/>
                    <a:pt x="0" y="17850"/>
                    <a:pt x="0" y="10423"/>
                  </a:cubicBezTo>
                  <a:cubicBezTo>
                    <a:pt x="0" y="4087"/>
                    <a:pt x="4006" y="0"/>
                    <a:pt x="10963" y="0"/>
                  </a:cubicBezTo>
                  <a:cubicBezTo>
                    <a:pt x="17919" y="0"/>
                    <a:pt x="21600" y="4087"/>
                    <a:pt x="21600" y="12219"/>
                  </a:cubicBezTo>
                  <a:lnTo>
                    <a:pt x="5989" y="12219"/>
                  </a:lnTo>
                  <a:close/>
                  <a:moveTo>
                    <a:pt x="15421" y="8799"/>
                  </a:moveTo>
                  <a:cubicBezTo>
                    <a:pt x="15325" y="5754"/>
                    <a:pt x="13120" y="4296"/>
                    <a:pt x="10772" y="4296"/>
                  </a:cubicBezTo>
                  <a:cubicBezTo>
                    <a:pt x="8424" y="4296"/>
                    <a:pt x="6402" y="5962"/>
                    <a:pt x="6171" y="8799"/>
                  </a:cubicBezTo>
                  <a:lnTo>
                    <a:pt x="15429" y="8799"/>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3" name="Forma libre: forma 14"/>
            <p:cNvSpPr/>
            <p:nvPr/>
          </p:nvSpPr>
          <p:spPr>
            <a:xfrm>
              <a:off x="1771477" y="115025"/>
              <a:ext cx="106674" cy="1889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560"/>
                  </a:lnTo>
                  <a:lnTo>
                    <a:pt x="9241" y="560"/>
                  </a:lnTo>
                  <a:lnTo>
                    <a:pt x="9241" y="3079"/>
                  </a:lnTo>
                  <a:cubicBezTo>
                    <a:pt x="12503" y="258"/>
                    <a:pt x="16288" y="0"/>
                    <a:pt x="20308" y="0"/>
                  </a:cubicBezTo>
                  <a:lnTo>
                    <a:pt x="21600" y="0"/>
                  </a:lnTo>
                  <a:lnTo>
                    <a:pt x="21600" y="5687"/>
                  </a:lnTo>
                  <a:cubicBezTo>
                    <a:pt x="20687" y="5599"/>
                    <a:pt x="19786" y="5562"/>
                    <a:pt x="18872" y="5562"/>
                  </a:cubicBezTo>
                  <a:cubicBezTo>
                    <a:pt x="12816" y="5562"/>
                    <a:pt x="9854" y="7271"/>
                    <a:pt x="9854" y="10653"/>
                  </a:cubicBezTo>
                  <a:lnTo>
                    <a:pt x="9854" y="21600"/>
                  </a:lnTo>
                  <a:lnTo>
                    <a:pt x="0" y="21600"/>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4" name="Forma libre: forma 15"/>
            <p:cNvSpPr/>
            <p:nvPr/>
          </p:nvSpPr>
          <p:spPr>
            <a:xfrm>
              <a:off x="1878021" y="115091"/>
              <a:ext cx="169131" cy="1938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65" y="6752"/>
                  </a:moveTo>
                  <a:cubicBezTo>
                    <a:pt x="14628" y="4748"/>
                    <a:pt x="13385" y="4044"/>
                    <a:pt x="10569" y="4044"/>
                  </a:cubicBezTo>
                  <a:cubicBezTo>
                    <a:pt x="8232" y="4044"/>
                    <a:pt x="6890" y="4547"/>
                    <a:pt x="6890" y="5754"/>
                  </a:cubicBezTo>
                  <a:cubicBezTo>
                    <a:pt x="6890" y="6961"/>
                    <a:pt x="8182" y="7463"/>
                    <a:pt x="10709" y="8088"/>
                  </a:cubicBezTo>
                  <a:cubicBezTo>
                    <a:pt x="13385" y="8756"/>
                    <a:pt x="15920" y="9216"/>
                    <a:pt x="17731" y="9841"/>
                  </a:cubicBezTo>
                  <a:cubicBezTo>
                    <a:pt x="20217" y="10717"/>
                    <a:pt x="21600" y="12132"/>
                    <a:pt x="21600" y="14805"/>
                  </a:cubicBezTo>
                  <a:cubicBezTo>
                    <a:pt x="21600" y="19057"/>
                    <a:pt x="18019" y="21600"/>
                    <a:pt x="11327" y="21600"/>
                  </a:cubicBezTo>
                  <a:cubicBezTo>
                    <a:pt x="4108" y="21600"/>
                    <a:pt x="99" y="18640"/>
                    <a:pt x="0" y="14467"/>
                  </a:cubicBezTo>
                  <a:lnTo>
                    <a:pt x="6404" y="14467"/>
                  </a:lnTo>
                  <a:cubicBezTo>
                    <a:pt x="6404" y="16385"/>
                    <a:pt x="8265" y="17513"/>
                    <a:pt x="11278" y="17513"/>
                  </a:cubicBezTo>
                  <a:cubicBezTo>
                    <a:pt x="13475" y="17513"/>
                    <a:pt x="15434" y="16931"/>
                    <a:pt x="15434" y="15386"/>
                  </a:cubicBezTo>
                  <a:cubicBezTo>
                    <a:pt x="15434" y="13928"/>
                    <a:pt x="13665" y="13469"/>
                    <a:pt x="11656" y="13052"/>
                  </a:cubicBezTo>
                  <a:cubicBezTo>
                    <a:pt x="7688" y="12219"/>
                    <a:pt x="5491" y="11637"/>
                    <a:pt x="3819" y="10717"/>
                  </a:cubicBezTo>
                  <a:cubicBezTo>
                    <a:pt x="1622" y="9511"/>
                    <a:pt x="856" y="7923"/>
                    <a:pt x="856" y="6091"/>
                  </a:cubicBezTo>
                  <a:cubicBezTo>
                    <a:pt x="856" y="2629"/>
                    <a:pt x="3581" y="0"/>
                    <a:pt x="10751" y="0"/>
                  </a:cubicBezTo>
                  <a:cubicBezTo>
                    <a:pt x="17534" y="0"/>
                    <a:pt x="20596" y="2335"/>
                    <a:pt x="20925" y="6752"/>
                  </a:cubicBezTo>
                  <a:lnTo>
                    <a:pt x="14949" y="6752"/>
                  </a:ln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5" name="Forma libre: forma 16"/>
            <p:cNvSpPr/>
            <p:nvPr/>
          </p:nvSpPr>
          <p:spPr>
            <a:xfrm>
              <a:off x="10441" y="0"/>
              <a:ext cx="221018" cy="314838"/>
            </a:xfrm>
            <a:custGeom>
              <a:avLst/>
              <a:gdLst/>
              <a:ahLst/>
              <a:cxnLst>
                <a:cxn ang="0">
                  <a:pos x="wd2" y="hd2"/>
                </a:cxn>
                <a:cxn ang="5400000">
                  <a:pos x="wd2" y="hd2"/>
                </a:cxn>
                <a:cxn ang="10800000">
                  <a:pos x="wd2" y="hd2"/>
                </a:cxn>
                <a:cxn ang="16200000">
                  <a:pos x="wd2" y="hd2"/>
                </a:cxn>
              </a:cxnLst>
              <a:rect l="0" t="0" r="r" b="b"/>
              <a:pathLst>
                <a:path w="21600" h="20728" fill="norm" stroke="1" extrusionOk="0">
                  <a:moveTo>
                    <a:pt x="145" y="121"/>
                  </a:moveTo>
                  <a:lnTo>
                    <a:pt x="0" y="20728"/>
                  </a:lnTo>
                  <a:lnTo>
                    <a:pt x="12523" y="20728"/>
                  </a:lnTo>
                  <a:cubicBezTo>
                    <a:pt x="18570" y="18687"/>
                    <a:pt x="21600" y="14104"/>
                    <a:pt x="21600" y="10806"/>
                  </a:cubicBezTo>
                  <a:cubicBezTo>
                    <a:pt x="21600" y="4365"/>
                    <a:pt x="13512" y="-872"/>
                    <a:pt x="145" y="121"/>
                  </a:cubicBezTo>
                  <a:close/>
                  <a:moveTo>
                    <a:pt x="12258" y="8651"/>
                  </a:moveTo>
                  <a:cubicBezTo>
                    <a:pt x="11855" y="8116"/>
                    <a:pt x="11320" y="7624"/>
                    <a:pt x="10652" y="7199"/>
                  </a:cubicBezTo>
                  <a:cubicBezTo>
                    <a:pt x="10142" y="6877"/>
                    <a:pt x="9556" y="6588"/>
                    <a:pt x="8932" y="6355"/>
                  </a:cubicBezTo>
                  <a:cubicBezTo>
                    <a:pt x="7666" y="5884"/>
                    <a:pt x="6224" y="5633"/>
                    <a:pt x="4756" y="5633"/>
                  </a:cubicBezTo>
                  <a:cubicBezTo>
                    <a:pt x="4220" y="5633"/>
                    <a:pt x="3780" y="5345"/>
                    <a:pt x="3780" y="4980"/>
                  </a:cubicBezTo>
                  <a:cubicBezTo>
                    <a:pt x="3780" y="4615"/>
                    <a:pt x="4220" y="4326"/>
                    <a:pt x="4756" y="4326"/>
                  </a:cubicBezTo>
                  <a:cubicBezTo>
                    <a:pt x="6558" y="4326"/>
                    <a:pt x="8321" y="4632"/>
                    <a:pt x="9865" y="5205"/>
                  </a:cubicBezTo>
                  <a:cubicBezTo>
                    <a:pt x="10646" y="5489"/>
                    <a:pt x="11357" y="5841"/>
                    <a:pt x="11994" y="6253"/>
                  </a:cubicBezTo>
                  <a:cubicBezTo>
                    <a:pt x="12819" y="6779"/>
                    <a:pt x="13487" y="7386"/>
                    <a:pt x="13991" y="8052"/>
                  </a:cubicBezTo>
                  <a:cubicBezTo>
                    <a:pt x="14671" y="8956"/>
                    <a:pt x="15017" y="9924"/>
                    <a:pt x="15017" y="10934"/>
                  </a:cubicBezTo>
                  <a:cubicBezTo>
                    <a:pt x="15017" y="11944"/>
                    <a:pt x="14690" y="12882"/>
                    <a:pt x="14028" y="13773"/>
                  </a:cubicBezTo>
                  <a:cubicBezTo>
                    <a:pt x="13865" y="13998"/>
                    <a:pt x="13518" y="14138"/>
                    <a:pt x="13159" y="14138"/>
                  </a:cubicBezTo>
                  <a:cubicBezTo>
                    <a:pt x="13021" y="14138"/>
                    <a:pt x="12869" y="14112"/>
                    <a:pt x="12731" y="14066"/>
                  </a:cubicBezTo>
                  <a:cubicBezTo>
                    <a:pt x="12258" y="13904"/>
                    <a:pt x="12050" y="13514"/>
                    <a:pt x="12290" y="13191"/>
                  </a:cubicBezTo>
                  <a:cubicBezTo>
                    <a:pt x="12813" y="12487"/>
                    <a:pt x="13077" y="11727"/>
                    <a:pt x="13077" y="10938"/>
                  </a:cubicBezTo>
                  <a:cubicBezTo>
                    <a:pt x="13077" y="10149"/>
                    <a:pt x="12800" y="9368"/>
                    <a:pt x="12258" y="8651"/>
                  </a:cubicBezTo>
                  <a:close/>
                  <a:moveTo>
                    <a:pt x="5228" y="12249"/>
                  </a:moveTo>
                  <a:cubicBezTo>
                    <a:pt x="4107" y="12249"/>
                    <a:pt x="3194" y="11634"/>
                    <a:pt x="3194" y="10874"/>
                  </a:cubicBezTo>
                  <a:cubicBezTo>
                    <a:pt x="3194" y="10115"/>
                    <a:pt x="4107" y="9504"/>
                    <a:pt x="5228" y="9504"/>
                  </a:cubicBezTo>
                  <a:cubicBezTo>
                    <a:pt x="6350" y="9504"/>
                    <a:pt x="7276" y="10115"/>
                    <a:pt x="7276" y="10874"/>
                  </a:cubicBezTo>
                  <a:cubicBezTo>
                    <a:pt x="7276" y="11634"/>
                    <a:pt x="6356" y="12249"/>
                    <a:pt x="5228" y="12249"/>
                  </a:cubicBezTo>
                  <a:close/>
                  <a:moveTo>
                    <a:pt x="9430" y="10985"/>
                  </a:moveTo>
                  <a:cubicBezTo>
                    <a:pt x="9505" y="10615"/>
                    <a:pt x="9524" y="9682"/>
                    <a:pt x="8265" y="8910"/>
                  </a:cubicBezTo>
                  <a:cubicBezTo>
                    <a:pt x="7282" y="8303"/>
                    <a:pt x="6261" y="8035"/>
                    <a:pt x="4939" y="8035"/>
                  </a:cubicBezTo>
                  <a:cubicBezTo>
                    <a:pt x="4573" y="8035"/>
                    <a:pt x="4271" y="7827"/>
                    <a:pt x="4271" y="7564"/>
                  </a:cubicBezTo>
                  <a:cubicBezTo>
                    <a:pt x="4271" y="7301"/>
                    <a:pt x="4573" y="7093"/>
                    <a:pt x="4939" y="7093"/>
                  </a:cubicBezTo>
                  <a:cubicBezTo>
                    <a:pt x="6583" y="7093"/>
                    <a:pt x="7924" y="7450"/>
                    <a:pt x="9153" y="8201"/>
                  </a:cubicBezTo>
                  <a:cubicBezTo>
                    <a:pt x="10904" y="9270"/>
                    <a:pt x="10854" y="10586"/>
                    <a:pt x="10759" y="11103"/>
                  </a:cubicBezTo>
                  <a:cubicBezTo>
                    <a:pt x="10709" y="11337"/>
                    <a:pt x="10432" y="11511"/>
                    <a:pt x="10098" y="11511"/>
                  </a:cubicBezTo>
                  <a:cubicBezTo>
                    <a:pt x="10066" y="11511"/>
                    <a:pt x="10041" y="11511"/>
                    <a:pt x="10003" y="11507"/>
                  </a:cubicBezTo>
                  <a:cubicBezTo>
                    <a:pt x="9644" y="11473"/>
                    <a:pt x="9379" y="11239"/>
                    <a:pt x="9430" y="10980"/>
                  </a:cubicBezTo>
                  <a:close/>
                  <a:moveTo>
                    <a:pt x="11118" y="15827"/>
                  </a:moveTo>
                  <a:cubicBezTo>
                    <a:pt x="10513" y="15827"/>
                    <a:pt x="10028" y="15513"/>
                    <a:pt x="10028" y="15126"/>
                  </a:cubicBezTo>
                  <a:cubicBezTo>
                    <a:pt x="10028" y="14740"/>
                    <a:pt x="10513" y="14435"/>
                    <a:pt x="11118" y="14435"/>
                  </a:cubicBezTo>
                  <a:cubicBezTo>
                    <a:pt x="11723" y="14435"/>
                    <a:pt x="12202" y="14744"/>
                    <a:pt x="12202" y="15126"/>
                  </a:cubicBezTo>
                  <a:cubicBezTo>
                    <a:pt x="12202" y="15508"/>
                    <a:pt x="11717" y="15827"/>
                    <a:pt x="11118" y="15827"/>
                  </a:cubicBezTo>
                  <a:close/>
                  <a:moveTo>
                    <a:pt x="13506" y="18122"/>
                  </a:moveTo>
                  <a:cubicBezTo>
                    <a:pt x="13159" y="18309"/>
                    <a:pt x="12586" y="18262"/>
                    <a:pt x="12296" y="18008"/>
                  </a:cubicBezTo>
                  <a:cubicBezTo>
                    <a:pt x="12151" y="17880"/>
                    <a:pt x="12095" y="17732"/>
                    <a:pt x="12126" y="17571"/>
                  </a:cubicBezTo>
                  <a:cubicBezTo>
                    <a:pt x="12164" y="17418"/>
                    <a:pt x="12283" y="17282"/>
                    <a:pt x="12472" y="17189"/>
                  </a:cubicBezTo>
                  <a:cubicBezTo>
                    <a:pt x="13991" y="16429"/>
                    <a:pt x="15238" y="15436"/>
                    <a:pt x="16088" y="14312"/>
                  </a:cubicBezTo>
                  <a:cubicBezTo>
                    <a:pt x="16901" y="13217"/>
                    <a:pt x="17310" y="12046"/>
                    <a:pt x="17310" y="10828"/>
                  </a:cubicBezTo>
                  <a:cubicBezTo>
                    <a:pt x="17310" y="10153"/>
                    <a:pt x="17178" y="9478"/>
                    <a:pt x="16920" y="8820"/>
                  </a:cubicBezTo>
                  <a:cubicBezTo>
                    <a:pt x="16359" y="7420"/>
                    <a:pt x="15219" y="6143"/>
                    <a:pt x="13619" y="5124"/>
                  </a:cubicBezTo>
                  <a:cubicBezTo>
                    <a:pt x="12939" y="4691"/>
                    <a:pt x="12195" y="4305"/>
                    <a:pt x="11389" y="3983"/>
                  </a:cubicBezTo>
                  <a:lnTo>
                    <a:pt x="11295" y="3945"/>
                  </a:lnTo>
                  <a:lnTo>
                    <a:pt x="11200" y="3978"/>
                  </a:lnTo>
                  <a:cubicBezTo>
                    <a:pt x="10973" y="4063"/>
                    <a:pt x="10721" y="4106"/>
                    <a:pt x="10469" y="4106"/>
                  </a:cubicBezTo>
                  <a:cubicBezTo>
                    <a:pt x="9739" y="4106"/>
                    <a:pt x="9128" y="3771"/>
                    <a:pt x="8976" y="3287"/>
                  </a:cubicBezTo>
                  <a:lnTo>
                    <a:pt x="8951" y="3215"/>
                  </a:lnTo>
                  <a:lnTo>
                    <a:pt x="8850" y="3193"/>
                  </a:lnTo>
                  <a:cubicBezTo>
                    <a:pt x="7509" y="2888"/>
                    <a:pt x="6085" y="2735"/>
                    <a:pt x="4642" y="2735"/>
                  </a:cubicBezTo>
                  <a:cubicBezTo>
                    <a:pt x="4164" y="2735"/>
                    <a:pt x="3773" y="2472"/>
                    <a:pt x="3773" y="2154"/>
                  </a:cubicBezTo>
                  <a:cubicBezTo>
                    <a:pt x="3773" y="1835"/>
                    <a:pt x="4164" y="1568"/>
                    <a:pt x="4642" y="1568"/>
                  </a:cubicBezTo>
                  <a:cubicBezTo>
                    <a:pt x="6394" y="1568"/>
                    <a:pt x="8088" y="1763"/>
                    <a:pt x="9676" y="2154"/>
                  </a:cubicBezTo>
                  <a:lnTo>
                    <a:pt x="9751" y="2171"/>
                  </a:lnTo>
                  <a:lnTo>
                    <a:pt x="9820" y="2149"/>
                  </a:lnTo>
                  <a:cubicBezTo>
                    <a:pt x="10009" y="2086"/>
                    <a:pt x="10230" y="2052"/>
                    <a:pt x="10463" y="2052"/>
                  </a:cubicBezTo>
                  <a:cubicBezTo>
                    <a:pt x="11150" y="2052"/>
                    <a:pt x="11742" y="2349"/>
                    <a:pt x="11924" y="2794"/>
                  </a:cubicBezTo>
                  <a:lnTo>
                    <a:pt x="11943" y="2841"/>
                  </a:lnTo>
                  <a:lnTo>
                    <a:pt x="12013" y="2867"/>
                  </a:lnTo>
                  <a:cubicBezTo>
                    <a:pt x="13021" y="3257"/>
                    <a:pt x="13965" y="3728"/>
                    <a:pt x="14803" y="4263"/>
                  </a:cubicBezTo>
                  <a:cubicBezTo>
                    <a:pt x="15723" y="4853"/>
                    <a:pt x="16510" y="5515"/>
                    <a:pt x="17146" y="6232"/>
                  </a:cubicBezTo>
                  <a:cubicBezTo>
                    <a:pt x="17783" y="6949"/>
                    <a:pt x="18268" y="7713"/>
                    <a:pt x="18589" y="8511"/>
                  </a:cubicBezTo>
                  <a:cubicBezTo>
                    <a:pt x="18891" y="9283"/>
                    <a:pt x="19049" y="10060"/>
                    <a:pt x="19049" y="10819"/>
                  </a:cubicBezTo>
                  <a:cubicBezTo>
                    <a:pt x="19049" y="12220"/>
                    <a:pt x="18570" y="13569"/>
                    <a:pt x="17625" y="14825"/>
                  </a:cubicBezTo>
                  <a:cubicBezTo>
                    <a:pt x="16661" y="16111"/>
                    <a:pt x="15238" y="17248"/>
                    <a:pt x="13506" y="1811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6" name="Forma libre: forma 17"/>
            <p:cNvSpPr/>
            <p:nvPr/>
          </p:nvSpPr>
          <p:spPr>
            <a:xfrm>
              <a:off x="0" y="355893"/>
              <a:ext cx="1659842"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00" y="0"/>
                  </a:moveTo>
                  <a:cubicBezTo>
                    <a:pt x="21555" y="0"/>
                    <a:pt x="21600" y="3477"/>
                    <a:pt x="21600" y="7765"/>
                  </a:cubicBezTo>
                  <a:lnTo>
                    <a:pt x="21600" y="13834"/>
                  </a:lnTo>
                  <a:cubicBezTo>
                    <a:pt x="21600" y="18123"/>
                    <a:pt x="21555" y="21600"/>
                    <a:pt x="21500" y="21600"/>
                  </a:cubicBezTo>
                  <a:lnTo>
                    <a:pt x="100" y="21600"/>
                  </a:lnTo>
                  <a:cubicBezTo>
                    <a:pt x="45" y="21600"/>
                    <a:pt x="0" y="18123"/>
                    <a:pt x="0" y="13834"/>
                  </a:cubicBezTo>
                  <a:lnTo>
                    <a:pt x="0" y="7765"/>
                  </a:lnTo>
                  <a:cubicBezTo>
                    <a:pt x="0" y="3477"/>
                    <a:pt x="45" y="0"/>
                    <a:pt x="10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7" name="Forma libre: forma 18"/>
            <p:cNvSpPr/>
            <p:nvPr/>
          </p:nvSpPr>
          <p:spPr>
            <a:xfrm>
              <a:off x="1677568" y="355893"/>
              <a:ext cx="11582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70" y="0"/>
                  </a:moveTo>
                  <a:cubicBezTo>
                    <a:pt x="20960" y="0"/>
                    <a:pt x="21600" y="3477"/>
                    <a:pt x="21600" y="7765"/>
                  </a:cubicBezTo>
                  <a:lnTo>
                    <a:pt x="21600" y="13834"/>
                  </a:lnTo>
                  <a:cubicBezTo>
                    <a:pt x="21600" y="18123"/>
                    <a:pt x="20960" y="21600"/>
                    <a:pt x="20170" y="21600"/>
                  </a:cubicBezTo>
                  <a:lnTo>
                    <a:pt x="1430" y="21600"/>
                  </a:lnTo>
                  <a:cubicBezTo>
                    <a:pt x="640" y="21600"/>
                    <a:pt x="0" y="18123"/>
                    <a:pt x="0" y="13834"/>
                  </a:cubicBezTo>
                  <a:lnTo>
                    <a:pt x="0" y="7765"/>
                  </a:lnTo>
                  <a:cubicBezTo>
                    <a:pt x="0" y="3477"/>
                    <a:pt x="640" y="0"/>
                    <a:pt x="1430"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8" name="Forma libre: forma 19"/>
            <p:cNvSpPr/>
            <p:nvPr/>
          </p:nvSpPr>
          <p:spPr>
            <a:xfrm>
              <a:off x="1904383" y="355893"/>
              <a:ext cx="14025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9" y="0"/>
                  </a:moveTo>
                  <a:cubicBezTo>
                    <a:pt x="21071" y="0"/>
                    <a:pt x="21600" y="3477"/>
                    <a:pt x="21600" y="7765"/>
                  </a:cubicBezTo>
                  <a:lnTo>
                    <a:pt x="21600" y="13834"/>
                  </a:lnTo>
                  <a:cubicBezTo>
                    <a:pt x="21600" y="18123"/>
                    <a:pt x="21071" y="21600"/>
                    <a:pt x="20419" y="21600"/>
                  </a:cubicBezTo>
                  <a:lnTo>
                    <a:pt x="1181" y="21600"/>
                  </a:lnTo>
                  <a:cubicBezTo>
                    <a:pt x="529" y="21600"/>
                    <a:pt x="0" y="18123"/>
                    <a:pt x="0" y="13834"/>
                  </a:cubicBezTo>
                  <a:lnTo>
                    <a:pt x="0" y="7765"/>
                  </a:lnTo>
                  <a:cubicBezTo>
                    <a:pt x="0" y="3477"/>
                    <a:pt x="529" y="0"/>
                    <a:pt x="1181"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89" name="Forma libre: forma 20"/>
            <p:cNvSpPr/>
            <p:nvPr/>
          </p:nvSpPr>
          <p:spPr>
            <a:xfrm>
              <a:off x="1811119"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90" name="Forma libre: forma 21"/>
            <p:cNvSpPr/>
            <p:nvPr/>
          </p:nvSpPr>
          <p:spPr>
            <a:xfrm>
              <a:off x="1856172" y="355893"/>
              <a:ext cx="33645" cy="21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76" y="0"/>
                  </a:moveTo>
                  <a:cubicBezTo>
                    <a:pt x="19395" y="0"/>
                    <a:pt x="21600" y="3477"/>
                    <a:pt x="21600" y="7765"/>
                  </a:cubicBezTo>
                  <a:lnTo>
                    <a:pt x="21600" y="13834"/>
                  </a:lnTo>
                  <a:cubicBezTo>
                    <a:pt x="21600" y="18123"/>
                    <a:pt x="19395" y="21600"/>
                    <a:pt x="16676" y="21600"/>
                  </a:cubicBezTo>
                  <a:lnTo>
                    <a:pt x="4924" y="21600"/>
                  </a:lnTo>
                  <a:cubicBezTo>
                    <a:pt x="2204" y="21600"/>
                    <a:pt x="0" y="18123"/>
                    <a:pt x="0" y="13834"/>
                  </a:cubicBezTo>
                  <a:lnTo>
                    <a:pt x="0" y="7765"/>
                  </a:lnTo>
                  <a:cubicBezTo>
                    <a:pt x="0" y="3477"/>
                    <a:pt x="2205" y="0"/>
                    <a:pt x="4924" y="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sp>
          <p:nvSpPr>
            <p:cNvPr id="291" name="Forma libre: forma 22"/>
            <p:cNvSpPr/>
            <p:nvPr/>
          </p:nvSpPr>
          <p:spPr>
            <a:xfrm>
              <a:off x="43120" y="144289"/>
              <a:ext cx="41768" cy="41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7" y="21600"/>
                  </a:moveTo>
                  <a:cubicBezTo>
                    <a:pt x="4833" y="21600"/>
                    <a:pt x="0" y="16759"/>
                    <a:pt x="0" y="10783"/>
                  </a:cubicBezTo>
                  <a:cubicBezTo>
                    <a:pt x="0" y="4807"/>
                    <a:pt x="4833" y="0"/>
                    <a:pt x="10767" y="0"/>
                  </a:cubicBezTo>
                  <a:cubicBezTo>
                    <a:pt x="16700" y="0"/>
                    <a:pt x="21600" y="4807"/>
                    <a:pt x="21600" y="10783"/>
                  </a:cubicBezTo>
                  <a:cubicBezTo>
                    <a:pt x="21600" y="16759"/>
                    <a:pt x="16733" y="21600"/>
                    <a:pt x="10767" y="21600"/>
                  </a:cubicBezTo>
                  <a:close/>
                </a:path>
              </a:pathLst>
            </a:custGeom>
            <a:solidFill>
              <a:srgbClr val="000000">
                <a:alpha val="30196"/>
              </a:srgbClr>
            </a:solidFill>
            <a:ln w="12700" cap="flat">
              <a:noFill/>
              <a:miter lim="400000"/>
            </a:ln>
            <a:effectLst/>
          </p:spPr>
          <p:txBody>
            <a:bodyPr wrap="square" lIns="45719" tIns="45719" rIns="45719" bIns="45719" numCol="1" anchor="ctr">
              <a:noAutofit/>
            </a:bodyPr>
            <a:lstStyle/>
            <a:p>
              <a:pPr/>
            </a:p>
          </p:txBody>
        </p:sp>
      </p:grpSp>
      <p:sp>
        <p:nvSpPr>
          <p:cNvPr id="293" name="Forma libre: forma 1"/>
          <p:cNvSpPr/>
          <p:nvPr/>
        </p:nvSpPr>
        <p:spPr>
          <a:xfrm>
            <a:off x="7363573" y="-1"/>
            <a:ext cx="4827874" cy="6858002"/>
          </a:xfrm>
          <a:prstGeom prst="rect">
            <a:avLst/>
          </a:prstGeom>
          <a:solidFill>
            <a:srgbClr val="01AD8B">
              <a:alpha val="12000"/>
            </a:srgbClr>
          </a:solidFill>
          <a:ln w="12700">
            <a:miter lim="400000"/>
          </a:ln>
        </p:spPr>
        <p:txBody>
          <a:bodyPr lIns="45719" rIns="45719" anchor="ctr"/>
          <a:lstStyle/>
          <a:p>
            <a:pPr/>
          </a:p>
        </p:txBody>
      </p:sp>
      <p:sp>
        <p:nvSpPr>
          <p:cNvPr id="2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rma libre: forma 1"/>
          <p:cNvSpPr/>
          <p:nvPr/>
        </p:nvSpPr>
        <p:spPr>
          <a:xfrm>
            <a:off x="9872535" y="981773"/>
            <a:ext cx="1548576"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738" y="0"/>
                </a:lnTo>
                <a:lnTo>
                  <a:pt x="2160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5400000"/>
          </a:gradFill>
          <a:ln w="12700">
            <a:miter lim="400000"/>
          </a:ln>
        </p:spPr>
        <p:txBody>
          <a:bodyPr lIns="45719" rIns="45719" anchor="ctr"/>
          <a:lstStyle/>
          <a:p>
            <a:pPr/>
          </a:p>
        </p:txBody>
      </p:sp>
      <p:sp>
        <p:nvSpPr>
          <p:cNvPr id="3" name="Forma libre: forma 2"/>
          <p:cNvSpPr/>
          <p:nvPr/>
        </p:nvSpPr>
        <p:spPr>
          <a:xfrm>
            <a:off x="340486" y="1119821"/>
            <a:ext cx="814070" cy="530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643"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4" name="Forma libre: forma 3"/>
          <p:cNvSpPr/>
          <p:nvPr/>
        </p:nvSpPr>
        <p:spPr>
          <a:xfrm>
            <a:off x="-796" y="1910335"/>
            <a:ext cx="760796" cy="979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0" y="21600"/>
                </a:lnTo>
                <a:lnTo>
                  <a:pt x="0" y="0"/>
                </a:lnTo>
                <a:close/>
              </a:path>
            </a:pathLst>
          </a:custGeom>
          <a:gradFill>
            <a:gsLst>
              <a:gs pos="0">
                <a:srgbClr val="004360"/>
              </a:gs>
              <a:gs pos="32000">
                <a:srgbClr val="00405C"/>
              </a:gs>
              <a:gs pos="57000">
                <a:srgbClr val="003952"/>
              </a:gs>
              <a:gs pos="80000">
                <a:srgbClr val="002D42"/>
              </a:gs>
              <a:gs pos="99000">
                <a:srgbClr val="011E2E"/>
              </a:gs>
            </a:gsLst>
            <a:lin ang="16200000"/>
          </a:gradFill>
          <a:ln w="12700">
            <a:miter lim="400000"/>
          </a:ln>
        </p:spPr>
        <p:txBody>
          <a:bodyPr lIns="45719" rIns="45719" anchor="ctr"/>
          <a:lstStyle/>
          <a:p>
            <a:pPr/>
          </a:p>
        </p:txBody>
      </p:sp>
      <p:sp>
        <p:nvSpPr>
          <p:cNvPr id="5" name="Forma libre: forma 4"/>
          <p:cNvSpPr/>
          <p:nvPr/>
        </p:nvSpPr>
        <p:spPr>
          <a:xfrm>
            <a:off x="-796" y="2889631"/>
            <a:ext cx="760796" cy="1020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lnTo>
                  <a:pt x="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5400000"/>
          </a:gradFill>
          <a:ln w="12700">
            <a:miter lim="400000"/>
          </a:ln>
        </p:spPr>
        <p:txBody>
          <a:bodyPr lIns="45719" rIns="45719" anchor="ctr"/>
          <a:lstStyle/>
          <a:p>
            <a:pPr/>
          </a:p>
        </p:txBody>
      </p:sp>
      <p:sp>
        <p:nvSpPr>
          <p:cNvPr id="6" name="Forma libre: forma 5"/>
          <p:cNvSpPr/>
          <p:nvPr/>
        </p:nvSpPr>
        <p:spPr>
          <a:xfrm>
            <a:off x="-796" y="3910203"/>
            <a:ext cx="760796" cy="979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0"/>
                </a:lnTo>
                <a:lnTo>
                  <a:pt x="0" y="21600"/>
                </a:lnTo>
                <a:close/>
              </a:path>
            </a:pathLst>
          </a:custGeom>
          <a:solidFill>
            <a:srgbClr val="011E2E"/>
          </a:solidFill>
          <a:ln w="12700">
            <a:miter lim="400000"/>
          </a:ln>
        </p:spPr>
        <p:txBody>
          <a:bodyPr lIns="45719" rIns="45719" anchor="ctr"/>
          <a:lstStyle/>
          <a:p>
            <a:pPr/>
          </a:p>
        </p:txBody>
      </p:sp>
      <p:sp>
        <p:nvSpPr>
          <p:cNvPr id="7" name="Forma libre: forma 6"/>
          <p:cNvSpPr/>
          <p:nvPr/>
        </p:nvSpPr>
        <p:spPr>
          <a:xfrm>
            <a:off x="549909" y="3780471"/>
            <a:ext cx="884873" cy="575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2" y="0"/>
                </a:lnTo>
                <a:lnTo>
                  <a:pt x="21600" y="21600"/>
                </a:lnTo>
                <a:lnTo>
                  <a:pt x="0" y="21600"/>
                </a:lnTo>
                <a:close/>
              </a:path>
            </a:pathLst>
          </a:custGeom>
          <a:solidFill>
            <a:srgbClr val="02B490"/>
          </a:solidFill>
          <a:ln w="12700">
            <a:miter lim="400000"/>
          </a:ln>
        </p:spPr>
        <p:txBody>
          <a:bodyPr lIns="45719" rIns="45719" anchor="ctr"/>
          <a:lstStyle/>
          <a:p>
            <a:pPr/>
          </a:p>
        </p:txBody>
      </p:sp>
      <p:sp>
        <p:nvSpPr>
          <p:cNvPr id="8" name="Forma libre: forma 7"/>
          <p:cNvSpPr/>
          <p:nvPr/>
        </p:nvSpPr>
        <p:spPr>
          <a:xfrm>
            <a:off x="1069021" y="3394011"/>
            <a:ext cx="525083" cy="321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285" y="0"/>
                </a:lnTo>
                <a:lnTo>
                  <a:pt x="21600" y="2160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9" name="Forma libre: forma 8"/>
          <p:cNvSpPr/>
          <p:nvPr/>
        </p:nvSpPr>
        <p:spPr>
          <a:xfrm>
            <a:off x="-13273" y="5880608"/>
            <a:ext cx="778639"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0"/>
                </a:lnTo>
                <a:lnTo>
                  <a:pt x="0"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6200000"/>
          </a:gradFill>
          <a:ln w="12700">
            <a:miter lim="400000"/>
          </a:ln>
        </p:spPr>
        <p:txBody>
          <a:bodyPr lIns="45719" rIns="45719" anchor="ctr"/>
          <a:lstStyle/>
          <a:p>
            <a:pPr/>
          </a:p>
        </p:txBody>
      </p:sp>
      <p:sp>
        <p:nvSpPr>
          <p:cNvPr id="10" name="Forma libre: forma 9"/>
          <p:cNvSpPr/>
          <p:nvPr/>
        </p:nvSpPr>
        <p:spPr>
          <a:xfrm>
            <a:off x="765365" y="5880608"/>
            <a:ext cx="1533653"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21600"/>
                </a:moveTo>
                <a:lnTo>
                  <a:pt x="0" y="0"/>
                </a:lnTo>
                <a:lnTo>
                  <a:pt x="21600" y="0"/>
                </a:lnTo>
                <a:lnTo>
                  <a:pt x="10965"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0800000"/>
          </a:gradFill>
          <a:ln w="12700">
            <a:miter lim="400000"/>
          </a:ln>
        </p:spPr>
        <p:txBody>
          <a:bodyPr lIns="45719" rIns="45719" anchor="ctr"/>
          <a:lstStyle/>
          <a:p>
            <a:pPr/>
          </a:p>
        </p:txBody>
      </p:sp>
      <p:sp>
        <p:nvSpPr>
          <p:cNvPr id="11" name="Forma libre: forma 10"/>
          <p:cNvSpPr/>
          <p:nvPr/>
        </p:nvSpPr>
        <p:spPr>
          <a:xfrm>
            <a:off x="765365" y="4889500"/>
            <a:ext cx="1533653" cy="991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0"/>
                </a:moveTo>
                <a:lnTo>
                  <a:pt x="0" y="21600"/>
                </a:lnTo>
                <a:lnTo>
                  <a:pt x="21600" y="21600"/>
                </a:lnTo>
                <a:lnTo>
                  <a:pt x="10965" y="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2" name="Forma libre: forma 11"/>
          <p:cNvSpPr/>
          <p:nvPr/>
        </p:nvSpPr>
        <p:spPr>
          <a:xfrm>
            <a:off x="1543938" y="5880608"/>
            <a:ext cx="1522032"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716" y="0"/>
                </a:lnTo>
                <a:lnTo>
                  <a:pt x="0" y="21600"/>
                </a:lnTo>
                <a:lnTo>
                  <a:pt x="2160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3" name="Forma libre: forma 12"/>
          <p:cNvSpPr/>
          <p:nvPr/>
        </p:nvSpPr>
        <p:spPr>
          <a:xfrm>
            <a:off x="2753296" y="6181471"/>
            <a:ext cx="899669" cy="5781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800" y="21600"/>
                </a:lnTo>
                <a:lnTo>
                  <a:pt x="0" y="0"/>
                </a:lnTo>
                <a:close/>
              </a:path>
            </a:pathLst>
          </a:custGeom>
          <a:solidFill>
            <a:srgbClr val="00AD8B"/>
          </a:solidFill>
          <a:ln w="12700">
            <a:miter lim="400000"/>
          </a:ln>
        </p:spPr>
        <p:txBody>
          <a:bodyPr lIns="45719" rIns="45719" anchor="ctr"/>
          <a:lstStyle/>
          <a:p>
            <a:pPr/>
          </a:p>
        </p:txBody>
      </p:sp>
      <p:sp>
        <p:nvSpPr>
          <p:cNvPr id="14" name="Forma libre: forma 13"/>
          <p:cNvSpPr/>
          <p:nvPr/>
        </p:nvSpPr>
        <p:spPr>
          <a:xfrm>
            <a:off x="8200008" y="598297"/>
            <a:ext cx="849567" cy="5427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9" y="0"/>
                </a:moveTo>
                <a:lnTo>
                  <a:pt x="0" y="21600"/>
                </a:lnTo>
                <a:lnTo>
                  <a:pt x="21600" y="21600"/>
                </a:lnTo>
                <a:lnTo>
                  <a:pt x="10949" y="0"/>
                </a:lnTo>
                <a:close/>
              </a:path>
            </a:pathLst>
          </a:custGeom>
          <a:solidFill>
            <a:srgbClr val="01AD8B"/>
          </a:solidFill>
          <a:ln w="12700">
            <a:miter lim="400000"/>
          </a:ln>
        </p:spPr>
        <p:txBody>
          <a:bodyPr lIns="45719" rIns="45719" anchor="ctr"/>
          <a:lstStyle/>
          <a:p>
            <a:pPr/>
          </a:p>
        </p:txBody>
      </p:sp>
      <p:sp>
        <p:nvSpPr>
          <p:cNvPr id="15" name="Forma libre: forma 14"/>
          <p:cNvSpPr/>
          <p:nvPr/>
        </p:nvSpPr>
        <p:spPr>
          <a:xfrm>
            <a:off x="10642344" y="0"/>
            <a:ext cx="1549656" cy="981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870" y="0"/>
                </a:lnTo>
                <a:lnTo>
                  <a:pt x="2160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16" name="Forma libre: forma 15"/>
          <p:cNvSpPr/>
          <p:nvPr/>
        </p:nvSpPr>
        <p:spPr>
          <a:xfrm>
            <a:off x="11421109" y="0"/>
            <a:ext cx="770891" cy="9817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21600" y="21600"/>
                </a:lnTo>
                <a:lnTo>
                  <a:pt x="21600" y="0"/>
                </a:lnTo>
                <a:close/>
              </a:path>
            </a:pathLst>
          </a:custGeom>
          <a:gradFill>
            <a:gsLst>
              <a:gs pos="0">
                <a:srgbClr val="00AD8B"/>
              </a:gs>
              <a:gs pos="21000">
                <a:srgbClr val="00A887"/>
              </a:gs>
              <a:gs pos="44000">
                <a:srgbClr val="009A7E"/>
              </a:gs>
              <a:gs pos="69000">
                <a:srgbClr val="008370"/>
              </a:gs>
              <a:gs pos="95000">
                <a:srgbClr val="00635B"/>
              </a:gs>
              <a:gs pos="99000">
                <a:srgbClr val="015D57"/>
              </a:gs>
            </a:gsLst>
            <a:lin ang="5400000"/>
          </a:gradFill>
          <a:ln w="12700">
            <a:miter lim="400000"/>
          </a:ln>
        </p:spPr>
        <p:txBody>
          <a:bodyPr lIns="45719" rIns="45719" anchor="ctr"/>
          <a:lstStyle/>
          <a:p>
            <a:pPr/>
          </a:p>
        </p:txBody>
      </p:sp>
      <p:sp>
        <p:nvSpPr>
          <p:cNvPr id="17" name="Forma libre: forma 16"/>
          <p:cNvSpPr/>
          <p:nvPr/>
        </p:nvSpPr>
        <p:spPr>
          <a:xfrm>
            <a:off x="9102660" y="981773"/>
            <a:ext cx="1539685"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800" y="21600"/>
                </a:lnTo>
                <a:lnTo>
                  <a:pt x="21600" y="0"/>
                </a:lnTo>
                <a:close/>
              </a:path>
            </a:pathLst>
          </a:custGeom>
          <a:solidFill>
            <a:srgbClr val="0D3648"/>
          </a:solidFill>
          <a:ln w="12700">
            <a:miter lim="400000"/>
          </a:ln>
        </p:spPr>
        <p:txBody>
          <a:bodyPr lIns="45719" rIns="45719" anchor="ctr"/>
          <a:lstStyle/>
          <a:p>
            <a:pPr/>
          </a:p>
        </p:txBody>
      </p:sp>
      <p:sp>
        <p:nvSpPr>
          <p:cNvPr id="18" name="Forma libre: forma 17"/>
          <p:cNvSpPr/>
          <p:nvPr/>
        </p:nvSpPr>
        <p:spPr>
          <a:xfrm>
            <a:off x="9872535" y="1969897"/>
            <a:ext cx="1548576" cy="9903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668" y="21600"/>
                </a:lnTo>
                <a:lnTo>
                  <a:pt x="0" y="0"/>
                </a:lnTo>
                <a:close/>
              </a:path>
            </a:pathLst>
          </a:custGeom>
          <a:solidFill>
            <a:srgbClr val="043E5D"/>
          </a:solidFill>
          <a:ln w="12700">
            <a:miter lim="400000"/>
          </a:ln>
        </p:spPr>
        <p:txBody>
          <a:bodyPr lIns="45719" rIns="45719" anchor="ctr"/>
          <a:lstStyle/>
          <a:p>
            <a:pPr/>
          </a:p>
        </p:txBody>
      </p:sp>
      <p:sp>
        <p:nvSpPr>
          <p:cNvPr id="19" name="Forma libre: forma 18"/>
          <p:cNvSpPr/>
          <p:nvPr/>
        </p:nvSpPr>
        <p:spPr>
          <a:xfrm>
            <a:off x="9420352" y="3384358"/>
            <a:ext cx="921195" cy="584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731" y="21600"/>
                </a:lnTo>
                <a:lnTo>
                  <a:pt x="0" y="0"/>
                </a:lnTo>
                <a:close/>
              </a:path>
            </a:pathLst>
          </a:custGeom>
          <a:solidFill>
            <a:srgbClr val="03A888"/>
          </a:solidFill>
          <a:ln w="12700">
            <a:miter lim="400000"/>
          </a:ln>
        </p:spPr>
        <p:txBody>
          <a:bodyPr lIns="45719" rIns="45719" anchor="ctr"/>
          <a:lstStyle/>
          <a:p>
            <a:pPr/>
          </a:p>
        </p:txBody>
      </p:sp>
      <p:sp>
        <p:nvSpPr>
          <p:cNvPr id="20" name="Forma libre: forma 19"/>
          <p:cNvSpPr/>
          <p:nvPr/>
        </p:nvSpPr>
        <p:spPr>
          <a:xfrm>
            <a:off x="11416093" y="2951670"/>
            <a:ext cx="773685" cy="10171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21600"/>
                </a:lnTo>
                <a:close/>
              </a:path>
            </a:pathLst>
          </a:custGeom>
          <a:solidFill>
            <a:srgbClr val="011D30"/>
          </a:solidFill>
          <a:ln w="12700">
            <a:miter lim="400000"/>
          </a:ln>
        </p:spPr>
        <p:txBody>
          <a:bodyPr lIns="45719" rIns="45719" anchor="ctr"/>
          <a:lstStyle/>
          <a:p>
            <a:pPr/>
          </a:p>
        </p:txBody>
      </p:sp>
      <p:sp>
        <p:nvSpPr>
          <p:cNvPr id="21" name="Forma libre: forma 20"/>
          <p:cNvSpPr/>
          <p:nvPr/>
        </p:nvSpPr>
        <p:spPr>
          <a:xfrm>
            <a:off x="11416093" y="3968813"/>
            <a:ext cx="773685" cy="10171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0"/>
                </a:lnTo>
                <a:close/>
              </a:path>
            </a:pathLst>
          </a:custGeom>
          <a:gradFill>
            <a:gsLst>
              <a:gs pos="0">
                <a:srgbClr val="00AD8B"/>
              </a:gs>
              <a:gs pos="21000">
                <a:srgbClr val="00A887"/>
              </a:gs>
              <a:gs pos="44000">
                <a:srgbClr val="009A7E"/>
              </a:gs>
              <a:gs pos="69000">
                <a:srgbClr val="008370"/>
              </a:gs>
              <a:gs pos="95000">
                <a:srgbClr val="00635B"/>
              </a:gs>
              <a:gs pos="99000">
                <a:srgbClr val="015D57"/>
              </a:gs>
            </a:gsLst>
            <a:lin ang="16200000"/>
          </a:gradFill>
          <a:ln w="12700">
            <a:miter lim="400000"/>
          </a:ln>
        </p:spPr>
        <p:txBody>
          <a:bodyPr lIns="45719" rIns="45719" anchor="ctr"/>
          <a:lstStyle/>
          <a:p>
            <a:pPr/>
          </a:p>
        </p:txBody>
      </p:sp>
      <p:sp>
        <p:nvSpPr>
          <p:cNvPr id="22" name="Forma libre: forma 21"/>
          <p:cNvSpPr/>
          <p:nvPr/>
        </p:nvSpPr>
        <p:spPr>
          <a:xfrm>
            <a:off x="11429935" y="4985956"/>
            <a:ext cx="759842" cy="9630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21600"/>
                </a:lnTo>
                <a:close/>
              </a:path>
            </a:pathLst>
          </a:custGeom>
          <a:gradFill>
            <a:gsLst>
              <a:gs pos="0">
                <a:srgbClr val="004360"/>
              </a:gs>
              <a:gs pos="32000">
                <a:srgbClr val="00405C"/>
              </a:gs>
              <a:gs pos="57000">
                <a:srgbClr val="003952"/>
              </a:gs>
              <a:gs pos="80000">
                <a:srgbClr val="002D42"/>
              </a:gs>
              <a:gs pos="99000">
                <a:srgbClr val="011E2E"/>
              </a:gs>
            </a:gsLst>
            <a:lin ang="5400000"/>
          </a:gradFill>
          <a:ln w="12700">
            <a:miter lim="400000"/>
          </a:ln>
        </p:spPr>
        <p:txBody>
          <a:bodyPr lIns="45719" rIns="45719" anchor="ctr"/>
          <a:lstStyle/>
          <a:p>
            <a:pPr/>
          </a:p>
        </p:txBody>
      </p:sp>
      <p:sp>
        <p:nvSpPr>
          <p:cNvPr id="23" name="Forma libre: forma 22"/>
          <p:cNvSpPr/>
          <p:nvPr/>
        </p:nvSpPr>
        <p:spPr>
          <a:xfrm>
            <a:off x="11022900" y="6190869"/>
            <a:ext cx="819977" cy="525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10799" y="21600"/>
                </a:lnTo>
                <a:lnTo>
                  <a:pt x="0" y="0"/>
                </a:lnTo>
                <a:close/>
              </a:path>
            </a:pathLst>
          </a:custGeom>
          <a:gradFill>
            <a:gsLst>
              <a:gs pos="0">
                <a:srgbClr val="004360"/>
              </a:gs>
              <a:gs pos="32000">
                <a:srgbClr val="00405C"/>
              </a:gs>
              <a:gs pos="57000">
                <a:srgbClr val="003952"/>
              </a:gs>
              <a:gs pos="80000">
                <a:srgbClr val="002D42"/>
              </a:gs>
              <a:gs pos="99000">
                <a:srgbClr val="011E2E"/>
              </a:gs>
            </a:gsLst>
            <a:lin ang="16200000"/>
          </a:gradFill>
          <a:ln w="12700">
            <a:miter lim="400000"/>
          </a:ln>
        </p:spPr>
        <p:txBody>
          <a:bodyPr lIns="45719" rIns="45719" anchor="ctr"/>
          <a:lstStyle/>
          <a:p>
            <a:pPr/>
          </a:p>
        </p:txBody>
      </p:sp>
      <p:sp>
        <p:nvSpPr>
          <p:cNvPr id="24" name="Forma libre: forma 23"/>
          <p:cNvSpPr/>
          <p:nvPr/>
        </p:nvSpPr>
        <p:spPr>
          <a:xfrm>
            <a:off x="10223" y="4889500"/>
            <a:ext cx="1533716" cy="991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35" y="21600"/>
                </a:moveTo>
                <a:lnTo>
                  <a:pt x="21600" y="0"/>
                </a:lnTo>
                <a:lnTo>
                  <a:pt x="0" y="0"/>
                </a:lnTo>
                <a:lnTo>
                  <a:pt x="10635" y="21600"/>
                </a:lnTo>
                <a:close/>
              </a:path>
            </a:pathLst>
          </a:custGeom>
          <a:solidFill>
            <a:srgbClr val="011E2E"/>
          </a:solidFill>
          <a:ln w="12700">
            <a:miter lim="400000"/>
          </a:ln>
        </p:spPr>
        <p:txBody>
          <a:bodyPr lIns="45719" rIns="45719" anchor="ctr"/>
          <a:lstStyle/>
          <a:p>
            <a:pPr/>
          </a:p>
        </p:txBody>
      </p:sp>
      <p:sp>
        <p:nvSpPr>
          <p:cNvPr id="25" name="Forma libre: forma 24"/>
          <p:cNvSpPr/>
          <p:nvPr/>
        </p:nvSpPr>
        <p:spPr>
          <a:xfrm>
            <a:off x="9909950" y="-8573"/>
            <a:ext cx="1527938" cy="990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591" y="21600"/>
                </a:lnTo>
                <a:lnTo>
                  <a:pt x="21600" y="0"/>
                </a:lnTo>
                <a:lnTo>
                  <a:pt x="0" y="0"/>
                </a:lnTo>
                <a:close/>
              </a:path>
            </a:pathLst>
          </a:custGeom>
          <a:solidFill>
            <a:srgbClr val="0D3648"/>
          </a:solidFill>
          <a:ln w="12700">
            <a:miter lim="400000"/>
          </a:ln>
        </p:spPr>
        <p:txBody>
          <a:bodyPr lIns="45719" rIns="45719" anchor="ctr"/>
          <a:lstStyle/>
          <a:p>
            <a:pPr/>
          </a:p>
        </p:txBody>
      </p:sp>
      <p:sp>
        <p:nvSpPr>
          <p:cNvPr id="26" name="Forma libre: forma 25"/>
          <p:cNvSpPr/>
          <p:nvPr/>
        </p:nvSpPr>
        <p:spPr>
          <a:xfrm>
            <a:off x="11418886" y="981773"/>
            <a:ext cx="773114" cy="9881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478"/>
                </a:lnTo>
                <a:lnTo>
                  <a:pt x="21600" y="0"/>
                </a:lnTo>
                <a:lnTo>
                  <a:pt x="21600" y="21600"/>
                </a:lnTo>
                <a:close/>
              </a:path>
            </a:pathLst>
          </a:custGeom>
          <a:solidFill>
            <a:srgbClr val="04A081"/>
          </a:solidFill>
          <a:ln w="12700">
            <a:miter lim="400000"/>
          </a:ln>
        </p:spPr>
        <p:txBody>
          <a:bodyPr lIns="45719" rIns="45719" anchor="ctr"/>
          <a:lstStyle/>
          <a:p>
            <a:pPr/>
          </a:p>
        </p:txBody>
      </p:sp>
      <p:sp>
        <p:nvSpPr>
          <p:cNvPr id="27" name="Forma libre: forma 26"/>
          <p:cNvSpPr/>
          <p:nvPr/>
        </p:nvSpPr>
        <p:spPr>
          <a:xfrm>
            <a:off x="10636947" y="1961507"/>
            <a:ext cx="1547433" cy="990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10946" y="0"/>
                </a:lnTo>
                <a:lnTo>
                  <a:pt x="21600" y="21600"/>
                </a:lnTo>
                <a:close/>
              </a:path>
            </a:pathLst>
          </a:custGeom>
          <a:solidFill>
            <a:srgbClr val="0D3648"/>
          </a:solidFill>
          <a:ln w="12700">
            <a:miter lim="400000"/>
          </a:ln>
        </p:spPr>
        <p:txBody>
          <a:bodyPr lIns="45719" rIns="45719" anchor="ctr"/>
          <a:lstStyle/>
          <a:p>
            <a:pPr/>
          </a:p>
        </p:txBody>
      </p:sp>
      <p:sp>
        <p:nvSpPr>
          <p:cNvPr id="28" name="Forma libre: forma 27"/>
          <p:cNvSpPr/>
          <p:nvPr/>
        </p:nvSpPr>
        <p:spPr>
          <a:xfrm>
            <a:off x="9880981" y="3968813"/>
            <a:ext cx="1533716" cy="986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5" y="21600"/>
                </a:moveTo>
                <a:lnTo>
                  <a:pt x="0" y="0"/>
                </a:lnTo>
                <a:lnTo>
                  <a:pt x="21600" y="0"/>
                </a:lnTo>
                <a:lnTo>
                  <a:pt x="10965" y="21600"/>
                </a:lnTo>
                <a:close/>
              </a:path>
            </a:pathLst>
          </a:custGeom>
          <a:gradFill>
            <a:gsLst>
              <a:gs pos="0">
                <a:srgbClr val="00AD8B"/>
              </a:gs>
              <a:gs pos="42000">
                <a:srgbClr val="00AA89"/>
              </a:gs>
              <a:gs pos="58999">
                <a:srgbClr val="00A384"/>
              </a:gs>
              <a:gs pos="73000">
                <a:srgbClr val="00977C"/>
              </a:gs>
              <a:gs pos="84000">
                <a:srgbClr val="008571"/>
              </a:gs>
              <a:gs pos="94000">
                <a:srgbClr val="006E62"/>
              </a:gs>
              <a:gs pos="99000">
                <a:srgbClr val="015D57"/>
              </a:gs>
            </a:gsLst>
            <a:lin ang="10800000"/>
          </a:gradFill>
          <a:ln w="12700">
            <a:miter lim="400000"/>
          </a:ln>
        </p:spPr>
        <p:txBody>
          <a:bodyPr lIns="45719" rIns="45719" anchor="ctr"/>
          <a:lstStyle/>
          <a:p>
            <a:pPr/>
          </a:p>
        </p:txBody>
      </p:sp>
      <p:sp>
        <p:nvSpPr>
          <p:cNvPr id="29"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0"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2" name="Título 1"/>
          <p:cNvSpPr txBox="1"/>
          <p:nvPr>
            <p:ph type="title"/>
          </p:nvPr>
        </p:nvSpPr>
        <p:spPr>
          <a:prstGeom prst="rect">
            <a:avLst/>
          </a:prstGeom>
        </p:spPr>
        <p:txBody>
          <a:bodyPr/>
          <a:lstStyle>
            <a:lvl1pPr defTabSz="493776">
              <a:defRPr sz="1296">
                <a:latin typeface="Arial Black"/>
                <a:ea typeface="Arial Black"/>
                <a:cs typeface="Arial Black"/>
                <a:sym typeface="Arial Black"/>
              </a:defRPr>
            </a:lvl1pPr>
          </a:lstStyle>
          <a:p>
            <a:pPr/>
            <a:r>
              <a:t>Hands on Generative AI</a:t>
            </a:r>
          </a:p>
        </p:txBody>
      </p:sp>
      <p:sp>
        <p:nvSpPr>
          <p:cNvPr id="643" name="CuadroTexto 4"/>
          <p:cNvSpPr txBox="1"/>
          <p:nvPr/>
        </p:nvSpPr>
        <p:spPr>
          <a:xfrm>
            <a:off x="2503267" y="4975383"/>
            <a:ext cx="273711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Introducing attention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7"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Before learning self-attention</a:t>
            </a:r>
          </a:p>
        </p:txBody>
      </p:sp>
      <p:sp>
        <p:nvSpPr>
          <p:cNvPr id="798" name="CuadroTexto 1"/>
          <p:cNvSpPr txBox="1"/>
          <p:nvPr/>
        </p:nvSpPr>
        <p:spPr>
          <a:xfrm>
            <a:off x="9414351" y="633939"/>
            <a:ext cx="2568107"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graphicFrame>
        <p:nvGraphicFramePr>
          <p:cNvPr id="799" name="Tabla 8"/>
          <p:cNvGraphicFramePr/>
          <p:nvPr/>
        </p:nvGraphicFramePr>
        <p:xfrm>
          <a:off x="2823368" y="3017036"/>
          <a:ext cx="6545263" cy="265379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181754"/>
                <a:gridCol w="2181754"/>
                <a:gridCol w="2181754"/>
              </a:tblGrid>
              <a:tr h="884599">
                <a:tc>
                  <a:txBody>
                    <a:bodyPr/>
                    <a:lstStyle/>
                    <a:p>
                      <a:pPr algn="ctr">
                        <a:defRPr b="0" sz="1800">
                          <a:solidFill>
                            <a:srgbClr val="000000"/>
                          </a:solidFill>
                        </a:defRPr>
                      </a:pPr>
                      <a:r>
                        <a:rPr b="1" sz="2400">
                          <a:solidFill>
                            <a:srgbClr val="FFFFFF"/>
                          </a:solidFill>
                        </a:rPr>
                        <a:t>ID</a:t>
                      </a:r>
                    </a:p>
                  </a:txBody>
                  <a:tcPr marL="37974" marR="37974" marT="37974" marB="37974" anchor="ctr" anchorCtr="0" horzOverflow="overflow"/>
                </a:tc>
                <a:tc>
                  <a:txBody>
                    <a:bodyPr/>
                    <a:lstStyle/>
                    <a:p>
                      <a:pPr algn="ctr">
                        <a:defRPr b="0" sz="1800">
                          <a:solidFill>
                            <a:srgbClr val="000000"/>
                          </a:solidFill>
                        </a:defRPr>
                      </a:pPr>
                      <a:r>
                        <a:rPr b="1" sz="2400">
                          <a:solidFill>
                            <a:srgbClr val="FFFFFF"/>
                          </a:solidFill>
                        </a:rPr>
                        <a:t>Item</a:t>
                      </a:r>
                    </a:p>
                  </a:txBody>
                  <a:tcPr marL="37974" marR="37974" marT="37974" marB="37974" anchor="ctr" anchorCtr="0" horzOverflow="overflow"/>
                </a:tc>
                <a:tc>
                  <a:txBody>
                    <a:bodyPr/>
                    <a:lstStyle/>
                    <a:p>
                      <a:pPr algn="ctr">
                        <a:defRPr b="0" sz="1800">
                          <a:solidFill>
                            <a:srgbClr val="000000"/>
                          </a:solidFill>
                        </a:defRPr>
                      </a:pPr>
                      <a:r>
                        <a:rPr b="1" sz="2400">
                          <a:solidFill>
                            <a:srgbClr val="FFFFFF"/>
                          </a:solidFill>
                        </a:rPr>
                        <a:t>Price</a:t>
                      </a:r>
                    </a:p>
                  </a:txBody>
                  <a:tcPr marL="37974" marR="37974" marT="37974" marB="37974" anchor="ctr" anchorCtr="0" horzOverflow="overflow"/>
                </a:tc>
              </a:tr>
              <a:tr h="884599">
                <a:tc>
                  <a:txBody>
                    <a:bodyPr/>
                    <a:lstStyle/>
                    <a:p>
                      <a:pPr algn="ctr">
                        <a:defRPr sz="1800"/>
                      </a:pPr>
                      <a:r>
                        <a:rPr sz="2000"/>
                        <a:t>1</a:t>
                      </a:r>
                    </a:p>
                  </a:txBody>
                  <a:tcPr marL="37974" marR="37974" marT="37974" marB="37974" anchor="ctr" anchorCtr="0" horzOverflow="overflow"/>
                </a:tc>
                <a:tc>
                  <a:txBody>
                    <a:bodyPr/>
                    <a:lstStyle/>
                    <a:p>
                      <a:pPr algn="ctr">
                        <a:defRPr sz="1800"/>
                      </a:pPr>
                      <a:r>
                        <a:rPr sz="2000"/>
                        <a:t>Shampoo</a:t>
                      </a:r>
                    </a:p>
                  </a:txBody>
                  <a:tcPr marL="37974" marR="37974" marT="37974" marB="37974" anchor="ctr" anchorCtr="0" horzOverflow="overflow"/>
                </a:tc>
                <a:tc>
                  <a:txBody>
                    <a:bodyPr/>
                    <a:lstStyle/>
                    <a:p>
                      <a:pPr algn="ctr">
                        <a:defRPr sz="1800"/>
                      </a:pPr>
                      <a:r>
                        <a:rPr sz="2000"/>
                        <a:t>4,99</a:t>
                      </a:r>
                    </a:p>
                  </a:txBody>
                  <a:tcPr marL="37974" marR="37974" marT="37974" marB="37974" anchor="ctr" anchorCtr="0" horzOverflow="overflow"/>
                </a:tc>
              </a:tr>
              <a:tr h="884599">
                <a:tc>
                  <a:txBody>
                    <a:bodyPr/>
                    <a:lstStyle/>
                    <a:p>
                      <a:pPr algn="ctr">
                        <a:defRPr sz="1800"/>
                      </a:pPr>
                      <a:r>
                        <a:rPr sz="2000"/>
                        <a:t>2</a:t>
                      </a:r>
                    </a:p>
                  </a:txBody>
                  <a:tcPr marL="37974" marR="37974" marT="37974" marB="37974" anchor="ctr" anchorCtr="0" horzOverflow="overflow"/>
                </a:tc>
                <a:tc>
                  <a:txBody>
                    <a:bodyPr/>
                    <a:lstStyle/>
                    <a:p>
                      <a:pPr algn="ctr">
                        <a:defRPr sz="1800"/>
                      </a:pPr>
                      <a:r>
                        <a:rPr sz="2000"/>
                        <a:t>Conditioner</a:t>
                      </a:r>
                    </a:p>
                  </a:txBody>
                  <a:tcPr marL="37974" marR="37974" marT="37974" marB="37974" anchor="ctr" anchorCtr="0" horzOverflow="overflow"/>
                </a:tc>
                <a:tc>
                  <a:txBody>
                    <a:bodyPr/>
                    <a:lstStyle/>
                    <a:p>
                      <a:pPr algn="ctr">
                        <a:defRPr sz="1800"/>
                      </a:pPr>
                      <a:r>
                        <a:rPr sz="2000"/>
                        <a:t>2,99</a:t>
                      </a:r>
                    </a:p>
                  </a:txBody>
                  <a:tcPr marL="37974" marR="37974" marT="37974" marB="37974" anchor="ctr"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3"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sp>
        <p:nvSpPr>
          <p:cNvPr id="804" name="CuadroTexto 2"/>
          <p:cNvSpPr txBox="1"/>
          <p:nvPr/>
        </p:nvSpPr>
        <p:spPr>
          <a:xfrm>
            <a:off x="4753537" y="1868489"/>
            <a:ext cx="2684925" cy="341250"/>
          </a:xfrm>
          <a:prstGeom prst="rect">
            <a:avLst/>
          </a:prstGeom>
          <a:ln w="12700">
            <a:miter lim="400000"/>
          </a:ln>
        </p:spPr>
        <p:txBody>
          <a:bodyPr wrap="none" lIns="0" tIns="0" rIns="0" bIns="0">
            <a:spAutoFit/>
          </a:bodyPr>
          <a:lstStyle/>
          <a:p>
            <a:pPr latinLnBrk="1"/>
            <a14:m>
              <m:oMathPara>
                <m:oMathParaPr>
                  <m:jc m:val="centerGroup"/>
                </m:oMathParaPr>
                <m:oMath>
                  <m:sSub>
                    <m:e>
                      <m:r>
                        <a:rPr xmlns:a="http://schemas.openxmlformats.org/drawingml/2006/main" sz="2400" i="1">
                          <a:solidFill>
                            <a:srgbClr val="000000"/>
                          </a:solidFill>
                          <a:latin typeface="Cambria Math" panose="02040503050406030204" pitchFamily="18" charset="0"/>
                        </a:rPr>
                        <m:t>𝑎</m:t>
                      </m:r>
                    </m:e>
                    <m:sub>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𝑗</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𝑠</m:t>
                  </m:r>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𝑚</m:t>
                  </m:r>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𝑙</m:t>
                  </m:r>
                  <m:r>
                    <a:rPr xmlns:a="http://schemas.openxmlformats.org/drawingml/2006/main" sz="2400" i="1">
                      <a:solidFill>
                        <a:srgbClr val="000000"/>
                      </a:solidFill>
                      <a:latin typeface="Cambria Math" panose="02040503050406030204" pitchFamily="18" charset="0"/>
                    </a:rPr>
                    <m:t>𝑎</m:t>
                  </m:r>
                  <m:r>
                    <a:rPr xmlns:a="http://schemas.openxmlformats.org/drawingml/2006/main" sz="2400" i="1">
                      <a:solidFill>
                        <a:srgbClr val="000000"/>
                      </a:solidFill>
                      <a:latin typeface="Cambria Math" panose="02040503050406030204" pitchFamily="18" charset="0"/>
                    </a:rPr>
                    <m:t>𝑟</m:t>
                  </m:r>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𝑡</m:t>
                  </m:r>
                  <m:r>
                    <a:rPr xmlns:a="http://schemas.openxmlformats.org/drawingml/2006/main" sz="2400" i="1">
                      <a:solidFill>
                        <a:srgbClr val="000000"/>
                      </a:solidFill>
                      <a:latin typeface="Cambria Math" panose="02040503050406030204" pitchFamily="18" charset="0"/>
                    </a:rPr>
                    <m:t>𝑦</m:t>
                  </m:r>
                  <m:r>
                    <a:rPr xmlns:a="http://schemas.openxmlformats.org/drawingml/2006/main" sz="2400" i="1">
                      <a:solidFill>
                        <a:srgbClr val="000000"/>
                      </a:solidFill>
                      <a:latin typeface="Cambria Math" panose="02040503050406030204" pitchFamily="18" charset="0"/>
                    </a:rPr>
                    <m:t>(</m:t>
                  </m:r>
                  <m:r>
                    <m:rPr>
                      <m:nor/>
                    </m:rPr>
                    <a:rPr xmlns:a="http://schemas.openxmlformats.org/drawingml/2006/main" sz="2400" i="1">
                      <a:solidFill>
                        <a:srgbClr val="000000"/>
                      </a:solidFill>
                      <a:latin typeface="Cambria Math" panose="02040503050406030204" pitchFamily="18" charset="0"/>
                    </a:rPr>
                    <m:t>Q</m:t>
                  </m:r>
                  <m:r>
                    <m:rPr>
                      <m:nor/>
                    </m:rPr>
                    <a:rPr xmlns:a="http://schemas.openxmlformats.org/drawingml/2006/main" sz="2400" i="1">
                      <a:solidFill>
                        <a:srgbClr val="000000"/>
                      </a:solidFill>
                      <a:latin typeface="Cambria Math" panose="02040503050406030204" pitchFamily="18" charset="0"/>
                    </a:rPr>
                    <m:t>,</m:t>
                  </m:r>
                  <m:r>
                    <m:rPr>
                      <m:nor/>
                    </m:rPr>
                    <a:rPr xmlns:a="http://schemas.openxmlformats.org/drawingml/2006/main" sz="2400" i="1">
                      <a:solidFill>
                        <a:srgbClr val="000000"/>
                      </a:solidFill>
                      <a:latin typeface="Cambria Math" panose="02040503050406030204" pitchFamily="18" charset="0"/>
                    </a:rPr>
                    <m:t>K</m:t>
                  </m:r>
                  <m:r>
                    <m:rPr>
                      <m:nor/>
                    </m:rPr>
                    <a:rPr xmlns:a="http://schemas.openxmlformats.org/drawingml/2006/main" sz="2400" i="1">
                      <a:solidFill>
                        <a:srgbClr val="000000"/>
                      </a:solidFill>
                      <a:latin typeface="Cambria Math" panose="02040503050406030204" pitchFamily="18" charset="0"/>
                    </a:rPr>
                    <m:t>)</m:t>
                  </m:r>
                </m:oMath>
              </m:oMathPara>
            </a14:m>
            <a:endParaRPr sz="2400"/>
          </a:p>
        </p:txBody>
      </p:sp>
      <p:sp>
        <p:nvSpPr>
          <p:cNvPr id="805" name="CuadroTexto 9"/>
          <p:cNvSpPr txBox="1"/>
          <p:nvPr/>
        </p:nvSpPr>
        <p:spPr>
          <a:xfrm>
            <a:off x="4923209" y="4573923"/>
            <a:ext cx="2027684" cy="672941"/>
          </a:xfrm>
          <a:prstGeom prst="rect">
            <a:avLst/>
          </a:prstGeom>
          <a:ln w="12700">
            <a:miter lim="400000"/>
          </a:ln>
        </p:spPr>
        <p:txBody>
          <a:bodyPr wrap="none" lIns="0" tIns="0" rIns="0" bIns="0">
            <a:spAutoFit/>
          </a:bodyPr>
          <a:lstStyle/>
          <a:p>
            <a:pPr latinLnBrk="1"/>
            <a14:m>
              <m:oMathPara>
                <m:oMathParaPr>
                  <m:jc m:val="centerGroup"/>
                </m:oMathParaPr>
                <m:oMath>
                  <m:sSub>
                    <m:e>
                      <m:r>
                        <a:rPr xmlns:a="http://schemas.openxmlformats.org/drawingml/2006/main" sz="2400" i="1">
                          <a:solidFill>
                            <a:srgbClr val="161616"/>
                          </a:solidFill>
                          <a:latin typeface="Cambria Math" panose="02040503050406030204" pitchFamily="18" charset="0"/>
                        </a:rPr>
                        <m:t>𝑐</m:t>
                      </m:r>
                    </m:e>
                    <m:sub>
                      <m:r>
                        <a:rPr xmlns:a="http://schemas.openxmlformats.org/drawingml/2006/main" sz="2400" i="1">
                          <a:solidFill>
                            <a:srgbClr val="161616"/>
                          </a:solidFill>
                          <a:latin typeface="Cambria Math" panose="02040503050406030204" pitchFamily="18" charset="0"/>
                        </a:rPr>
                        <m:t>𝑖</m:t>
                      </m:r>
                    </m:sub>
                  </m:sSub>
                  <m:r>
                    <a:rPr xmlns:a="http://schemas.openxmlformats.org/drawingml/2006/main" sz="2400" i="1">
                      <a:solidFill>
                        <a:srgbClr val="161616"/>
                      </a:solidFill>
                      <a:latin typeface="Cambria Math" panose="02040503050406030204" pitchFamily="18" charset="0"/>
                    </a:rPr>
                    <m:t>=</m:t>
                  </m:r>
                  <m:nary>
                    <m:naryPr>
                      <m:ctrlPr>
                        <a:rPr xmlns:a="http://schemas.openxmlformats.org/drawingml/2006/main" sz="2400" i="1">
                          <a:solidFill>
                            <a:srgbClr val="161616"/>
                          </a:solidFill>
                          <a:latin typeface="Cambria Math" panose="02040503050406030204" pitchFamily="18" charset="0"/>
                        </a:rPr>
                      </m:ctrlPr>
                      <m:chr m:val="∑"/>
                      <m:limLoc m:val="undOvr"/>
                      <m:grow m:val="0"/>
                      <m:subHide m:val="off"/>
                      <m:supHide m:val="on"/>
                    </m:naryPr>
                    <m:sub>
                      <m:r>
                        <a:rPr xmlns:a="http://schemas.openxmlformats.org/drawingml/2006/main" sz="2400" i="1">
                          <a:solidFill>
                            <a:srgbClr val="161616"/>
                          </a:solidFill>
                          <a:latin typeface="Cambria Math" panose="02040503050406030204" pitchFamily="18" charset="0"/>
                        </a:rPr>
                        <m:t>𝑖</m:t>
                      </m:r>
                    </m:sub>
                    <m:sup/>
                    <m:e>
                      <m:sSub>
                        <m:e>
                          <m:r>
                            <a:rPr xmlns:a="http://schemas.openxmlformats.org/drawingml/2006/main" sz="2400" i="1">
                              <a:solidFill>
                                <a:srgbClr val="161616"/>
                              </a:solidFill>
                              <a:latin typeface="Cambria Math" panose="02040503050406030204" pitchFamily="18" charset="0"/>
                            </a:rPr>
                            <m:t>𝑎</m:t>
                          </m:r>
                        </m:e>
                        <m:sub>
                          <m:r>
                            <a:rPr xmlns:a="http://schemas.openxmlformats.org/drawingml/2006/main" sz="2400" i="1">
                              <a:solidFill>
                                <a:srgbClr val="161616"/>
                              </a:solidFill>
                              <a:latin typeface="Cambria Math" panose="02040503050406030204" pitchFamily="18" charset="0"/>
                            </a:rPr>
                            <m:t>𝑖</m:t>
                          </m:r>
                          <m:r>
                            <a:rPr xmlns:a="http://schemas.openxmlformats.org/drawingml/2006/main" sz="2400" i="1">
                              <a:solidFill>
                                <a:srgbClr val="161616"/>
                              </a:solidFill>
                              <a:latin typeface="Cambria Math" panose="02040503050406030204" pitchFamily="18" charset="0"/>
                            </a:rPr>
                            <m:t>,</m:t>
                          </m:r>
                          <m:r>
                            <a:rPr xmlns:a="http://schemas.openxmlformats.org/drawingml/2006/main" sz="2400" i="1">
                              <a:solidFill>
                                <a:srgbClr val="161616"/>
                              </a:solidFill>
                              <a:latin typeface="Cambria Math" panose="02040503050406030204" pitchFamily="18" charset="0"/>
                            </a:rPr>
                            <m:t>𝑘</m:t>
                          </m:r>
                        </m:sub>
                      </m:sSub>
                    </m:e>
                  </m:nary>
                  <m:r>
                    <a:rPr xmlns:a="http://schemas.openxmlformats.org/drawingml/2006/main" sz="2400" i="1">
                      <a:solidFill>
                        <a:srgbClr val="161616"/>
                      </a:solidFill>
                      <a:latin typeface="Cambria Math" panose="02040503050406030204" pitchFamily="18" charset="0"/>
                    </a:rPr>
                    <m:t/>
                  </m:r>
                  <m:r>
                    <a:rPr xmlns:a="http://schemas.openxmlformats.org/drawingml/2006/main" sz="2400" i="1">
                      <a:solidFill>
                        <a:srgbClr val="161616"/>
                      </a:solidFill>
                      <a:latin typeface="Cambria Math" panose="02040503050406030204" pitchFamily="18" charset="0"/>
                    </a:rPr>
                    <m:t>∗</m:t>
                  </m:r>
                  <m:r>
                    <m:rPr>
                      <m:nor/>
                    </m:rPr>
                    <a:rPr xmlns:a="http://schemas.openxmlformats.org/drawingml/2006/main" sz="2400" i="1">
                      <a:solidFill>
                        <a:srgbClr val="161616"/>
                      </a:solidFill>
                      <a:latin typeface="Cambria Math" panose="02040503050406030204" pitchFamily="18" charset="0"/>
                    </a:rPr>
                    <m:t/>
                  </m:r>
                  <m:sSub>
                    <m:e>
                      <m:r>
                        <a:rPr xmlns:a="http://schemas.openxmlformats.org/drawingml/2006/main" sz="2400" i="1">
                          <a:solidFill>
                            <a:srgbClr val="161616"/>
                          </a:solidFill>
                          <a:latin typeface="Cambria Math" panose="02040503050406030204" pitchFamily="18" charset="0"/>
                        </a:rPr>
                        <m:t>h</m:t>
                      </m:r>
                    </m:e>
                    <m:sub>
                      <m:r>
                        <a:rPr xmlns:a="http://schemas.openxmlformats.org/drawingml/2006/main" sz="2400" i="1">
                          <a:solidFill>
                            <a:srgbClr val="161616"/>
                          </a:solidFill>
                          <a:latin typeface="Cambria Math" panose="02040503050406030204" pitchFamily="18" charset="0"/>
                        </a:rPr>
                        <m:t>𝑖</m:t>
                      </m:r>
                    </m:sub>
                  </m:sSub>
                </m:oMath>
              </m:oMathPara>
            </a14:m>
            <a:endParaRPr sz="2400">
              <a:solidFill>
                <a:srgbClr val="161616"/>
              </a:solidFill>
            </a:endParaRPr>
          </a:p>
        </p:txBody>
      </p:sp>
      <p:grpSp>
        <p:nvGrpSpPr>
          <p:cNvPr id="808" name="Grupo 18"/>
          <p:cNvGrpSpPr/>
          <p:nvPr/>
        </p:nvGrpSpPr>
        <p:grpSpPr>
          <a:xfrm>
            <a:off x="515936" y="1067149"/>
            <a:ext cx="7746320" cy="389229"/>
            <a:chOff x="0" y="0"/>
            <a:chExt cx="7746318" cy="389227"/>
          </a:xfrm>
        </p:grpSpPr>
        <p:sp>
          <p:nvSpPr>
            <p:cNvPr id="806" name="CuadroTexto 19"/>
            <p:cNvSpPr txBox="1"/>
            <p:nvPr/>
          </p:nvSpPr>
          <p:spPr>
            <a:xfrm>
              <a:off x="147817" y="0"/>
              <a:ext cx="7598502"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First, we will calculate the similarity between Q and K</a:t>
              </a:r>
            </a:p>
          </p:txBody>
        </p:sp>
        <p:sp>
          <p:nvSpPr>
            <p:cNvPr id="807" name="Forma libre: forma 2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lnSpc>
                  <a:spcPct val="150000"/>
                </a:lnSpc>
              </a:pPr>
            </a:p>
          </p:txBody>
        </p:sp>
      </p:grpSp>
      <p:grpSp>
        <p:nvGrpSpPr>
          <p:cNvPr id="811" name="Grupo 21"/>
          <p:cNvGrpSpPr/>
          <p:nvPr/>
        </p:nvGrpSpPr>
        <p:grpSpPr>
          <a:xfrm>
            <a:off x="515937" y="3318364"/>
            <a:ext cx="11114407" cy="809226"/>
            <a:chOff x="0" y="0"/>
            <a:chExt cx="11114405" cy="809225"/>
          </a:xfrm>
        </p:grpSpPr>
        <p:sp>
          <p:nvSpPr>
            <p:cNvPr id="809" name="CuadroTexto 22"/>
            <p:cNvSpPr txBox="1"/>
            <p:nvPr/>
          </p:nvSpPr>
          <p:spPr>
            <a:xfrm>
              <a:off x="147817" y="0"/>
              <a:ext cx="10966589"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439502">
                <a:lnSpc>
                  <a:spcPct val="150000"/>
                </a:lnSpc>
                <a:defRPr sz="2000">
                  <a:solidFill>
                    <a:srgbClr val="171717"/>
                  </a:solidFill>
                </a:defRPr>
              </a:pPr>
              <a:r>
                <a:t>Here </a:t>
              </a:r>
              <a:r>
                <a:rPr b="1">
                  <a:solidFill>
                    <a:srgbClr val="25CAA8"/>
                  </a:solidFill>
                </a:rPr>
                <a:t>we will have for each row many values </a:t>
              </a:r>
              <a:r>
                <a:t>different from zero, so later the output context vector is:</a:t>
              </a:r>
            </a:p>
          </p:txBody>
        </p:sp>
        <p:sp>
          <p:nvSpPr>
            <p:cNvPr id="810" name="Forma libre: forma 23"/>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lnSpc>
                  <a:spcPct val="150000"/>
                </a:lnSpc>
              </a:pP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08"/>
                                        </p:tgtEl>
                                        <p:attrNameLst>
                                          <p:attrName>style.visibility</p:attrName>
                                        </p:attrNameLst>
                                      </p:cBhvr>
                                      <p:to>
                                        <p:strVal val="visible"/>
                                      </p:to>
                                    </p:set>
                                    <p:anim calcmode="lin" valueType="num">
                                      <p:cBhvr>
                                        <p:cTn id="7" dur="1000" fill="hold"/>
                                        <p:tgtEl>
                                          <p:spTgt spid="808"/>
                                        </p:tgtEl>
                                        <p:attrNameLst>
                                          <p:attrName>ppt_x</p:attrName>
                                        </p:attrNameLst>
                                      </p:cBhvr>
                                      <p:tavLst>
                                        <p:tav tm="0">
                                          <p:val>
                                            <p:strVal val="#ppt_x"/>
                                          </p:val>
                                        </p:tav>
                                        <p:tav tm="100000">
                                          <p:val>
                                            <p:strVal val="#ppt_x"/>
                                          </p:val>
                                        </p:tav>
                                      </p:tavLst>
                                    </p:anim>
                                    <p:anim calcmode="lin" valueType="num">
                                      <p:cBhvr>
                                        <p:cTn id="8" dur="1000" fill="hold"/>
                                        <p:tgtEl>
                                          <p:spTgt spid="80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804"/>
                                        </p:tgtEl>
                                        <p:attrNameLst>
                                          <p:attrName>style.visibility</p:attrName>
                                        </p:attrNameLst>
                                      </p:cBhvr>
                                      <p:to>
                                        <p:strVal val="visible"/>
                                      </p:to>
                                    </p:set>
                                    <p:anim calcmode="lin" valueType="num">
                                      <p:cBhvr>
                                        <p:cTn id="12" dur="1000" fill="hold"/>
                                        <p:tgtEl>
                                          <p:spTgt spid="804"/>
                                        </p:tgtEl>
                                        <p:attrNameLst>
                                          <p:attrName>ppt_x</p:attrName>
                                        </p:attrNameLst>
                                      </p:cBhvr>
                                      <p:tavLst>
                                        <p:tav tm="0">
                                          <p:val>
                                            <p:strVal val="#ppt_x"/>
                                          </p:val>
                                        </p:tav>
                                        <p:tav tm="100000">
                                          <p:val>
                                            <p:strVal val="#ppt_x"/>
                                          </p:val>
                                        </p:tav>
                                      </p:tavLst>
                                    </p:anim>
                                    <p:anim calcmode="lin" valueType="num">
                                      <p:cBhvr>
                                        <p:cTn id="13" dur="1000" fill="hold"/>
                                        <p:tgtEl>
                                          <p:spTgt spid="8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 grpId="3" fill="hold">
                                  <p:stCondLst>
                                    <p:cond delay="0"/>
                                  </p:stCondLst>
                                  <p:iterate type="el" backwards="0">
                                    <p:tmAbs val="0"/>
                                  </p:iterate>
                                  <p:childTnLst>
                                    <p:set>
                                      <p:cBhvr>
                                        <p:cTn id="17" fill="hold"/>
                                        <p:tgtEl>
                                          <p:spTgt spid="811"/>
                                        </p:tgtEl>
                                        <p:attrNameLst>
                                          <p:attrName>style.visibility</p:attrName>
                                        </p:attrNameLst>
                                      </p:cBhvr>
                                      <p:to>
                                        <p:strVal val="visible"/>
                                      </p:to>
                                    </p:set>
                                    <p:anim calcmode="lin" valueType="num">
                                      <p:cBhvr>
                                        <p:cTn id="18" dur="1000" fill="hold"/>
                                        <p:tgtEl>
                                          <p:spTgt spid="811"/>
                                        </p:tgtEl>
                                        <p:attrNameLst>
                                          <p:attrName>ppt_x</p:attrName>
                                        </p:attrNameLst>
                                      </p:cBhvr>
                                      <p:tavLst>
                                        <p:tav tm="0">
                                          <p:val>
                                            <p:strVal val="#ppt_x"/>
                                          </p:val>
                                        </p:tav>
                                        <p:tav tm="100000">
                                          <p:val>
                                            <p:strVal val="#ppt_x"/>
                                          </p:val>
                                        </p:tav>
                                      </p:tavLst>
                                    </p:anim>
                                    <p:anim calcmode="lin" valueType="num">
                                      <p:cBhvr>
                                        <p:cTn id="19" dur="1000" fill="hold"/>
                                        <p:tgtEl>
                                          <p:spTgt spid="811"/>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Class="entr" nodeType="afterEffect" presetSubtype="4" presetID="2" grpId="4" fill="hold">
                                  <p:stCondLst>
                                    <p:cond delay="0"/>
                                  </p:stCondLst>
                                  <p:iterate type="el" backwards="0">
                                    <p:tmAbs val="0"/>
                                  </p:iterate>
                                  <p:childTnLst>
                                    <p:set>
                                      <p:cBhvr>
                                        <p:cTn id="22" fill="hold"/>
                                        <p:tgtEl>
                                          <p:spTgt spid="805"/>
                                        </p:tgtEl>
                                        <p:attrNameLst>
                                          <p:attrName>style.visibility</p:attrName>
                                        </p:attrNameLst>
                                      </p:cBhvr>
                                      <p:to>
                                        <p:strVal val="visible"/>
                                      </p:to>
                                    </p:set>
                                    <p:anim calcmode="lin" valueType="num">
                                      <p:cBhvr>
                                        <p:cTn id="23" dur="1000" fill="hold"/>
                                        <p:tgtEl>
                                          <p:spTgt spid="805"/>
                                        </p:tgtEl>
                                        <p:attrNameLst>
                                          <p:attrName>ppt_x</p:attrName>
                                        </p:attrNameLst>
                                      </p:cBhvr>
                                      <p:tavLst>
                                        <p:tav tm="0">
                                          <p:val>
                                            <p:strVal val="#ppt_x"/>
                                          </p:val>
                                        </p:tav>
                                        <p:tav tm="100000">
                                          <p:val>
                                            <p:strVal val="#ppt_x"/>
                                          </p:val>
                                        </p:tav>
                                      </p:tavLst>
                                    </p:anim>
                                    <p:anim calcmode="lin" valueType="num">
                                      <p:cBhvr>
                                        <p:cTn id="24" dur="1000" fill="hold"/>
                                        <p:tgtEl>
                                          <p:spTgt spid="8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05" grpId="4"/>
      <p:bldP build="whole" bldLvl="1" animBg="1" rev="0" advAuto="0" spid="811" grpId="3"/>
      <p:bldP build="whole" bldLvl="1" animBg="1" rev="0" advAuto="0" spid="804" grpId="2"/>
      <p:bldP build="whole" bldLvl="1" animBg="1" rev="0" advAuto="0" spid="808"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5"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Two Peculiarities</a:t>
            </a:r>
          </a:p>
        </p:txBody>
      </p:sp>
      <p:sp>
        <p:nvSpPr>
          <p:cNvPr id="816" name="CuadroTexto 1"/>
          <p:cNvSpPr txBox="1"/>
          <p:nvPr/>
        </p:nvSpPr>
        <p:spPr>
          <a:xfrm>
            <a:off x="9269729" y="633939"/>
            <a:ext cx="271272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grpSp>
        <p:nvGrpSpPr>
          <p:cNvPr id="819" name="Grupo 2"/>
          <p:cNvGrpSpPr/>
          <p:nvPr/>
        </p:nvGrpSpPr>
        <p:grpSpPr>
          <a:xfrm>
            <a:off x="515937" y="2445842"/>
            <a:ext cx="9953943" cy="809227"/>
            <a:chOff x="0" y="0"/>
            <a:chExt cx="9953942" cy="809225"/>
          </a:xfrm>
        </p:grpSpPr>
        <p:sp>
          <p:nvSpPr>
            <p:cNvPr id="817" name="CuadroTexto 4"/>
            <p:cNvSpPr txBox="1"/>
            <p:nvPr/>
          </p:nvSpPr>
          <p:spPr>
            <a:xfrm>
              <a:off x="172699" y="0"/>
              <a:ext cx="9781244"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50000"/>
                </a:lnSpc>
                <a:defRPr sz="2000"/>
              </a:pPr>
              <a:r>
                <a:t>K = V</a:t>
              </a:r>
            </a:p>
            <a:p>
              <a:pPr>
                <a:lnSpc>
                  <a:spcPct val="150000"/>
                </a:lnSpc>
                <a:defRPr sz="2000"/>
              </a:pPr>
              <a:r>
                <a:t>This is why we say it is self-attention, because we do attention of the tensor with itself.</a:t>
              </a:r>
            </a:p>
          </p:txBody>
        </p:sp>
        <p:sp>
          <p:nvSpPr>
            <p:cNvPr id="818" name="Forma libre: forma 6"/>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grpSp>
        <p:nvGrpSpPr>
          <p:cNvPr id="822" name="Grupo 8"/>
          <p:cNvGrpSpPr/>
          <p:nvPr/>
        </p:nvGrpSpPr>
        <p:grpSpPr>
          <a:xfrm>
            <a:off x="515937" y="4091763"/>
            <a:ext cx="9953943" cy="391340"/>
            <a:chOff x="0" y="0"/>
            <a:chExt cx="9953942" cy="391339"/>
          </a:xfrm>
        </p:grpSpPr>
        <p:sp>
          <p:nvSpPr>
            <p:cNvPr id="820" name="CuadroTexto 9"/>
            <p:cNvSpPr txBox="1"/>
            <p:nvPr/>
          </p:nvSpPr>
          <p:spPr>
            <a:xfrm>
              <a:off x="172699" y="0"/>
              <a:ext cx="9781244"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The similarity function is the following:</a:t>
              </a:r>
            </a:p>
          </p:txBody>
        </p:sp>
        <p:sp>
          <p:nvSpPr>
            <p:cNvPr id="821" name="Forma libre: forma 10"/>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823" name="Picture 4" descr="Picture 4"/>
          <p:cNvPicPr>
            <a:picLocks noChangeAspect="1"/>
          </p:cNvPicPr>
          <p:nvPr/>
        </p:nvPicPr>
        <p:blipFill>
          <a:blip r:embed="rId3">
            <a:extLst/>
          </a:blip>
          <a:stretch>
            <a:fillRect/>
          </a:stretch>
        </p:blipFill>
        <p:spPr>
          <a:xfrm>
            <a:off x="2236127" y="4990562"/>
            <a:ext cx="6767246" cy="122279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19"/>
                                        </p:tgtEl>
                                        <p:attrNameLst>
                                          <p:attrName>style.visibility</p:attrName>
                                        </p:attrNameLst>
                                      </p:cBhvr>
                                      <p:to>
                                        <p:strVal val="visible"/>
                                      </p:to>
                                    </p:set>
                                    <p:anim calcmode="lin" valueType="num">
                                      <p:cBhvr>
                                        <p:cTn id="7" dur="500" fill="hold"/>
                                        <p:tgtEl>
                                          <p:spTgt spid="819"/>
                                        </p:tgtEl>
                                        <p:attrNameLst>
                                          <p:attrName>ppt_x</p:attrName>
                                        </p:attrNameLst>
                                      </p:cBhvr>
                                      <p:tavLst>
                                        <p:tav tm="0">
                                          <p:val>
                                            <p:strVal val="#ppt_x"/>
                                          </p:val>
                                        </p:tav>
                                        <p:tav tm="100000">
                                          <p:val>
                                            <p:strVal val="#ppt_x"/>
                                          </p:val>
                                        </p:tav>
                                      </p:tavLst>
                                    </p:anim>
                                    <p:anim calcmode="lin" valueType="num">
                                      <p:cBhvr>
                                        <p:cTn id="8" dur="500" fill="hold"/>
                                        <p:tgtEl>
                                          <p:spTgt spid="8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822"/>
                                        </p:tgtEl>
                                        <p:attrNameLst>
                                          <p:attrName>style.visibility</p:attrName>
                                        </p:attrNameLst>
                                      </p:cBhvr>
                                      <p:to>
                                        <p:strVal val="visible"/>
                                      </p:to>
                                    </p:set>
                                    <p:anim calcmode="lin" valueType="num">
                                      <p:cBhvr>
                                        <p:cTn id="13" dur="500" fill="hold"/>
                                        <p:tgtEl>
                                          <p:spTgt spid="822"/>
                                        </p:tgtEl>
                                        <p:attrNameLst>
                                          <p:attrName>ppt_x</p:attrName>
                                        </p:attrNameLst>
                                      </p:cBhvr>
                                      <p:tavLst>
                                        <p:tav tm="0">
                                          <p:val>
                                            <p:strVal val="#ppt_x"/>
                                          </p:val>
                                        </p:tav>
                                        <p:tav tm="100000">
                                          <p:val>
                                            <p:strVal val="#ppt_x"/>
                                          </p:val>
                                        </p:tav>
                                      </p:tavLst>
                                    </p:anim>
                                    <p:anim calcmode="lin" valueType="num">
                                      <p:cBhvr>
                                        <p:cTn id="14" dur="500" fill="hold"/>
                                        <p:tgtEl>
                                          <p:spTgt spid="822"/>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Class="entr" nodeType="afterEffect" presetSubtype="4" presetID="2" grpId="3" fill="hold">
                                  <p:stCondLst>
                                    <p:cond delay="0"/>
                                  </p:stCondLst>
                                  <p:iterate type="el" backwards="0">
                                    <p:tmAbs val="0"/>
                                  </p:iterate>
                                  <p:childTnLst>
                                    <p:set>
                                      <p:cBhvr>
                                        <p:cTn id="17" fill="hold"/>
                                        <p:tgtEl>
                                          <p:spTgt spid="823"/>
                                        </p:tgtEl>
                                        <p:attrNameLst>
                                          <p:attrName>style.visibility</p:attrName>
                                        </p:attrNameLst>
                                      </p:cBhvr>
                                      <p:to>
                                        <p:strVal val="visible"/>
                                      </p:to>
                                    </p:set>
                                    <p:anim calcmode="lin" valueType="num">
                                      <p:cBhvr>
                                        <p:cTn id="18" dur="500" fill="hold"/>
                                        <p:tgtEl>
                                          <p:spTgt spid="823"/>
                                        </p:tgtEl>
                                        <p:attrNameLst>
                                          <p:attrName>ppt_x</p:attrName>
                                        </p:attrNameLst>
                                      </p:cBhvr>
                                      <p:tavLst>
                                        <p:tav tm="0">
                                          <p:val>
                                            <p:strVal val="#ppt_x"/>
                                          </p:val>
                                        </p:tav>
                                        <p:tav tm="100000">
                                          <p:val>
                                            <p:strVal val="#ppt_x"/>
                                          </p:val>
                                        </p:tav>
                                      </p:tavLst>
                                    </p:anim>
                                    <p:anim calcmode="lin" valueType="num">
                                      <p:cBhvr>
                                        <p:cTn id="19" dur="500" fill="hold"/>
                                        <p:tgtEl>
                                          <p:spTgt spid="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23" grpId="3"/>
      <p:bldP build="whole" bldLvl="1" animBg="1" rev="0" advAuto="0" spid="819" grpId="1"/>
      <p:bldP build="whole" bldLvl="1" animBg="1" rev="0" advAuto="0" spid="822" grpId="2"/>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7"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Lab</a:t>
            </a:r>
          </a:p>
        </p:txBody>
      </p:sp>
      <p:grpSp>
        <p:nvGrpSpPr>
          <p:cNvPr id="830" name="Grupo 6"/>
          <p:cNvGrpSpPr/>
          <p:nvPr/>
        </p:nvGrpSpPr>
        <p:grpSpPr>
          <a:xfrm>
            <a:off x="515937" y="2966840"/>
            <a:ext cx="5164308" cy="389228"/>
            <a:chOff x="0" y="0"/>
            <a:chExt cx="5164306" cy="389227"/>
          </a:xfrm>
        </p:grpSpPr>
        <p:sp>
          <p:nvSpPr>
            <p:cNvPr id="828" name="CuadroTexto 2"/>
            <p:cNvSpPr txBox="1"/>
            <p:nvPr/>
          </p:nvSpPr>
          <p:spPr>
            <a:xfrm>
              <a:off x="147818" y="0"/>
              <a:ext cx="5016489"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Adding attention layers with frameworks</a:t>
              </a:r>
            </a:p>
          </p:txBody>
        </p:sp>
        <p:sp>
          <p:nvSpPr>
            <p:cNvPr id="829"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831"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832" name="CuadroTexto 1"/>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sp>
        <p:nvSpPr>
          <p:cNvPr id="833" name="Marcador de texto 3"/>
          <p:cNvSpPr txBox="1"/>
          <p:nvPr>
            <p:ph type="body" sz="quarter" idx="1"/>
          </p:nvPr>
        </p:nvSpPr>
        <p:spPr>
          <a:xfrm>
            <a:off x="479425" y="1208574"/>
            <a:ext cx="11547475" cy="400051"/>
          </a:xfrm>
          <a:prstGeom prst="rect">
            <a:avLst/>
          </a:prstGeom>
        </p:spPr>
        <p:txBody>
          <a:bodyPr/>
          <a:lstStyle/>
          <a:p>
            <a:pP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30"/>
                                        </p:tgtEl>
                                        <p:attrNameLst>
                                          <p:attrName>style.visibility</p:attrName>
                                        </p:attrNameLst>
                                      </p:cBhvr>
                                      <p:to>
                                        <p:strVal val="visible"/>
                                      </p:to>
                                    </p:set>
                                    <p:anim calcmode="lin" valueType="num">
                                      <p:cBhvr>
                                        <p:cTn id="7" dur="1000" fill="hold"/>
                                        <p:tgtEl>
                                          <p:spTgt spid="830"/>
                                        </p:tgtEl>
                                        <p:attrNameLst>
                                          <p:attrName>ppt_x</p:attrName>
                                        </p:attrNameLst>
                                      </p:cBhvr>
                                      <p:tavLst>
                                        <p:tav tm="0">
                                          <p:val>
                                            <p:strVal val="#ppt_x"/>
                                          </p:val>
                                        </p:tav>
                                        <p:tav tm="100000">
                                          <p:val>
                                            <p:strVal val="#ppt_x"/>
                                          </p:val>
                                        </p:tav>
                                      </p:tavLst>
                                    </p:anim>
                                    <p:anim calcmode="lin" valueType="num">
                                      <p:cBhvr>
                                        <p:cTn id="8" dur="1000" fill="hold"/>
                                        <p:tgtEl>
                                          <p:spTgt spid="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30"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7" name="Título 2"/>
          <p:cNvSpPr txBox="1"/>
          <p:nvPr>
            <p:ph type="title"/>
          </p:nvPr>
        </p:nvSpPr>
        <p:spPr>
          <a:xfrm>
            <a:off x="2945767" y="3201302"/>
            <a:ext cx="6300468" cy="455397"/>
          </a:xfrm>
          <a:prstGeom prst="rect">
            <a:avLst/>
          </a:prstGeom>
        </p:spPr>
        <p:txBody>
          <a:bodyPr/>
          <a:lstStyle>
            <a:lvl1pPr algn="ctr" defTabSz="795527">
              <a:defRPr sz="2088"/>
            </a:lvl1pPr>
          </a:lstStyle>
          <a:p>
            <a:pPr/>
            <a:r>
              <a:t>Recap: Seq2Seq with attention</a:t>
            </a:r>
          </a:p>
        </p:txBody>
      </p:sp>
      <p:sp>
        <p:nvSpPr>
          <p:cNvPr id="838" name="CuadroTexto 3"/>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2"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pic>
        <p:nvPicPr>
          <p:cNvPr id="843" name="Picture 2" descr="Picture 2"/>
          <p:cNvPicPr>
            <a:picLocks noChangeAspect="1"/>
          </p:cNvPicPr>
          <p:nvPr/>
        </p:nvPicPr>
        <p:blipFill>
          <a:blip r:embed="rId3">
            <a:extLst/>
          </a:blip>
          <a:stretch>
            <a:fillRect/>
          </a:stretch>
        </p:blipFill>
        <p:spPr>
          <a:xfrm>
            <a:off x="286369" y="1193771"/>
            <a:ext cx="11619261" cy="488317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7" name="Título 34"/>
          <p:cNvSpPr txBox="1"/>
          <p:nvPr>
            <p:ph type="title"/>
          </p:nvPr>
        </p:nvSpPr>
        <p:spPr>
          <a:xfrm>
            <a:off x="409723" y="716229"/>
            <a:ext cx="7367031" cy="361716"/>
          </a:xfrm>
          <a:prstGeom prst="rect">
            <a:avLst/>
          </a:prstGeom>
        </p:spPr>
        <p:txBody>
          <a:bodyPr/>
          <a:lstStyle>
            <a:lvl1pPr defTabSz="566927">
              <a:defRPr sz="1488"/>
            </a:lvl1pPr>
          </a:lstStyle>
          <a:p>
            <a:pPr/>
            <a:r>
              <a:t>There are many ways</a:t>
            </a:r>
          </a:p>
        </p:txBody>
      </p:sp>
      <p:sp>
        <p:nvSpPr>
          <p:cNvPr id="848" name="CuadroTexto 1"/>
          <p:cNvSpPr txBox="1"/>
          <p:nvPr/>
        </p:nvSpPr>
        <p:spPr>
          <a:xfrm>
            <a:off x="9799319" y="633939"/>
            <a:ext cx="218313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grpSp>
        <p:nvGrpSpPr>
          <p:cNvPr id="851" name="Grupo 2"/>
          <p:cNvGrpSpPr/>
          <p:nvPr/>
        </p:nvGrpSpPr>
        <p:grpSpPr>
          <a:xfrm>
            <a:off x="523556" y="2521501"/>
            <a:ext cx="8162700" cy="809227"/>
            <a:chOff x="0" y="0"/>
            <a:chExt cx="8162698" cy="809225"/>
          </a:xfrm>
        </p:grpSpPr>
        <p:sp>
          <p:nvSpPr>
            <p:cNvPr id="849" name="CuadroTexto 3"/>
            <p:cNvSpPr txBox="1"/>
            <p:nvPr/>
          </p:nvSpPr>
          <p:spPr>
            <a:xfrm>
              <a:off x="169857" y="0"/>
              <a:ext cx="7992842"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One is to pick the máximum probability – greedy search it is called and has one issue: it over picks simple words like the, a, and such</a:t>
              </a:r>
            </a:p>
          </p:txBody>
        </p:sp>
        <p:sp>
          <p:nvSpPr>
            <p:cNvPr id="850" name="Forma libre: forma 4"/>
            <p:cNvSpPr/>
            <p:nvPr/>
          </p:nvSpPr>
          <p:spPr>
            <a:xfrm rot="5400000">
              <a:off x="-33420" y="223663"/>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grpSp>
        <p:nvGrpSpPr>
          <p:cNvPr id="854" name="Grupo 6"/>
          <p:cNvGrpSpPr/>
          <p:nvPr/>
        </p:nvGrpSpPr>
        <p:grpSpPr>
          <a:xfrm>
            <a:off x="515937" y="3765898"/>
            <a:ext cx="7962403" cy="809226"/>
            <a:chOff x="0" y="0"/>
            <a:chExt cx="7962402" cy="809225"/>
          </a:xfrm>
        </p:grpSpPr>
        <p:sp>
          <p:nvSpPr>
            <p:cNvPr id="852" name="CuadroTexto 8"/>
            <p:cNvSpPr txBox="1"/>
            <p:nvPr/>
          </p:nvSpPr>
          <p:spPr>
            <a:xfrm>
              <a:off x="172699" y="0"/>
              <a:ext cx="7789704"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Another one is called beam search, which you can take as a homework to learn.</a:t>
              </a:r>
            </a:p>
          </p:txBody>
        </p:sp>
        <p:sp>
          <p:nvSpPr>
            <p:cNvPr id="853" name="Forma libre: forma 9"/>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sp>
        <p:nvSpPr>
          <p:cNvPr id="855" name="Marcador de texto 3"/>
          <p:cNvSpPr txBox="1"/>
          <p:nvPr>
            <p:ph type="body" sz="quarter" idx="1"/>
          </p:nvPr>
        </p:nvSpPr>
        <p:spPr>
          <a:xfrm>
            <a:off x="479425" y="1208574"/>
            <a:ext cx="11547475" cy="400051"/>
          </a:xfrm>
          <a:prstGeom prst="rect">
            <a:avLst/>
          </a:prstGeom>
        </p:spPr>
        <p:txBody>
          <a:bodyPr/>
          <a:lstStyle/>
          <a:p>
            <a:pPr>
              <a:defRPr>
                <a:solidFill>
                  <a:srgbClr val="FFFFFF"/>
                </a:solidFill>
              </a:defRPr>
            </a:pPr>
          </a:p>
        </p:txBody>
      </p:sp>
      <p:grpSp>
        <p:nvGrpSpPr>
          <p:cNvPr id="858" name="Grupo 19"/>
          <p:cNvGrpSpPr/>
          <p:nvPr/>
        </p:nvGrpSpPr>
        <p:grpSpPr>
          <a:xfrm>
            <a:off x="515936" y="5010294"/>
            <a:ext cx="7962403" cy="1243222"/>
            <a:chOff x="0" y="0"/>
            <a:chExt cx="7962402" cy="1243220"/>
          </a:xfrm>
        </p:grpSpPr>
        <p:sp>
          <p:nvSpPr>
            <p:cNvPr id="856" name="CuadroTexto 20"/>
            <p:cNvSpPr txBox="1"/>
            <p:nvPr/>
          </p:nvSpPr>
          <p:spPr>
            <a:xfrm>
              <a:off x="172699" y="0"/>
              <a:ext cx="7789704" cy="124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Finally, the one we will use is picked according to the distribution of probability, so maybe we don’t pick the highest scored word at a given point in time.</a:t>
              </a:r>
            </a:p>
          </p:txBody>
        </p:sp>
        <p:sp>
          <p:nvSpPr>
            <p:cNvPr id="857" name="Forma libre: forma 21"/>
            <p:cNvSpPr/>
            <p:nvPr/>
          </p:nvSpPr>
          <p:spPr>
            <a:xfrm rot="5400000">
              <a:off x="-33420" y="233779"/>
              <a:ext cx="190981" cy="124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51"/>
                                        </p:tgtEl>
                                        <p:attrNameLst>
                                          <p:attrName>style.visibility</p:attrName>
                                        </p:attrNameLst>
                                      </p:cBhvr>
                                      <p:to>
                                        <p:strVal val="visible"/>
                                      </p:to>
                                    </p:set>
                                    <p:anim calcmode="lin" valueType="num">
                                      <p:cBhvr>
                                        <p:cTn id="7" dur="500" fill="hold"/>
                                        <p:tgtEl>
                                          <p:spTgt spid="851"/>
                                        </p:tgtEl>
                                        <p:attrNameLst>
                                          <p:attrName>ppt_x</p:attrName>
                                        </p:attrNameLst>
                                      </p:cBhvr>
                                      <p:tavLst>
                                        <p:tav tm="0">
                                          <p:val>
                                            <p:strVal val="#ppt_x"/>
                                          </p:val>
                                        </p:tav>
                                        <p:tav tm="100000">
                                          <p:val>
                                            <p:strVal val="#ppt_x"/>
                                          </p:val>
                                        </p:tav>
                                      </p:tavLst>
                                    </p:anim>
                                    <p:anim calcmode="lin" valueType="num">
                                      <p:cBhvr>
                                        <p:cTn id="8" dur="500" fill="hold"/>
                                        <p:tgtEl>
                                          <p:spTgt spid="8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854"/>
                                        </p:tgtEl>
                                        <p:attrNameLst>
                                          <p:attrName>style.visibility</p:attrName>
                                        </p:attrNameLst>
                                      </p:cBhvr>
                                      <p:to>
                                        <p:strVal val="visible"/>
                                      </p:to>
                                    </p:set>
                                    <p:anim calcmode="lin" valueType="num">
                                      <p:cBhvr>
                                        <p:cTn id="13" dur="500" fill="hold"/>
                                        <p:tgtEl>
                                          <p:spTgt spid="854"/>
                                        </p:tgtEl>
                                        <p:attrNameLst>
                                          <p:attrName>ppt_x</p:attrName>
                                        </p:attrNameLst>
                                      </p:cBhvr>
                                      <p:tavLst>
                                        <p:tav tm="0">
                                          <p:val>
                                            <p:strVal val="#ppt_x"/>
                                          </p:val>
                                        </p:tav>
                                        <p:tav tm="100000">
                                          <p:val>
                                            <p:strVal val="#ppt_x"/>
                                          </p:val>
                                        </p:tav>
                                      </p:tavLst>
                                    </p:anim>
                                    <p:anim calcmode="lin" valueType="num">
                                      <p:cBhvr>
                                        <p:cTn id="14" dur="500" fill="hold"/>
                                        <p:tgtEl>
                                          <p:spTgt spid="8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858"/>
                                        </p:tgtEl>
                                        <p:attrNameLst>
                                          <p:attrName>style.visibility</p:attrName>
                                        </p:attrNameLst>
                                      </p:cBhvr>
                                      <p:to>
                                        <p:strVal val="visible"/>
                                      </p:to>
                                    </p:set>
                                    <p:anim calcmode="lin" valueType="num">
                                      <p:cBhvr>
                                        <p:cTn id="19" dur="500" fill="hold"/>
                                        <p:tgtEl>
                                          <p:spTgt spid="858"/>
                                        </p:tgtEl>
                                        <p:attrNameLst>
                                          <p:attrName>ppt_x</p:attrName>
                                        </p:attrNameLst>
                                      </p:cBhvr>
                                      <p:tavLst>
                                        <p:tav tm="0">
                                          <p:val>
                                            <p:strVal val="#ppt_x"/>
                                          </p:val>
                                        </p:tav>
                                        <p:tav tm="100000">
                                          <p:val>
                                            <p:strVal val="#ppt_x"/>
                                          </p:val>
                                        </p:tav>
                                      </p:tavLst>
                                    </p:anim>
                                    <p:anim calcmode="lin" valueType="num">
                                      <p:cBhvr>
                                        <p:cTn id="20" dur="500" fill="hold"/>
                                        <p:tgtEl>
                                          <p:spTgt spid="8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51" grpId="1"/>
      <p:bldP build="whole" bldLvl="1" animBg="1" rev="0" advAuto="0" spid="854" grpId="2"/>
      <p:bldP build="whole" bldLvl="1" animBg="1" rev="0" advAuto="0" spid="858" grpId="3"/>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62" name="Imagen 23" descr="Imagen 23"/>
          <p:cNvPicPr>
            <a:picLocks noChangeAspect="1"/>
          </p:cNvPicPr>
          <p:nvPr/>
        </p:nvPicPr>
        <p:blipFill>
          <a:blip r:embed="rId3">
            <a:extLst/>
          </a:blip>
          <a:srcRect l="0" t="9672" r="0" b="0"/>
          <a:stretch>
            <a:fillRect/>
          </a:stretch>
        </p:blipFill>
        <p:spPr>
          <a:xfrm>
            <a:off x="798082" y="973471"/>
            <a:ext cx="10595837" cy="5647659"/>
          </a:xfrm>
          <a:prstGeom prst="rect">
            <a:avLst/>
          </a:prstGeom>
          <a:ln w="12700">
            <a:miter lim="400000"/>
          </a:ln>
        </p:spPr>
      </p:pic>
      <p:pic>
        <p:nvPicPr>
          <p:cNvPr id="863" name="Imagen 25" descr="Imagen 25"/>
          <p:cNvPicPr>
            <a:picLocks noChangeAspect="1"/>
          </p:cNvPicPr>
          <p:nvPr/>
        </p:nvPicPr>
        <p:blipFill>
          <a:blip r:embed="rId4">
            <a:extLst/>
          </a:blip>
          <a:stretch>
            <a:fillRect/>
          </a:stretch>
        </p:blipFill>
        <p:spPr>
          <a:xfrm>
            <a:off x="2127559" y="1386133"/>
            <a:ext cx="8730941" cy="2316811"/>
          </a:xfrm>
          <a:prstGeom prst="rect">
            <a:avLst/>
          </a:prstGeom>
          <a:ln w="12700">
            <a:miter lim="400000"/>
          </a:ln>
        </p:spPr>
      </p:pic>
      <p:pic>
        <p:nvPicPr>
          <p:cNvPr id="864" name="Imagen 27" descr="Imagen 27"/>
          <p:cNvPicPr>
            <a:picLocks noChangeAspect="1"/>
          </p:cNvPicPr>
          <p:nvPr/>
        </p:nvPicPr>
        <p:blipFill>
          <a:blip r:embed="rId5">
            <a:extLst/>
          </a:blip>
          <a:stretch>
            <a:fillRect/>
          </a:stretch>
        </p:blipFill>
        <p:spPr>
          <a:xfrm>
            <a:off x="2124189" y="1501908"/>
            <a:ext cx="8743642" cy="2995589"/>
          </a:xfrm>
          <a:prstGeom prst="rect">
            <a:avLst/>
          </a:prstGeom>
          <a:ln w="12700">
            <a:miter lim="400000"/>
          </a:ln>
        </p:spPr>
      </p:pic>
      <p:pic>
        <p:nvPicPr>
          <p:cNvPr id="865" name="Imagen 29" descr="Imagen 29"/>
          <p:cNvPicPr>
            <a:picLocks noChangeAspect="1"/>
          </p:cNvPicPr>
          <p:nvPr/>
        </p:nvPicPr>
        <p:blipFill>
          <a:blip r:embed="rId6">
            <a:extLst/>
          </a:blip>
          <a:stretch>
            <a:fillRect/>
          </a:stretch>
        </p:blipFill>
        <p:spPr>
          <a:xfrm>
            <a:off x="2127559" y="2301513"/>
            <a:ext cx="8794441" cy="3140874"/>
          </a:xfrm>
          <a:prstGeom prst="rect">
            <a:avLst/>
          </a:prstGeom>
          <a:ln w="12700">
            <a:miter lim="400000"/>
          </a:ln>
        </p:spPr>
      </p:pic>
      <p:pic>
        <p:nvPicPr>
          <p:cNvPr id="866" name="Imagen 31" descr="Imagen 31"/>
          <p:cNvPicPr>
            <a:picLocks noChangeAspect="1"/>
          </p:cNvPicPr>
          <p:nvPr/>
        </p:nvPicPr>
        <p:blipFill>
          <a:blip r:embed="rId7">
            <a:extLst/>
          </a:blip>
          <a:stretch>
            <a:fillRect/>
          </a:stretch>
        </p:blipFill>
        <p:spPr>
          <a:xfrm>
            <a:off x="2127559" y="2235156"/>
            <a:ext cx="8730941" cy="2507079"/>
          </a:xfrm>
          <a:prstGeom prst="rect">
            <a:avLst/>
          </a:prstGeom>
          <a:ln w="12700">
            <a:miter lim="400000"/>
          </a:ln>
        </p:spPr>
      </p:pic>
      <p:sp>
        <p:nvSpPr>
          <p:cNvPr id="867" name="Conector recto de flecha 32"/>
          <p:cNvSpPr/>
          <p:nvPr/>
        </p:nvSpPr>
        <p:spPr>
          <a:xfrm flipH="1" flipV="1">
            <a:off x="10904967" y="1587556"/>
            <a:ext cx="779033" cy="1"/>
          </a:xfrm>
          <a:prstGeom prst="line">
            <a:avLst/>
          </a:prstGeom>
          <a:ln w="47625">
            <a:solidFill>
              <a:srgbClr val="335B74"/>
            </a:solidFill>
            <a:miter/>
            <a:tailEnd type="triangle"/>
          </a:ln>
        </p:spPr>
        <p:txBody>
          <a:bodyPr lIns="45719" rIns="45719"/>
          <a:lstStyle/>
          <a:p>
            <a:pPr/>
          </a:p>
        </p:txBody>
      </p:sp>
      <p:sp>
        <p:nvSpPr>
          <p:cNvPr id="868" name="Conector recto de flecha 33"/>
          <p:cNvSpPr/>
          <p:nvPr/>
        </p:nvSpPr>
        <p:spPr>
          <a:xfrm flipH="1">
            <a:off x="10922000" y="4462550"/>
            <a:ext cx="762000" cy="1"/>
          </a:xfrm>
          <a:prstGeom prst="line">
            <a:avLst/>
          </a:prstGeom>
          <a:ln w="47625">
            <a:solidFill>
              <a:srgbClr val="335B74"/>
            </a:solidFill>
            <a:miter/>
            <a:tailEnd type="triangle"/>
          </a:ln>
        </p:spPr>
        <p:txBody>
          <a:bodyPr lIns="45719" rIns="45719"/>
          <a:lstStyle/>
          <a:p>
            <a:pPr/>
          </a:p>
        </p:txBody>
      </p:sp>
      <p:sp>
        <p:nvSpPr>
          <p:cNvPr id="869"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868"/>
                                        </p:tgtEl>
                                        <p:attrNameLst>
                                          <p:attrName>style.visibility</p:attrName>
                                        </p:attrNameLst>
                                      </p:cBhvr>
                                      <p:to>
                                        <p:strVal val="visible"/>
                                      </p:to>
                                    </p:set>
                                    <p:animEffect filter="wipe(right)" transition="in">
                                      <p:cBhvr>
                                        <p:cTn id="7" dur="500"/>
                                        <p:tgtEl>
                                          <p:spTgt spid="868"/>
                                        </p:tgtEl>
                                      </p:cBhvr>
                                    </p:animEffect>
                                  </p:childTnLst>
                                </p:cTn>
                              </p:par>
                            </p:childTnLst>
                          </p:cTn>
                        </p:par>
                        <p:par>
                          <p:cTn id="8" fill="hold">
                            <p:stCondLst>
                              <p:cond delay="500"/>
                            </p:stCondLst>
                            <p:childTnLst>
                              <p:par>
                                <p:cTn id="9" presetClass="entr" nodeType="afterEffect" presetSubtype="2" presetID="22" grpId="2" fill="hold">
                                  <p:stCondLst>
                                    <p:cond delay="0"/>
                                  </p:stCondLst>
                                  <p:iterate type="el" backwards="0">
                                    <p:tmAbs val="0"/>
                                  </p:iterate>
                                  <p:childTnLst>
                                    <p:set>
                                      <p:cBhvr>
                                        <p:cTn id="10" fill="hold"/>
                                        <p:tgtEl>
                                          <p:spTgt spid="867"/>
                                        </p:tgtEl>
                                        <p:attrNameLst>
                                          <p:attrName>style.visibility</p:attrName>
                                        </p:attrNameLst>
                                      </p:cBhvr>
                                      <p:to>
                                        <p:strVal val="visible"/>
                                      </p:to>
                                    </p:set>
                                    <p:animEffect filter="wipe(right)" transition="in">
                                      <p:cBhvr>
                                        <p:cTn id="11" dur="500"/>
                                        <p:tgtEl>
                                          <p:spTgt spid="8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68" grpId="1"/>
      <p:bldP build="whole" bldLvl="1" animBg="1" rev="0" advAuto="0" spid="867"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3"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Lab</a:t>
            </a:r>
          </a:p>
        </p:txBody>
      </p:sp>
      <p:grpSp>
        <p:nvGrpSpPr>
          <p:cNvPr id="876" name="Grupo 6"/>
          <p:cNvGrpSpPr/>
          <p:nvPr/>
        </p:nvGrpSpPr>
        <p:grpSpPr>
          <a:xfrm>
            <a:off x="515937" y="2966840"/>
            <a:ext cx="5164308" cy="809226"/>
            <a:chOff x="0" y="0"/>
            <a:chExt cx="5164306" cy="809225"/>
          </a:xfrm>
        </p:grpSpPr>
        <p:sp>
          <p:nvSpPr>
            <p:cNvPr id="874" name="CuadroTexto 2"/>
            <p:cNvSpPr txBox="1"/>
            <p:nvPr/>
          </p:nvSpPr>
          <p:spPr>
            <a:xfrm>
              <a:off x="147818" y="0"/>
              <a:ext cx="5016489"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Implementing Neural Machine Translation with attention</a:t>
              </a:r>
            </a:p>
          </p:txBody>
        </p:sp>
        <p:sp>
          <p:nvSpPr>
            <p:cNvPr id="875"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877"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878" name="CuadroTexto 1"/>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76"/>
                                        </p:tgtEl>
                                        <p:attrNameLst>
                                          <p:attrName>style.visibility</p:attrName>
                                        </p:attrNameLst>
                                      </p:cBhvr>
                                      <p:to>
                                        <p:strVal val="visible"/>
                                      </p:to>
                                    </p:set>
                                    <p:anim calcmode="lin" valueType="num">
                                      <p:cBhvr>
                                        <p:cTn id="7" dur="1000" fill="hold"/>
                                        <p:tgtEl>
                                          <p:spTgt spid="876"/>
                                        </p:tgtEl>
                                        <p:attrNameLst>
                                          <p:attrName>ppt_x</p:attrName>
                                        </p:attrNameLst>
                                      </p:cBhvr>
                                      <p:tavLst>
                                        <p:tav tm="0">
                                          <p:val>
                                            <p:strVal val="#ppt_x"/>
                                          </p:val>
                                        </p:tav>
                                        <p:tav tm="100000">
                                          <p:val>
                                            <p:strVal val="#ppt_x"/>
                                          </p:val>
                                        </p:tav>
                                      </p:tavLst>
                                    </p:anim>
                                    <p:anim calcmode="lin" valueType="num">
                                      <p:cBhvr>
                                        <p:cTn id="8" dur="1000" fill="hold"/>
                                        <p:tgtEl>
                                          <p:spTgt spid="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76"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2" name="Título 34"/>
          <p:cNvSpPr txBox="1"/>
          <p:nvPr>
            <p:ph type="title"/>
          </p:nvPr>
        </p:nvSpPr>
        <p:spPr>
          <a:xfrm>
            <a:off x="409723" y="716229"/>
            <a:ext cx="7367031" cy="361716"/>
          </a:xfrm>
          <a:prstGeom prst="rect">
            <a:avLst/>
          </a:prstGeom>
        </p:spPr>
        <p:txBody>
          <a:bodyPr/>
          <a:lstStyle>
            <a:lvl1pPr defTabSz="566927">
              <a:defRPr sz="1488"/>
            </a:lvl1pPr>
          </a:lstStyle>
          <a:p>
            <a:pPr/>
            <a:r>
              <a:t>Summary</a:t>
            </a:r>
          </a:p>
        </p:txBody>
      </p:sp>
      <p:grpSp>
        <p:nvGrpSpPr>
          <p:cNvPr id="885" name="Grupo 3"/>
          <p:cNvGrpSpPr/>
          <p:nvPr/>
        </p:nvGrpSpPr>
        <p:grpSpPr>
          <a:xfrm>
            <a:off x="515937" y="2302143"/>
            <a:ext cx="7215098" cy="746974"/>
            <a:chOff x="0" y="0"/>
            <a:chExt cx="7215096" cy="746972"/>
          </a:xfrm>
        </p:grpSpPr>
        <p:sp>
          <p:nvSpPr>
            <p:cNvPr id="883" name="CuadroTexto 4"/>
            <p:cNvSpPr txBox="1"/>
            <p:nvPr/>
          </p:nvSpPr>
          <p:spPr>
            <a:xfrm>
              <a:off x="182205" y="0"/>
              <a:ext cx="7032892"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Attention is just a mechanism that enables for each output token to treat, get different personalized context</a:t>
              </a:r>
            </a:p>
          </p:txBody>
        </p:sp>
        <p:sp>
          <p:nvSpPr>
            <p:cNvPr id="884" name="Forma libre: forma 5"/>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grpSp>
        <p:nvGrpSpPr>
          <p:cNvPr id="888" name="Grupo 10"/>
          <p:cNvGrpSpPr/>
          <p:nvPr/>
        </p:nvGrpSpPr>
        <p:grpSpPr>
          <a:xfrm>
            <a:off x="515937" y="3393204"/>
            <a:ext cx="7439342" cy="746973"/>
            <a:chOff x="0" y="0"/>
            <a:chExt cx="7439341" cy="746972"/>
          </a:xfrm>
        </p:grpSpPr>
        <p:sp>
          <p:nvSpPr>
            <p:cNvPr id="886" name="CuadroTexto 11"/>
            <p:cNvSpPr txBox="1"/>
            <p:nvPr/>
          </p:nvSpPr>
          <p:spPr>
            <a:xfrm>
              <a:off x="182203" y="0"/>
              <a:ext cx="7257139"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Dot product attention, being as simple as it is, is still able to detect relationships of words and is used in models nowadays</a:t>
              </a:r>
            </a:p>
          </p:txBody>
        </p:sp>
        <p:sp>
          <p:nvSpPr>
            <p:cNvPr id="887" name="Forma libre: forma 12"/>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grpSp>
        <p:nvGrpSpPr>
          <p:cNvPr id="891" name="Grupo 17"/>
          <p:cNvGrpSpPr/>
          <p:nvPr/>
        </p:nvGrpSpPr>
        <p:grpSpPr>
          <a:xfrm>
            <a:off x="515937" y="4484265"/>
            <a:ext cx="7215097" cy="746973"/>
            <a:chOff x="0" y="0"/>
            <a:chExt cx="7215095" cy="746972"/>
          </a:xfrm>
        </p:grpSpPr>
        <p:sp>
          <p:nvSpPr>
            <p:cNvPr id="889" name="CuadroTexto 18"/>
            <p:cNvSpPr txBox="1"/>
            <p:nvPr/>
          </p:nvSpPr>
          <p:spPr>
            <a:xfrm>
              <a:off x="182205" y="0"/>
              <a:ext cx="7032891"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We have built a full encoder decoder model, for that we needed to create the necessary layers</a:t>
              </a:r>
            </a:p>
          </p:txBody>
        </p:sp>
        <p:sp>
          <p:nvSpPr>
            <p:cNvPr id="890" name="Forma libre: forma 19"/>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sp>
        <p:nvSpPr>
          <p:cNvPr id="892" name="CuadroTexto 9"/>
          <p:cNvSpPr txBox="1"/>
          <p:nvPr/>
        </p:nvSpPr>
        <p:spPr>
          <a:xfrm>
            <a:off x="9224009" y="633939"/>
            <a:ext cx="27584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Transforming NLP</a:t>
            </a:r>
          </a:p>
        </p:txBody>
      </p:sp>
      <p:pic>
        <p:nvPicPr>
          <p:cNvPr id="893" name="Gráfico 1" descr="Gráfico 1"/>
          <p:cNvPicPr>
            <a:picLocks noChangeAspect="1"/>
          </p:cNvPicPr>
          <p:nvPr/>
        </p:nvPicPr>
        <p:blipFill>
          <a:blip r:embed="rId3">
            <a:extLst/>
          </a:blip>
          <a:stretch>
            <a:fillRect/>
          </a:stretch>
        </p:blipFill>
        <p:spPr>
          <a:xfrm>
            <a:off x="7416624" y="1593871"/>
            <a:ext cx="5415230" cy="5415230"/>
          </a:xfrm>
          <a:prstGeom prst="rect">
            <a:avLst/>
          </a:prstGeom>
          <a:ln w="12700">
            <a:miter lim="400000"/>
          </a:ln>
        </p:spPr>
      </p:pic>
      <p:grpSp>
        <p:nvGrpSpPr>
          <p:cNvPr id="896" name="Grupo 2"/>
          <p:cNvGrpSpPr/>
          <p:nvPr/>
        </p:nvGrpSpPr>
        <p:grpSpPr>
          <a:xfrm>
            <a:off x="515937" y="5575327"/>
            <a:ext cx="7215097" cy="746973"/>
            <a:chOff x="0" y="0"/>
            <a:chExt cx="7215095" cy="746972"/>
          </a:xfrm>
        </p:grpSpPr>
        <p:sp>
          <p:nvSpPr>
            <p:cNvPr id="894" name="CuadroTexto 6"/>
            <p:cNvSpPr txBox="1"/>
            <p:nvPr/>
          </p:nvSpPr>
          <p:spPr>
            <a:xfrm>
              <a:off x="182205" y="0"/>
              <a:ext cx="7032891" cy="746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lvl1pPr>
            </a:lstStyle>
            <a:p>
              <a:pPr/>
              <a:r>
                <a:t>These ideas actually generalise to any NLP task and pretty much everywhere. However after the next module that will become clearer</a:t>
              </a:r>
            </a:p>
          </p:txBody>
        </p:sp>
        <p:sp>
          <p:nvSpPr>
            <p:cNvPr id="895" name="Forma libre: forma 8"/>
            <p:cNvSpPr/>
            <p:nvPr/>
          </p:nvSpPr>
          <p:spPr>
            <a:xfrm rot="5400000">
              <a:off x="-27249" y="204182"/>
              <a:ext cx="190981" cy="136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69" y="0"/>
                  </a:lnTo>
                  <a:lnTo>
                    <a:pt x="21600" y="21600"/>
                  </a:lnTo>
                  <a:lnTo>
                    <a:pt x="0" y="21600"/>
                  </a:lnTo>
                  <a:close/>
                </a:path>
              </a:pathLst>
            </a:custGeom>
            <a:solidFill>
              <a:srgbClr val="25CAA8"/>
            </a:solidFill>
            <a:ln w="12700" cap="flat">
              <a:noFill/>
              <a:miter lim="400000"/>
            </a:ln>
            <a:effectLst/>
          </p:spPr>
          <p:txBody>
            <a:bodyPr wrap="square" lIns="45719" tIns="45719" rIns="45719" bIns="45719" numCol="1" anchor="ctr">
              <a:noAutofit/>
            </a:bodyPr>
            <a:lstStyle/>
            <a:p>
              <a:pP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85"/>
                                        </p:tgtEl>
                                        <p:attrNameLst>
                                          <p:attrName>style.visibility</p:attrName>
                                        </p:attrNameLst>
                                      </p:cBhvr>
                                      <p:to>
                                        <p:strVal val="visible"/>
                                      </p:to>
                                    </p:set>
                                    <p:anim calcmode="lin" valueType="num">
                                      <p:cBhvr>
                                        <p:cTn id="7" dur="500" fill="hold"/>
                                        <p:tgtEl>
                                          <p:spTgt spid="885"/>
                                        </p:tgtEl>
                                        <p:attrNameLst>
                                          <p:attrName>ppt_x</p:attrName>
                                        </p:attrNameLst>
                                      </p:cBhvr>
                                      <p:tavLst>
                                        <p:tav tm="0">
                                          <p:val>
                                            <p:strVal val="#ppt_x"/>
                                          </p:val>
                                        </p:tav>
                                        <p:tav tm="100000">
                                          <p:val>
                                            <p:strVal val="#ppt_x"/>
                                          </p:val>
                                        </p:tav>
                                      </p:tavLst>
                                    </p:anim>
                                    <p:anim calcmode="lin" valueType="num">
                                      <p:cBhvr>
                                        <p:cTn id="8" dur="500" fill="hold"/>
                                        <p:tgtEl>
                                          <p:spTgt spid="8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888"/>
                                        </p:tgtEl>
                                        <p:attrNameLst>
                                          <p:attrName>style.visibility</p:attrName>
                                        </p:attrNameLst>
                                      </p:cBhvr>
                                      <p:to>
                                        <p:strVal val="visible"/>
                                      </p:to>
                                    </p:set>
                                    <p:anim calcmode="lin" valueType="num">
                                      <p:cBhvr>
                                        <p:cTn id="13" dur="500" fill="hold"/>
                                        <p:tgtEl>
                                          <p:spTgt spid="888"/>
                                        </p:tgtEl>
                                        <p:attrNameLst>
                                          <p:attrName>ppt_x</p:attrName>
                                        </p:attrNameLst>
                                      </p:cBhvr>
                                      <p:tavLst>
                                        <p:tav tm="0">
                                          <p:val>
                                            <p:strVal val="#ppt_x"/>
                                          </p:val>
                                        </p:tav>
                                        <p:tav tm="100000">
                                          <p:val>
                                            <p:strVal val="#ppt_x"/>
                                          </p:val>
                                        </p:tav>
                                      </p:tavLst>
                                    </p:anim>
                                    <p:anim calcmode="lin" valueType="num">
                                      <p:cBhvr>
                                        <p:cTn id="14" dur="500" fill="hold"/>
                                        <p:tgtEl>
                                          <p:spTgt spid="8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891"/>
                                        </p:tgtEl>
                                        <p:attrNameLst>
                                          <p:attrName>style.visibility</p:attrName>
                                        </p:attrNameLst>
                                      </p:cBhvr>
                                      <p:to>
                                        <p:strVal val="visible"/>
                                      </p:to>
                                    </p:set>
                                    <p:anim calcmode="lin" valueType="num">
                                      <p:cBhvr>
                                        <p:cTn id="19" dur="500" fill="hold"/>
                                        <p:tgtEl>
                                          <p:spTgt spid="891"/>
                                        </p:tgtEl>
                                        <p:attrNameLst>
                                          <p:attrName>ppt_x</p:attrName>
                                        </p:attrNameLst>
                                      </p:cBhvr>
                                      <p:tavLst>
                                        <p:tav tm="0">
                                          <p:val>
                                            <p:strVal val="#ppt_x"/>
                                          </p:val>
                                        </p:tav>
                                        <p:tav tm="100000">
                                          <p:val>
                                            <p:strVal val="#ppt_x"/>
                                          </p:val>
                                        </p:tav>
                                      </p:tavLst>
                                    </p:anim>
                                    <p:anim calcmode="lin" valueType="num">
                                      <p:cBhvr>
                                        <p:cTn id="20" dur="500" fill="hold"/>
                                        <p:tgtEl>
                                          <p:spTgt spid="8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 grpId="4" fill="hold">
                                  <p:stCondLst>
                                    <p:cond delay="0"/>
                                  </p:stCondLst>
                                  <p:iterate type="el" backwards="0">
                                    <p:tmAbs val="0"/>
                                  </p:iterate>
                                  <p:childTnLst>
                                    <p:set>
                                      <p:cBhvr>
                                        <p:cTn id="24" fill="hold"/>
                                        <p:tgtEl>
                                          <p:spTgt spid="896"/>
                                        </p:tgtEl>
                                        <p:attrNameLst>
                                          <p:attrName>style.visibility</p:attrName>
                                        </p:attrNameLst>
                                      </p:cBhvr>
                                      <p:to>
                                        <p:strVal val="visible"/>
                                      </p:to>
                                    </p:set>
                                    <p:anim calcmode="lin" valueType="num">
                                      <p:cBhvr>
                                        <p:cTn id="25" dur="500" fill="hold"/>
                                        <p:tgtEl>
                                          <p:spTgt spid="896"/>
                                        </p:tgtEl>
                                        <p:attrNameLst>
                                          <p:attrName>ppt_x</p:attrName>
                                        </p:attrNameLst>
                                      </p:cBhvr>
                                      <p:tavLst>
                                        <p:tav tm="0">
                                          <p:val>
                                            <p:strVal val="#ppt_x"/>
                                          </p:val>
                                        </p:tav>
                                        <p:tav tm="100000">
                                          <p:val>
                                            <p:strVal val="#ppt_x"/>
                                          </p:val>
                                        </p:tav>
                                      </p:tavLst>
                                    </p:anim>
                                    <p:anim calcmode="lin" valueType="num">
                                      <p:cBhvr>
                                        <p:cTn id="26" dur="500" fill="hold"/>
                                        <p:tgtEl>
                                          <p:spTgt spid="8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6" grpId="4"/>
      <p:bldP build="whole" bldLvl="1" animBg="1" rev="0" advAuto="0" spid="885" grpId="1"/>
      <p:bldP build="whole" bldLvl="1" animBg="1" rev="0" advAuto="0" spid="891" grpId="3"/>
      <p:bldP build="whole" bldLvl="1" animBg="1" rev="0" advAuto="0" spid="888" grpId="2"/>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7"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Attention</a:t>
            </a:r>
          </a:p>
        </p:txBody>
      </p:sp>
      <p:grpSp>
        <p:nvGrpSpPr>
          <p:cNvPr id="650" name="Grupo 6"/>
          <p:cNvGrpSpPr/>
          <p:nvPr/>
        </p:nvGrpSpPr>
        <p:grpSpPr>
          <a:xfrm>
            <a:off x="515937" y="2488004"/>
            <a:ext cx="7746320" cy="809227"/>
            <a:chOff x="0" y="0"/>
            <a:chExt cx="7746318" cy="809225"/>
          </a:xfrm>
        </p:grpSpPr>
        <p:sp>
          <p:nvSpPr>
            <p:cNvPr id="648" name="CuadroTexto 2"/>
            <p:cNvSpPr txBox="1"/>
            <p:nvPr/>
          </p:nvSpPr>
          <p:spPr>
            <a:xfrm>
              <a:off x="147817" y="0"/>
              <a:ext cx="7598502" cy="8092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We need to be able to provide good translations to an input text in, let’s say, Hungarian.</a:t>
              </a:r>
            </a:p>
          </p:txBody>
        </p:sp>
        <p:sp>
          <p:nvSpPr>
            <p:cNvPr id="649" name="Forma libre: forma 10"/>
            <p:cNvSpPr/>
            <p:nvPr/>
          </p:nvSpPr>
          <p:spPr>
            <a:xfrm rot="5400000">
              <a:off x="-24035" y="222281"/>
              <a:ext cx="190981" cy="142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sp>
        <p:nvSpPr>
          <p:cNvPr id="651" name="CuadroTexto 1"/>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pic>
        <p:nvPicPr>
          <p:cNvPr id="652" name="Picture 2" descr="Picture 2"/>
          <p:cNvPicPr>
            <a:picLocks noChangeAspect="1"/>
          </p:cNvPicPr>
          <p:nvPr/>
        </p:nvPicPr>
        <p:blipFill>
          <a:blip r:embed="rId3">
            <a:extLst/>
          </a:blip>
          <a:stretch>
            <a:fillRect/>
          </a:stretch>
        </p:blipFill>
        <p:spPr>
          <a:xfrm>
            <a:off x="8670477" y="2185628"/>
            <a:ext cx="3005586" cy="450838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50"/>
                                        </p:tgtEl>
                                        <p:attrNameLst>
                                          <p:attrName>style.visibility</p:attrName>
                                        </p:attrNameLst>
                                      </p:cBhvr>
                                      <p:to>
                                        <p:strVal val="visible"/>
                                      </p:to>
                                    </p:set>
                                    <p:anim calcmode="lin" valueType="num">
                                      <p:cBhvr>
                                        <p:cTn id="7" dur="1000" fill="hold"/>
                                        <p:tgtEl>
                                          <p:spTgt spid="650"/>
                                        </p:tgtEl>
                                        <p:attrNameLst>
                                          <p:attrName>ppt_x</p:attrName>
                                        </p:attrNameLst>
                                      </p:cBhvr>
                                      <p:tavLst>
                                        <p:tav tm="0">
                                          <p:val>
                                            <p:strVal val="#ppt_x"/>
                                          </p:val>
                                        </p:tav>
                                        <p:tav tm="100000">
                                          <p:val>
                                            <p:strVal val="#ppt_x"/>
                                          </p:val>
                                        </p:tav>
                                      </p:tavLst>
                                    </p:anim>
                                    <p:anim calcmode="lin" valueType="num">
                                      <p:cBhvr>
                                        <p:cTn id="8" dur="1000" fill="hold"/>
                                        <p:tgtEl>
                                          <p:spTgt spid="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5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61" name="Grupo 45"/>
          <p:cNvGrpSpPr/>
          <p:nvPr/>
        </p:nvGrpSpPr>
        <p:grpSpPr>
          <a:xfrm>
            <a:off x="1016679" y="1437612"/>
            <a:ext cx="497032" cy="1991389"/>
            <a:chOff x="0" y="0"/>
            <a:chExt cx="497030" cy="1991387"/>
          </a:xfrm>
        </p:grpSpPr>
        <p:sp>
          <p:nvSpPr>
            <p:cNvPr id="656" name="Rectángulo 46"/>
            <p:cNvSpPr/>
            <p:nvPr/>
          </p:nvSpPr>
          <p:spPr>
            <a:xfrm>
              <a:off x="0" y="-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57" name="Rectángulo 47"/>
            <p:cNvSpPr/>
            <p:nvPr/>
          </p:nvSpPr>
          <p:spPr>
            <a:xfrm>
              <a:off x="0" y="39807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58" name="Rectángulo 48"/>
            <p:cNvSpPr/>
            <p:nvPr/>
          </p:nvSpPr>
          <p:spPr>
            <a:xfrm>
              <a:off x="0" y="79665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59" name="Rectángulo 49"/>
            <p:cNvSpPr/>
            <p:nvPr/>
          </p:nvSpPr>
          <p:spPr>
            <a:xfrm>
              <a:off x="0" y="119523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60" name="Rectángulo 50"/>
            <p:cNvSpPr/>
            <p:nvPr/>
          </p:nvSpPr>
          <p:spPr>
            <a:xfrm>
              <a:off x="0" y="159331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grpSp>
      <p:sp>
        <p:nvSpPr>
          <p:cNvPr id="662" name="CuadroTexto 3096"/>
          <p:cNvSpPr txBox="1"/>
          <p:nvPr/>
        </p:nvSpPr>
        <p:spPr>
          <a:xfrm>
            <a:off x="689974" y="2291809"/>
            <a:ext cx="266974"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a:solidFill>
                  <a:srgbClr val="171717"/>
                </a:solidFill>
              </a:defRPr>
            </a:lvl1pPr>
          </a:lstStyle>
          <a:p>
            <a:pPr/>
            <a:r>
              <a:t>h1</a:t>
            </a:r>
          </a:p>
        </p:txBody>
      </p:sp>
      <p:sp>
        <p:nvSpPr>
          <p:cNvPr id="663" name="CuadroTexto 3120"/>
          <p:cNvSpPr txBox="1"/>
          <p:nvPr/>
        </p:nvSpPr>
        <p:spPr>
          <a:xfrm>
            <a:off x="2183986" y="2291808"/>
            <a:ext cx="266973"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a:solidFill>
                  <a:srgbClr val="171717"/>
                </a:solidFill>
              </a:defRPr>
            </a:lvl1pPr>
          </a:lstStyle>
          <a:p>
            <a:pPr/>
            <a:r>
              <a:t>h2</a:t>
            </a:r>
          </a:p>
        </p:txBody>
      </p:sp>
      <p:sp>
        <p:nvSpPr>
          <p:cNvPr id="664" name="CuadroTexto 3128"/>
          <p:cNvSpPr txBox="1"/>
          <p:nvPr/>
        </p:nvSpPr>
        <p:spPr>
          <a:xfrm>
            <a:off x="3775959" y="2291809"/>
            <a:ext cx="261250" cy="25922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defTabSz="439502">
              <a:lnSpc>
                <a:spcPct val="85000"/>
              </a:lnSpc>
              <a:defRPr>
                <a:solidFill>
                  <a:srgbClr val="171717"/>
                </a:solidFill>
              </a:defRPr>
            </a:lvl1pPr>
          </a:lstStyle>
          <a:p>
            <a:pPr/>
            <a:r>
              <a:t>h3</a:t>
            </a:r>
          </a:p>
        </p:txBody>
      </p:sp>
      <p:sp>
        <p:nvSpPr>
          <p:cNvPr id="665" name="CuadroTexto 3136"/>
          <p:cNvSpPr txBox="1"/>
          <p:nvPr/>
        </p:nvSpPr>
        <p:spPr>
          <a:xfrm rot="16200000">
            <a:off x="4766876" y="2303962"/>
            <a:ext cx="1435758" cy="25922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a:solidFill>
                  <a:srgbClr val="171717"/>
                </a:solidFill>
              </a:defRPr>
            </a:lvl1pPr>
          </a:lstStyle>
          <a:p>
            <a:pPr/>
            <a:r>
              <a:t>context vector</a:t>
            </a:r>
          </a:p>
        </p:txBody>
      </p:sp>
      <p:sp>
        <p:nvSpPr>
          <p:cNvPr id="666" name="Conector recto de flecha 3141"/>
          <p:cNvSpPr/>
          <p:nvPr/>
        </p:nvSpPr>
        <p:spPr>
          <a:xfrm flipV="1">
            <a:off x="1262886" y="3430371"/>
            <a:ext cx="4616" cy="1072156"/>
          </a:xfrm>
          <a:prstGeom prst="line">
            <a:avLst/>
          </a:prstGeom>
          <a:ln w="25400">
            <a:solidFill>
              <a:srgbClr val="003D58"/>
            </a:solidFill>
            <a:miter/>
            <a:tailEnd type="triangle"/>
          </a:ln>
        </p:spPr>
        <p:txBody>
          <a:bodyPr lIns="45719" rIns="45719"/>
          <a:lstStyle/>
          <a:p>
            <a:pPr/>
          </a:p>
        </p:txBody>
      </p:sp>
      <p:sp>
        <p:nvSpPr>
          <p:cNvPr id="667" name="CuadroTexto 3157"/>
          <p:cNvSpPr txBox="1"/>
          <p:nvPr/>
        </p:nvSpPr>
        <p:spPr>
          <a:xfrm>
            <a:off x="1115313" y="6238055"/>
            <a:ext cx="309117"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Ek</a:t>
            </a:r>
          </a:p>
        </p:txBody>
      </p:sp>
      <p:sp>
        <p:nvSpPr>
          <p:cNvPr id="668" name="CuadroTexto 3158"/>
          <p:cNvSpPr txBox="1"/>
          <p:nvPr/>
        </p:nvSpPr>
        <p:spPr>
          <a:xfrm>
            <a:off x="2599040" y="6238055"/>
            <a:ext cx="436490"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hou</a:t>
            </a:r>
          </a:p>
        </p:txBody>
      </p:sp>
      <p:sp>
        <p:nvSpPr>
          <p:cNvPr id="669" name="CuadroTexto 3159"/>
          <p:cNvSpPr txBox="1"/>
          <p:nvPr/>
        </p:nvSpPr>
        <p:spPr>
          <a:xfrm>
            <a:off x="4112438" y="6238055"/>
            <a:ext cx="422226"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van</a:t>
            </a:r>
          </a:p>
        </p:txBody>
      </p:sp>
      <p:sp>
        <p:nvSpPr>
          <p:cNvPr id="670" name="CuadroTexto 3160"/>
          <p:cNvSpPr txBox="1"/>
          <p:nvPr/>
        </p:nvSpPr>
        <p:spPr>
          <a:xfrm>
            <a:off x="5439071" y="6238055"/>
            <a:ext cx="860277"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aandag</a:t>
            </a:r>
          </a:p>
        </p:txBody>
      </p:sp>
      <p:sp>
        <p:nvSpPr>
          <p:cNvPr id="671" name="Conector: angular 3164"/>
          <p:cNvSpPr/>
          <p:nvPr/>
        </p:nvSpPr>
        <p:spPr>
          <a:xfrm>
            <a:off x="1515623" y="2445619"/>
            <a:ext cx="844485" cy="2649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20" y="0"/>
                </a:lnTo>
                <a:lnTo>
                  <a:pt x="10820" y="21600"/>
                </a:lnTo>
                <a:lnTo>
                  <a:pt x="21600" y="21600"/>
                </a:lnTo>
              </a:path>
            </a:pathLst>
          </a:custGeom>
          <a:ln w="25400">
            <a:solidFill>
              <a:srgbClr val="003D58"/>
            </a:solidFill>
            <a:miter/>
            <a:tailEnd type="triangle"/>
          </a:ln>
        </p:spPr>
        <p:txBody>
          <a:bodyPr lIns="45719" rIns="45719"/>
          <a:lstStyle/>
          <a:p>
            <a:pPr/>
          </a:p>
        </p:txBody>
      </p:sp>
      <p:sp>
        <p:nvSpPr>
          <p:cNvPr id="672" name="Conector recto de flecha 3194"/>
          <p:cNvSpPr/>
          <p:nvPr/>
        </p:nvSpPr>
        <p:spPr>
          <a:xfrm>
            <a:off x="6115589" y="2914814"/>
            <a:ext cx="811177" cy="1"/>
          </a:xfrm>
          <a:prstGeom prst="line">
            <a:avLst/>
          </a:prstGeom>
          <a:ln w="25400">
            <a:solidFill>
              <a:srgbClr val="003D58"/>
            </a:solidFill>
            <a:miter/>
            <a:tailEnd type="triangle"/>
          </a:ln>
        </p:spPr>
        <p:txBody>
          <a:bodyPr lIns="45719" rIns="45719"/>
          <a:lstStyle/>
          <a:p>
            <a:pPr/>
          </a:p>
        </p:txBody>
      </p:sp>
      <p:sp>
        <p:nvSpPr>
          <p:cNvPr id="673" name="Conector recto 3213"/>
          <p:cNvSpPr/>
          <p:nvPr/>
        </p:nvSpPr>
        <p:spPr>
          <a:xfrm>
            <a:off x="7840451" y="1977390"/>
            <a:ext cx="942786" cy="2098981"/>
          </a:xfrm>
          <a:prstGeom prst="line">
            <a:avLst/>
          </a:prstGeom>
          <a:ln w="25400">
            <a:solidFill>
              <a:srgbClr val="335B74"/>
            </a:solidFill>
            <a:prstDash val="dash"/>
            <a:miter/>
          </a:ln>
        </p:spPr>
        <p:txBody>
          <a:bodyPr lIns="45719" rIns="45719"/>
          <a:lstStyle/>
          <a:p>
            <a:pPr/>
          </a:p>
        </p:txBody>
      </p:sp>
      <p:grpSp>
        <p:nvGrpSpPr>
          <p:cNvPr id="679" name="Grupo 45"/>
          <p:cNvGrpSpPr/>
          <p:nvPr/>
        </p:nvGrpSpPr>
        <p:grpSpPr>
          <a:xfrm>
            <a:off x="2564526" y="1437612"/>
            <a:ext cx="497032" cy="1991389"/>
            <a:chOff x="0" y="0"/>
            <a:chExt cx="497030" cy="1991387"/>
          </a:xfrm>
        </p:grpSpPr>
        <p:sp>
          <p:nvSpPr>
            <p:cNvPr id="674" name="Rectángulo 46"/>
            <p:cNvSpPr/>
            <p:nvPr/>
          </p:nvSpPr>
          <p:spPr>
            <a:xfrm>
              <a:off x="0" y="-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75" name="Rectángulo 47"/>
            <p:cNvSpPr/>
            <p:nvPr/>
          </p:nvSpPr>
          <p:spPr>
            <a:xfrm>
              <a:off x="0" y="39807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76" name="Rectángulo 48"/>
            <p:cNvSpPr/>
            <p:nvPr/>
          </p:nvSpPr>
          <p:spPr>
            <a:xfrm>
              <a:off x="0" y="79665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77" name="Rectángulo 49"/>
            <p:cNvSpPr/>
            <p:nvPr/>
          </p:nvSpPr>
          <p:spPr>
            <a:xfrm>
              <a:off x="0" y="119523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78" name="Rectángulo 50"/>
            <p:cNvSpPr/>
            <p:nvPr/>
          </p:nvSpPr>
          <p:spPr>
            <a:xfrm>
              <a:off x="0" y="159331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grpSp>
      <p:grpSp>
        <p:nvGrpSpPr>
          <p:cNvPr id="682" name="Rectángulo: esquinas redondeadas 3074"/>
          <p:cNvGrpSpPr/>
          <p:nvPr/>
        </p:nvGrpSpPr>
        <p:grpSpPr>
          <a:xfrm>
            <a:off x="2337512" y="4500376"/>
            <a:ext cx="951059" cy="1176858"/>
            <a:chOff x="0" y="0"/>
            <a:chExt cx="951058" cy="1176857"/>
          </a:xfrm>
        </p:grpSpPr>
        <p:sp>
          <p:nvSpPr>
            <p:cNvPr id="680" name="Rounded Rectangle"/>
            <p:cNvSpPr/>
            <p:nvPr/>
          </p:nvSpPr>
          <p:spPr>
            <a:xfrm>
              <a:off x="0" y="0"/>
              <a:ext cx="951059" cy="1176858"/>
            </a:xfrm>
            <a:prstGeom prst="roundRect">
              <a:avLst>
                <a:gd name="adj" fmla="val 5667"/>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81" name="RNN"/>
            <p:cNvSpPr txBox="1"/>
            <p:nvPr/>
          </p:nvSpPr>
          <p:spPr>
            <a:xfrm>
              <a:off x="49002" y="413099"/>
              <a:ext cx="853054" cy="350660"/>
            </a:xfrm>
            <a:prstGeom prst="rect">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003D58"/>
                  </a:solidFill>
                </a:defRPr>
              </a:lvl1pPr>
            </a:lstStyle>
            <a:p>
              <a:pPr/>
              <a:r>
                <a:t>RNN</a:t>
              </a:r>
            </a:p>
          </p:txBody>
        </p:sp>
      </p:grpSp>
      <p:grpSp>
        <p:nvGrpSpPr>
          <p:cNvPr id="685" name="Rectángulo: esquinas redondeadas 3074"/>
          <p:cNvGrpSpPr/>
          <p:nvPr/>
        </p:nvGrpSpPr>
        <p:grpSpPr>
          <a:xfrm>
            <a:off x="789664" y="4500376"/>
            <a:ext cx="951060" cy="1176858"/>
            <a:chOff x="0" y="0"/>
            <a:chExt cx="951058" cy="1176857"/>
          </a:xfrm>
        </p:grpSpPr>
        <p:sp>
          <p:nvSpPr>
            <p:cNvPr id="683" name="Rounded Rectangle"/>
            <p:cNvSpPr/>
            <p:nvPr/>
          </p:nvSpPr>
          <p:spPr>
            <a:xfrm>
              <a:off x="0" y="0"/>
              <a:ext cx="951059" cy="1176858"/>
            </a:xfrm>
            <a:prstGeom prst="roundRect">
              <a:avLst>
                <a:gd name="adj" fmla="val 5667"/>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84" name="RNN"/>
            <p:cNvSpPr txBox="1"/>
            <p:nvPr/>
          </p:nvSpPr>
          <p:spPr>
            <a:xfrm>
              <a:off x="49002" y="413099"/>
              <a:ext cx="853054" cy="350660"/>
            </a:xfrm>
            <a:prstGeom prst="rect">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003D58"/>
                  </a:solidFill>
                </a:defRPr>
              </a:lvl1pPr>
            </a:lstStyle>
            <a:p>
              <a:pPr/>
              <a:r>
                <a:t>RNN</a:t>
              </a:r>
            </a:p>
          </p:txBody>
        </p:sp>
      </p:grpSp>
      <p:sp>
        <p:nvSpPr>
          <p:cNvPr id="686" name="Conector recto de flecha 3141"/>
          <p:cNvSpPr/>
          <p:nvPr/>
        </p:nvSpPr>
        <p:spPr>
          <a:xfrm flipV="1">
            <a:off x="1265193" y="5672928"/>
            <a:ext cx="1" cy="518521"/>
          </a:xfrm>
          <a:prstGeom prst="line">
            <a:avLst/>
          </a:prstGeom>
          <a:ln w="25400">
            <a:solidFill>
              <a:srgbClr val="003D58"/>
            </a:solidFill>
            <a:miter/>
            <a:tailEnd type="triangle"/>
          </a:ln>
        </p:spPr>
        <p:txBody>
          <a:bodyPr lIns="45719" rIns="45719"/>
          <a:lstStyle/>
          <a:p>
            <a:pPr/>
          </a:p>
        </p:txBody>
      </p:sp>
      <p:sp>
        <p:nvSpPr>
          <p:cNvPr id="687" name="Conector recto de flecha 3141"/>
          <p:cNvSpPr/>
          <p:nvPr/>
        </p:nvSpPr>
        <p:spPr>
          <a:xfrm flipV="1">
            <a:off x="2810734" y="3430371"/>
            <a:ext cx="4617" cy="1072156"/>
          </a:xfrm>
          <a:prstGeom prst="line">
            <a:avLst/>
          </a:prstGeom>
          <a:ln w="25400">
            <a:solidFill>
              <a:srgbClr val="003D58"/>
            </a:solidFill>
            <a:miter/>
            <a:tailEnd type="triangle"/>
          </a:ln>
        </p:spPr>
        <p:txBody>
          <a:bodyPr lIns="45719" rIns="45719"/>
          <a:lstStyle/>
          <a:p>
            <a:pPr/>
          </a:p>
        </p:txBody>
      </p:sp>
      <p:sp>
        <p:nvSpPr>
          <p:cNvPr id="688" name="Conector recto de flecha 3141"/>
          <p:cNvSpPr/>
          <p:nvPr/>
        </p:nvSpPr>
        <p:spPr>
          <a:xfrm flipV="1">
            <a:off x="2813042" y="5672928"/>
            <a:ext cx="1" cy="518521"/>
          </a:xfrm>
          <a:prstGeom prst="line">
            <a:avLst/>
          </a:prstGeom>
          <a:ln w="25400">
            <a:solidFill>
              <a:srgbClr val="003D58"/>
            </a:solidFill>
            <a:miter/>
            <a:tailEnd type="triangle"/>
          </a:ln>
        </p:spPr>
        <p:txBody>
          <a:bodyPr lIns="45719" rIns="45719"/>
          <a:lstStyle/>
          <a:p>
            <a:pPr/>
          </a:p>
        </p:txBody>
      </p:sp>
      <p:grpSp>
        <p:nvGrpSpPr>
          <p:cNvPr id="694" name="Grupo 45"/>
          <p:cNvGrpSpPr/>
          <p:nvPr/>
        </p:nvGrpSpPr>
        <p:grpSpPr>
          <a:xfrm>
            <a:off x="4070710" y="1437612"/>
            <a:ext cx="497032" cy="1991389"/>
            <a:chOff x="0" y="0"/>
            <a:chExt cx="497030" cy="1991387"/>
          </a:xfrm>
        </p:grpSpPr>
        <p:sp>
          <p:nvSpPr>
            <p:cNvPr id="689" name="Rectángulo 46"/>
            <p:cNvSpPr/>
            <p:nvPr/>
          </p:nvSpPr>
          <p:spPr>
            <a:xfrm>
              <a:off x="0" y="-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0" name="Rectángulo 47"/>
            <p:cNvSpPr/>
            <p:nvPr/>
          </p:nvSpPr>
          <p:spPr>
            <a:xfrm>
              <a:off x="0" y="39807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1" name="Rectángulo 48"/>
            <p:cNvSpPr/>
            <p:nvPr/>
          </p:nvSpPr>
          <p:spPr>
            <a:xfrm>
              <a:off x="0" y="79665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2" name="Rectángulo 49"/>
            <p:cNvSpPr/>
            <p:nvPr/>
          </p:nvSpPr>
          <p:spPr>
            <a:xfrm>
              <a:off x="0" y="119523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3" name="Rectángulo 50"/>
            <p:cNvSpPr/>
            <p:nvPr/>
          </p:nvSpPr>
          <p:spPr>
            <a:xfrm>
              <a:off x="0" y="159331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grpSp>
      <p:sp>
        <p:nvSpPr>
          <p:cNvPr id="695" name="Conector recto de flecha 3141"/>
          <p:cNvSpPr/>
          <p:nvPr/>
        </p:nvSpPr>
        <p:spPr>
          <a:xfrm flipV="1">
            <a:off x="4316917" y="3426066"/>
            <a:ext cx="4617" cy="1072156"/>
          </a:xfrm>
          <a:prstGeom prst="line">
            <a:avLst/>
          </a:prstGeom>
          <a:ln w="25400">
            <a:solidFill>
              <a:srgbClr val="003D58"/>
            </a:solidFill>
            <a:miter/>
            <a:tailEnd type="triangle"/>
          </a:ln>
        </p:spPr>
        <p:txBody>
          <a:bodyPr lIns="45719" rIns="45719"/>
          <a:lstStyle/>
          <a:p>
            <a:pPr/>
          </a:p>
        </p:txBody>
      </p:sp>
      <p:grpSp>
        <p:nvGrpSpPr>
          <p:cNvPr id="701" name="Grupo 45"/>
          <p:cNvGrpSpPr/>
          <p:nvPr/>
        </p:nvGrpSpPr>
        <p:grpSpPr>
          <a:xfrm>
            <a:off x="5618557" y="1437612"/>
            <a:ext cx="497032" cy="1991389"/>
            <a:chOff x="0" y="0"/>
            <a:chExt cx="497030" cy="1991387"/>
          </a:xfrm>
        </p:grpSpPr>
        <p:sp>
          <p:nvSpPr>
            <p:cNvPr id="696" name="Rectángulo 46"/>
            <p:cNvSpPr/>
            <p:nvPr/>
          </p:nvSpPr>
          <p:spPr>
            <a:xfrm>
              <a:off x="0" y="-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7" name="Rectángulo 47"/>
            <p:cNvSpPr/>
            <p:nvPr/>
          </p:nvSpPr>
          <p:spPr>
            <a:xfrm>
              <a:off x="0" y="39807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8" name="Rectángulo 48"/>
            <p:cNvSpPr/>
            <p:nvPr/>
          </p:nvSpPr>
          <p:spPr>
            <a:xfrm>
              <a:off x="0" y="79665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699" name="Rectángulo 49"/>
            <p:cNvSpPr/>
            <p:nvPr/>
          </p:nvSpPr>
          <p:spPr>
            <a:xfrm>
              <a:off x="0" y="1195235"/>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sp>
          <p:nvSpPr>
            <p:cNvPr id="700" name="Rectángulo 50"/>
            <p:cNvSpPr/>
            <p:nvPr/>
          </p:nvSpPr>
          <p:spPr>
            <a:xfrm>
              <a:off x="0" y="1593311"/>
              <a:ext cx="497031" cy="398077"/>
            </a:xfrm>
            <a:prstGeom prst="rect">
              <a:avLst/>
            </a:prstGeom>
            <a:noFill/>
            <a:ln w="9525" cap="flat">
              <a:solidFill>
                <a:srgbClr val="130F24"/>
              </a:solidFill>
              <a:prstDash val="solid"/>
              <a:round/>
            </a:ln>
            <a:effectLst/>
          </p:spPr>
          <p:txBody>
            <a:bodyPr wrap="square" lIns="45719" tIns="45719" rIns="45719" bIns="45719" numCol="1" anchor="ctr">
              <a:noAutofit/>
            </a:bodyPr>
            <a:lstStyle/>
            <a:p>
              <a:pPr algn="ctr"/>
            </a:p>
          </p:txBody>
        </p:sp>
      </p:grpSp>
      <p:grpSp>
        <p:nvGrpSpPr>
          <p:cNvPr id="704" name="Rectángulo: esquinas redondeadas 3074"/>
          <p:cNvGrpSpPr/>
          <p:nvPr/>
        </p:nvGrpSpPr>
        <p:grpSpPr>
          <a:xfrm>
            <a:off x="5391544" y="4500376"/>
            <a:ext cx="951059" cy="1176858"/>
            <a:chOff x="0" y="0"/>
            <a:chExt cx="951058" cy="1176857"/>
          </a:xfrm>
        </p:grpSpPr>
        <p:sp>
          <p:nvSpPr>
            <p:cNvPr id="702" name="Rounded Rectangle"/>
            <p:cNvSpPr/>
            <p:nvPr/>
          </p:nvSpPr>
          <p:spPr>
            <a:xfrm>
              <a:off x="0" y="0"/>
              <a:ext cx="951059" cy="1176858"/>
            </a:xfrm>
            <a:prstGeom prst="roundRect">
              <a:avLst>
                <a:gd name="adj" fmla="val 5667"/>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03" name="RNN"/>
            <p:cNvSpPr txBox="1"/>
            <p:nvPr/>
          </p:nvSpPr>
          <p:spPr>
            <a:xfrm>
              <a:off x="49002" y="413099"/>
              <a:ext cx="853054" cy="350660"/>
            </a:xfrm>
            <a:prstGeom prst="rect">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003D58"/>
                  </a:solidFill>
                </a:defRPr>
              </a:lvl1pPr>
            </a:lstStyle>
            <a:p>
              <a:pPr/>
              <a:r>
                <a:t>RNN</a:t>
              </a:r>
            </a:p>
          </p:txBody>
        </p:sp>
      </p:grpSp>
      <p:grpSp>
        <p:nvGrpSpPr>
          <p:cNvPr id="707" name="Rectángulo: esquinas redondeadas 3074"/>
          <p:cNvGrpSpPr/>
          <p:nvPr/>
        </p:nvGrpSpPr>
        <p:grpSpPr>
          <a:xfrm>
            <a:off x="3843696" y="4500376"/>
            <a:ext cx="951059" cy="1176858"/>
            <a:chOff x="0" y="0"/>
            <a:chExt cx="951058" cy="1176857"/>
          </a:xfrm>
        </p:grpSpPr>
        <p:sp>
          <p:nvSpPr>
            <p:cNvPr id="705" name="Rounded Rectangle"/>
            <p:cNvSpPr/>
            <p:nvPr/>
          </p:nvSpPr>
          <p:spPr>
            <a:xfrm>
              <a:off x="0" y="0"/>
              <a:ext cx="951059" cy="1176858"/>
            </a:xfrm>
            <a:prstGeom prst="roundRect">
              <a:avLst>
                <a:gd name="adj" fmla="val 5667"/>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06" name="RNN"/>
            <p:cNvSpPr txBox="1"/>
            <p:nvPr/>
          </p:nvSpPr>
          <p:spPr>
            <a:xfrm>
              <a:off x="49002" y="413099"/>
              <a:ext cx="853054" cy="350660"/>
            </a:xfrm>
            <a:prstGeom prst="rect">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003D58"/>
                  </a:solidFill>
                </a:defRPr>
              </a:lvl1pPr>
            </a:lstStyle>
            <a:p>
              <a:pPr/>
              <a:r>
                <a:t>RNN</a:t>
              </a:r>
            </a:p>
          </p:txBody>
        </p:sp>
      </p:grpSp>
      <p:sp>
        <p:nvSpPr>
          <p:cNvPr id="708" name="Conector recto de flecha 3141"/>
          <p:cNvSpPr/>
          <p:nvPr/>
        </p:nvSpPr>
        <p:spPr>
          <a:xfrm flipV="1">
            <a:off x="4319224" y="5672928"/>
            <a:ext cx="1" cy="518521"/>
          </a:xfrm>
          <a:prstGeom prst="line">
            <a:avLst/>
          </a:prstGeom>
          <a:ln w="25400">
            <a:solidFill>
              <a:srgbClr val="003D58"/>
            </a:solidFill>
            <a:miter/>
            <a:tailEnd type="triangle"/>
          </a:ln>
        </p:spPr>
        <p:txBody>
          <a:bodyPr lIns="45719" rIns="45719"/>
          <a:lstStyle/>
          <a:p>
            <a:pPr/>
          </a:p>
        </p:txBody>
      </p:sp>
      <p:sp>
        <p:nvSpPr>
          <p:cNvPr id="709" name="Conector recto de flecha 3141"/>
          <p:cNvSpPr/>
          <p:nvPr/>
        </p:nvSpPr>
        <p:spPr>
          <a:xfrm flipV="1">
            <a:off x="5864765" y="3426066"/>
            <a:ext cx="4616" cy="1072156"/>
          </a:xfrm>
          <a:prstGeom prst="line">
            <a:avLst/>
          </a:prstGeom>
          <a:ln w="25400">
            <a:solidFill>
              <a:srgbClr val="003D58"/>
            </a:solidFill>
            <a:miter/>
            <a:tailEnd type="triangle"/>
          </a:ln>
        </p:spPr>
        <p:txBody>
          <a:bodyPr lIns="45719" rIns="45719"/>
          <a:lstStyle/>
          <a:p>
            <a:pPr/>
          </a:p>
        </p:txBody>
      </p:sp>
      <p:sp>
        <p:nvSpPr>
          <p:cNvPr id="710" name="Conector recto de flecha 3141"/>
          <p:cNvSpPr/>
          <p:nvPr/>
        </p:nvSpPr>
        <p:spPr>
          <a:xfrm flipV="1">
            <a:off x="5867072" y="5672928"/>
            <a:ext cx="1" cy="518521"/>
          </a:xfrm>
          <a:prstGeom prst="line">
            <a:avLst/>
          </a:prstGeom>
          <a:ln w="25400">
            <a:solidFill>
              <a:srgbClr val="003D58"/>
            </a:solidFill>
            <a:miter/>
            <a:tailEnd type="triangle"/>
          </a:ln>
        </p:spPr>
        <p:txBody>
          <a:bodyPr lIns="45719" rIns="45719"/>
          <a:lstStyle/>
          <a:p>
            <a:pPr/>
          </a:p>
        </p:txBody>
      </p:sp>
      <p:sp>
        <p:nvSpPr>
          <p:cNvPr id="711" name="Conector: angular 3164"/>
          <p:cNvSpPr/>
          <p:nvPr/>
        </p:nvSpPr>
        <p:spPr>
          <a:xfrm>
            <a:off x="4569655" y="2449185"/>
            <a:ext cx="844484" cy="26426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20" y="0"/>
                </a:lnTo>
                <a:lnTo>
                  <a:pt x="10820" y="21600"/>
                </a:lnTo>
                <a:lnTo>
                  <a:pt x="21600" y="21600"/>
                </a:lnTo>
              </a:path>
            </a:pathLst>
          </a:custGeom>
          <a:ln w="25400">
            <a:solidFill>
              <a:srgbClr val="003D58"/>
            </a:solidFill>
            <a:miter/>
            <a:tailEnd type="triangle"/>
          </a:ln>
        </p:spPr>
        <p:txBody>
          <a:bodyPr lIns="45719" rIns="45719"/>
          <a:lstStyle/>
          <a:p>
            <a:pPr/>
          </a:p>
        </p:txBody>
      </p:sp>
      <p:sp>
        <p:nvSpPr>
          <p:cNvPr id="712" name="Conector: angular 3164"/>
          <p:cNvSpPr/>
          <p:nvPr/>
        </p:nvSpPr>
        <p:spPr>
          <a:xfrm>
            <a:off x="3052898" y="2449185"/>
            <a:ext cx="844484" cy="26426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20" y="0"/>
                </a:lnTo>
                <a:lnTo>
                  <a:pt x="10820" y="21600"/>
                </a:lnTo>
                <a:lnTo>
                  <a:pt x="21600" y="21600"/>
                </a:lnTo>
              </a:path>
            </a:pathLst>
          </a:custGeom>
          <a:ln w="25400">
            <a:solidFill>
              <a:srgbClr val="003D58"/>
            </a:solidFill>
            <a:miter/>
            <a:tailEnd type="triangle"/>
          </a:ln>
        </p:spPr>
        <p:txBody>
          <a:bodyPr lIns="45719" rIns="45719"/>
          <a:lstStyle/>
          <a:p>
            <a:pPr/>
          </a:p>
        </p:txBody>
      </p:sp>
      <p:grpSp>
        <p:nvGrpSpPr>
          <p:cNvPr id="715" name="Rectángulo: esquinas redondeadas 3074"/>
          <p:cNvGrpSpPr/>
          <p:nvPr/>
        </p:nvGrpSpPr>
        <p:grpSpPr>
          <a:xfrm>
            <a:off x="6914064" y="2329913"/>
            <a:ext cx="951059" cy="1176859"/>
            <a:chOff x="0" y="0"/>
            <a:chExt cx="951058" cy="1176857"/>
          </a:xfrm>
        </p:grpSpPr>
        <p:sp>
          <p:nvSpPr>
            <p:cNvPr id="713" name="Rounded Rectangle"/>
            <p:cNvSpPr/>
            <p:nvPr/>
          </p:nvSpPr>
          <p:spPr>
            <a:xfrm>
              <a:off x="0" y="0"/>
              <a:ext cx="951059" cy="1176858"/>
            </a:xfrm>
            <a:prstGeom prst="roundRect">
              <a:avLst>
                <a:gd name="adj" fmla="val 5667"/>
              </a:avLst>
            </a:prstGeom>
            <a:solidFill>
              <a:srgbClr val="003D58"/>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14" name="RNN"/>
            <p:cNvSpPr txBox="1"/>
            <p:nvPr/>
          </p:nvSpPr>
          <p:spPr>
            <a:xfrm>
              <a:off x="49002" y="413099"/>
              <a:ext cx="853054" cy="350660"/>
            </a:xfrm>
            <a:prstGeom prst="rect">
              <a:avLst/>
            </a:prstGeom>
            <a:solidFill>
              <a:srgbClr val="003D58"/>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25CAA8"/>
                  </a:solidFill>
                </a:defRPr>
              </a:lvl1pPr>
            </a:lstStyle>
            <a:p>
              <a:pPr/>
              <a:r>
                <a:t>RNN</a:t>
              </a:r>
            </a:p>
          </p:txBody>
        </p:sp>
      </p:grpSp>
      <p:sp>
        <p:nvSpPr>
          <p:cNvPr id="716" name="Conector recto de flecha 3194"/>
          <p:cNvSpPr/>
          <p:nvPr/>
        </p:nvSpPr>
        <p:spPr>
          <a:xfrm>
            <a:off x="7865122" y="2914814"/>
            <a:ext cx="811177" cy="1"/>
          </a:xfrm>
          <a:prstGeom prst="line">
            <a:avLst/>
          </a:prstGeom>
          <a:ln w="25400">
            <a:solidFill>
              <a:srgbClr val="003D58"/>
            </a:solidFill>
            <a:miter/>
            <a:tailEnd type="triangle"/>
          </a:ln>
        </p:spPr>
        <p:txBody>
          <a:bodyPr lIns="45719" rIns="45719"/>
          <a:lstStyle/>
          <a:p>
            <a:pPr/>
          </a:p>
        </p:txBody>
      </p:sp>
      <p:sp>
        <p:nvSpPr>
          <p:cNvPr id="717" name="Conector recto de flecha 3141"/>
          <p:cNvSpPr/>
          <p:nvPr/>
        </p:nvSpPr>
        <p:spPr>
          <a:xfrm flipV="1">
            <a:off x="7389592" y="1811392"/>
            <a:ext cx="1" cy="518521"/>
          </a:xfrm>
          <a:prstGeom prst="line">
            <a:avLst/>
          </a:prstGeom>
          <a:ln w="25400">
            <a:solidFill>
              <a:srgbClr val="003D58"/>
            </a:solidFill>
            <a:miter/>
            <a:tailEnd type="triangle"/>
          </a:ln>
        </p:spPr>
        <p:txBody>
          <a:bodyPr lIns="45719" rIns="45719"/>
          <a:lstStyle/>
          <a:p>
            <a:pPr/>
          </a:p>
        </p:txBody>
      </p:sp>
      <p:sp>
        <p:nvSpPr>
          <p:cNvPr id="718" name="Conector recto de flecha 3141"/>
          <p:cNvSpPr/>
          <p:nvPr/>
        </p:nvSpPr>
        <p:spPr>
          <a:xfrm flipV="1">
            <a:off x="7389592" y="3519046"/>
            <a:ext cx="1" cy="518521"/>
          </a:xfrm>
          <a:prstGeom prst="line">
            <a:avLst/>
          </a:prstGeom>
          <a:ln w="25400">
            <a:solidFill>
              <a:srgbClr val="003D58"/>
            </a:solidFill>
            <a:miter/>
            <a:tailEnd type="triangle"/>
          </a:ln>
        </p:spPr>
        <p:txBody>
          <a:bodyPr lIns="45719" rIns="45719"/>
          <a:lstStyle/>
          <a:p>
            <a:pPr/>
          </a:p>
        </p:txBody>
      </p:sp>
      <p:grpSp>
        <p:nvGrpSpPr>
          <p:cNvPr id="721" name="Rectángulo: esquinas redondeadas 3074"/>
          <p:cNvGrpSpPr/>
          <p:nvPr/>
        </p:nvGrpSpPr>
        <p:grpSpPr>
          <a:xfrm>
            <a:off x="8687072" y="2329913"/>
            <a:ext cx="951059" cy="1176859"/>
            <a:chOff x="0" y="0"/>
            <a:chExt cx="951058" cy="1176857"/>
          </a:xfrm>
        </p:grpSpPr>
        <p:sp>
          <p:nvSpPr>
            <p:cNvPr id="719" name="Rounded Rectangle"/>
            <p:cNvSpPr/>
            <p:nvPr/>
          </p:nvSpPr>
          <p:spPr>
            <a:xfrm>
              <a:off x="0" y="0"/>
              <a:ext cx="951059" cy="1176858"/>
            </a:xfrm>
            <a:prstGeom prst="roundRect">
              <a:avLst>
                <a:gd name="adj" fmla="val 5667"/>
              </a:avLst>
            </a:prstGeom>
            <a:solidFill>
              <a:srgbClr val="003D58"/>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0" name="RNN"/>
            <p:cNvSpPr txBox="1"/>
            <p:nvPr/>
          </p:nvSpPr>
          <p:spPr>
            <a:xfrm>
              <a:off x="49002" y="413099"/>
              <a:ext cx="853054" cy="350660"/>
            </a:xfrm>
            <a:prstGeom prst="rect">
              <a:avLst/>
            </a:prstGeom>
            <a:solidFill>
              <a:srgbClr val="003D58"/>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25CAA8"/>
                  </a:solidFill>
                </a:defRPr>
              </a:lvl1pPr>
            </a:lstStyle>
            <a:p>
              <a:pPr/>
              <a:r>
                <a:t>RNN</a:t>
              </a:r>
            </a:p>
          </p:txBody>
        </p:sp>
      </p:grpSp>
      <p:sp>
        <p:nvSpPr>
          <p:cNvPr id="722" name="Conector recto de flecha 3194"/>
          <p:cNvSpPr/>
          <p:nvPr/>
        </p:nvSpPr>
        <p:spPr>
          <a:xfrm>
            <a:off x="9618722" y="2907759"/>
            <a:ext cx="811177" cy="1"/>
          </a:xfrm>
          <a:prstGeom prst="line">
            <a:avLst/>
          </a:prstGeom>
          <a:ln w="25400">
            <a:solidFill>
              <a:srgbClr val="003D58"/>
            </a:solidFill>
            <a:miter/>
            <a:tailEnd type="triangle"/>
          </a:ln>
        </p:spPr>
        <p:txBody>
          <a:bodyPr lIns="45719" rIns="45719"/>
          <a:lstStyle/>
          <a:p>
            <a:pPr/>
          </a:p>
        </p:txBody>
      </p:sp>
      <p:sp>
        <p:nvSpPr>
          <p:cNvPr id="723" name="Conector recto de flecha 3141"/>
          <p:cNvSpPr/>
          <p:nvPr/>
        </p:nvSpPr>
        <p:spPr>
          <a:xfrm flipV="1">
            <a:off x="9143192" y="1811392"/>
            <a:ext cx="1" cy="518521"/>
          </a:xfrm>
          <a:prstGeom prst="line">
            <a:avLst/>
          </a:prstGeom>
          <a:ln w="25400">
            <a:solidFill>
              <a:srgbClr val="003D58"/>
            </a:solidFill>
            <a:miter/>
            <a:tailEnd type="triangle"/>
          </a:ln>
        </p:spPr>
        <p:txBody>
          <a:bodyPr lIns="45719" rIns="45719"/>
          <a:lstStyle/>
          <a:p>
            <a:pPr/>
          </a:p>
        </p:txBody>
      </p:sp>
      <p:sp>
        <p:nvSpPr>
          <p:cNvPr id="724" name="Conector recto de flecha 3141"/>
          <p:cNvSpPr/>
          <p:nvPr/>
        </p:nvSpPr>
        <p:spPr>
          <a:xfrm flipV="1">
            <a:off x="9143192" y="3519046"/>
            <a:ext cx="1" cy="518521"/>
          </a:xfrm>
          <a:prstGeom prst="line">
            <a:avLst/>
          </a:prstGeom>
          <a:ln w="25400">
            <a:solidFill>
              <a:srgbClr val="003D58"/>
            </a:solidFill>
            <a:miter/>
            <a:tailEnd type="triangle"/>
          </a:ln>
        </p:spPr>
        <p:txBody>
          <a:bodyPr lIns="45719" rIns="45719"/>
          <a:lstStyle/>
          <a:p>
            <a:pPr/>
          </a:p>
        </p:txBody>
      </p:sp>
      <p:grpSp>
        <p:nvGrpSpPr>
          <p:cNvPr id="727" name="Rectángulo: esquinas redondeadas 3074"/>
          <p:cNvGrpSpPr/>
          <p:nvPr/>
        </p:nvGrpSpPr>
        <p:grpSpPr>
          <a:xfrm>
            <a:off x="10460080" y="2329913"/>
            <a:ext cx="951059" cy="1176859"/>
            <a:chOff x="0" y="0"/>
            <a:chExt cx="951058" cy="1176857"/>
          </a:xfrm>
        </p:grpSpPr>
        <p:sp>
          <p:nvSpPr>
            <p:cNvPr id="725" name="Rounded Rectangle"/>
            <p:cNvSpPr/>
            <p:nvPr/>
          </p:nvSpPr>
          <p:spPr>
            <a:xfrm>
              <a:off x="0" y="0"/>
              <a:ext cx="951059" cy="1176858"/>
            </a:xfrm>
            <a:prstGeom prst="roundRect">
              <a:avLst>
                <a:gd name="adj" fmla="val 5667"/>
              </a:avLst>
            </a:prstGeom>
            <a:solidFill>
              <a:srgbClr val="003D58"/>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26" name="RNN"/>
            <p:cNvSpPr txBox="1"/>
            <p:nvPr/>
          </p:nvSpPr>
          <p:spPr>
            <a:xfrm>
              <a:off x="49002" y="413099"/>
              <a:ext cx="853054" cy="350660"/>
            </a:xfrm>
            <a:prstGeom prst="rect">
              <a:avLst/>
            </a:prstGeom>
            <a:solidFill>
              <a:srgbClr val="003D58"/>
            </a:solid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25CAA8"/>
                  </a:solidFill>
                </a:defRPr>
              </a:lvl1pPr>
            </a:lstStyle>
            <a:p>
              <a:pPr/>
              <a:r>
                <a:t>RNN</a:t>
              </a:r>
            </a:p>
          </p:txBody>
        </p:sp>
      </p:grpSp>
      <p:sp>
        <p:nvSpPr>
          <p:cNvPr id="728" name="Conector recto de flecha 3141"/>
          <p:cNvSpPr/>
          <p:nvPr/>
        </p:nvSpPr>
        <p:spPr>
          <a:xfrm flipV="1">
            <a:off x="10935609" y="1811392"/>
            <a:ext cx="1" cy="518521"/>
          </a:xfrm>
          <a:prstGeom prst="line">
            <a:avLst/>
          </a:prstGeom>
          <a:ln w="25400">
            <a:solidFill>
              <a:srgbClr val="003D58"/>
            </a:solidFill>
            <a:miter/>
            <a:tailEnd type="triangle"/>
          </a:ln>
        </p:spPr>
        <p:txBody>
          <a:bodyPr lIns="45719" rIns="45719"/>
          <a:lstStyle/>
          <a:p>
            <a:pPr/>
          </a:p>
        </p:txBody>
      </p:sp>
      <p:sp>
        <p:nvSpPr>
          <p:cNvPr id="729" name="Conector recto de flecha 3141"/>
          <p:cNvSpPr/>
          <p:nvPr/>
        </p:nvSpPr>
        <p:spPr>
          <a:xfrm flipV="1">
            <a:off x="10935609" y="3519046"/>
            <a:ext cx="1" cy="518521"/>
          </a:xfrm>
          <a:prstGeom prst="line">
            <a:avLst/>
          </a:prstGeom>
          <a:ln w="25400">
            <a:solidFill>
              <a:srgbClr val="003D58"/>
            </a:solidFill>
            <a:miter/>
            <a:tailEnd type="triangle"/>
          </a:ln>
        </p:spPr>
        <p:txBody>
          <a:bodyPr lIns="45719" rIns="45719"/>
          <a:lstStyle/>
          <a:p>
            <a:pPr/>
          </a:p>
        </p:txBody>
      </p:sp>
      <p:sp>
        <p:nvSpPr>
          <p:cNvPr id="730" name="CuadroTexto 3160"/>
          <p:cNvSpPr txBox="1"/>
          <p:nvPr/>
        </p:nvSpPr>
        <p:spPr>
          <a:xfrm>
            <a:off x="7354327" y="1428153"/>
            <a:ext cx="127001"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I</a:t>
            </a:r>
          </a:p>
        </p:txBody>
      </p:sp>
      <p:sp>
        <p:nvSpPr>
          <p:cNvPr id="731" name="CuadroTexto 3160"/>
          <p:cNvSpPr txBox="1"/>
          <p:nvPr/>
        </p:nvSpPr>
        <p:spPr>
          <a:xfrm>
            <a:off x="8921337" y="1428153"/>
            <a:ext cx="452203"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like	</a:t>
            </a:r>
          </a:p>
        </p:txBody>
      </p:sp>
      <p:sp>
        <p:nvSpPr>
          <p:cNvPr id="732" name="CuadroTexto 3160"/>
          <p:cNvSpPr txBox="1"/>
          <p:nvPr/>
        </p:nvSpPr>
        <p:spPr>
          <a:xfrm>
            <a:off x="10444289" y="1428153"/>
            <a:ext cx="987153" cy="2837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attention</a:t>
            </a:r>
          </a:p>
        </p:txBody>
      </p:sp>
      <p:sp>
        <p:nvSpPr>
          <p:cNvPr id="733" name="CuadroTexto 3160"/>
          <p:cNvSpPr txBox="1"/>
          <p:nvPr/>
        </p:nvSpPr>
        <p:spPr>
          <a:xfrm>
            <a:off x="7290206" y="4108752"/>
            <a:ext cx="210271"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/s</a:t>
            </a:r>
          </a:p>
        </p:txBody>
      </p:sp>
      <p:sp>
        <p:nvSpPr>
          <p:cNvPr id="734" name="CuadroTexto 3160"/>
          <p:cNvSpPr txBox="1"/>
          <p:nvPr/>
        </p:nvSpPr>
        <p:spPr>
          <a:xfrm>
            <a:off x="10742448" y="4108752"/>
            <a:ext cx="393825" cy="2837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defTabSz="439502">
              <a:lnSpc>
                <a:spcPct val="85000"/>
              </a:lnSpc>
              <a:defRPr sz="2000">
                <a:solidFill>
                  <a:srgbClr val="171717"/>
                </a:solidFill>
              </a:defRPr>
            </a:lvl1pPr>
          </a:lstStyle>
          <a:p>
            <a:pPr/>
            <a:r>
              <a:t>like</a:t>
            </a:r>
          </a:p>
        </p:txBody>
      </p:sp>
      <p:sp>
        <p:nvSpPr>
          <p:cNvPr id="735" name="Conector recto 3213"/>
          <p:cNvSpPr/>
          <p:nvPr/>
        </p:nvSpPr>
        <p:spPr>
          <a:xfrm>
            <a:off x="9552977" y="1977390"/>
            <a:ext cx="942786" cy="2098981"/>
          </a:xfrm>
          <a:prstGeom prst="line">
            <a:avLst/>
          </a:prstGeom>
          <a:ln w="25400">
            <a:solidFill>
              <a:srgbClr val="335B74"/>
            </a:solidFill>
            <a:prstDash val="dash"/>
            <a:miter/>
          </a:ln>
        </p:spPr>
        <p:txBody>
          <a:bodyPr lIns="45719" rIns="45719"/>
          <a:lstStyle/>
          <a:p>
            <a:pPr/>
          </a:p>
        </p:txBody>
      </p:sp>
      <p:sp>
        <p:nvSpPr>
          <p:cNvPr id="736" name="CuadroTexto 211"/>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672"/>
                                        </p:tgtEl>
                                        <p:attrNameLst>
                                          <p:attrName>style.visibility</p:attrName>
                                        </p:attrNameLst>
                                      </p:cBhvr>
                                      <p:to>
                                        <p:strVal val="visible"/>
                                      </p:to>
                                    </p:set>
                                    <p:animEffect filter="wipe(left)" transition="in">
                                      <p:cBhvr>
                                        <p:cTn id="7" dur="500"/>
                                        <p:tgtEl>
                                          <p:spTgt spid="67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 grpId="2" fill="hold">
                                  <p:stCondLst>
                                    <p:cond delay="0"/>
                                  </p:stCondLst>
                                  <p:iterate type="el" backwards="0">
                                    <p:tmAbs val="0"/>
                                  </p:iterate>
                                  <p:childTnLst>
                                    <p:set>
                                      <p:cBhvr>
                                        <p:cTn id="11" fill="hold"/>
                                        <p:tgtEl>
                                          <p:spTgt spid="673"/>
                                        </p:tgtEl>
                                        <p:attrNameLst>
                                          <p:attrName>style.visibility</p:attrName>
                                        </p:attrNameLst>
                                      </p:cBhvr>
                                      <p:to>
                                        <p:strVal val="visible"/>
                                      </p:to>
                                    </p:set>
                                    <p:anim calcmode="lin" valueType="num">
                                      <p:cBhvr>
                                        <p:cTn id="12" dur="1000" fill="hold"/>
                                        <p:tgtEl>
                                          <p:spTgt spid="673"/>
                                        </p:tgtEl>
                                        <p:attrNameLst>
                                          <p:attrName>ppt_x</p:attrName>
                                        </p:attrNameLst>
                                      </p:cBhvr>
                                      <p:tavLst>
                                        <p:tav tm="0">
                                          <p:val>
                                            <p:strVal val="#ppt_x"/>
                                          </p:val>
                                        </p:tav>
                                        <p:tav tm="100000">
                                          <p:val>
                                            <p:strVal val="#ppt_x"/>
                                          </p:val>
                                        </p:tav>
                                      </p:tavLst>
                                    </p:anim>
                                    <p:anim calcmode="lin" valueType="num">
                                      <p:cBhvr>
                                        <p:cTn id="13" dur="1000" fill="hold"/>
                                        <p:tgtEl>
                                          <p:spTgt spid="67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3" fill="hold">
                                  <p:stCondLst>
                                    <p:cond delay="0"/>
                                  </p:stCondLst>
                                  <p:iterate type="el" backwards="0">
                                    <p:tmAbs val="0"/>
                                  </p:iterate>
                                  <p:childTnLst>
                                    <p:set>
                                      <p:cBhvr>
                                        <p:cTn id="16" fill="hold"/>
                                        <p:tgtEl>
                                          <p:spTgt spid="715"/>
                                        </p:tgtEl>
                                        <p:attrNameLst>
                                          <p:attrName>style.visibility</p:attrName>
                                        </p:attrNameLst>
                                      </p:cBhvr>
                                      <p:to>
                                        <p:strVal val="visible"/>
                                      </p:to>
                                    </p:set>
                                    <p:anim calcmode="lin" valueType="num">
                                      <p:cBhvr>
                                        <p:cTn id="17" dur="1000" fill="hold"/>
                                        <p:tgtEl>
                                          <p:spTgt spid="715"/>
                                        </p:tgtEl>
                                        <p:attrNameLst>
                                          <p:attrName>ppt_x</p:attrName>
                                        </p:attrNameLst>
                                      </p:cBhvr>
                                      <p:tavLst>
                                        <p:tav tm="0">
                                          <p:val>
                                            <p:strVal val="#ppt_x"/>
                                          </p:val>
                                        </p:tav>
                                        <p:tav tm="100000">
                                          <p:val>
                                            <p:strVal val="#ppt_x"/>
                                          </p:val>
                                        </p:tav>
                                      </p:tavLst>
                                    </p:anim>
                                    <p:anim calcmode="lin" valueType="num">
                                      <p:cBhvr>
                                        <p:cTn id="18" dur="1000" fill="hold"/>
                                        <p:tgtEl>
                                          <p:spTgt spid="715"/>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Class="entr" nodeType="afterEffect" presetSubtype="4" presetID="2" grpId="4" fill="hold">
                                  <p:stCondLst>
                                    <p:cond delay="0"/>
                                  </p:stCondLst>
                                  <p:iterate type="el" backwards="0">
                                    <p:tmAbs val="0"/>
                                  </p:iterate>
                                  <p:childTnLst>
                                    <p:set>
                                      <p:cBhvr>
                                        <p:cTn id="21" fill="hold"/>
                                        <p:tgtEl>
                                          <p:spTgt spid="716"/>
                                        </p:tgtEl>
                                        <p:attrNameLst>
                                          <p:attrName>style.visibility</p:attrName>
                                        </p:attrNameLst>
                                      </p:cBhvr>
                                      <p:to>
                                        <p:strVal val="visible"/>
                                      </p:to>
                                    </p:set>
                                    <p:anim calcmode="lin" valueType="num">
                                      <p:cBhvr>
                                        <p:cTn id="22" dur="1000" fill="hold"/>
                                        <p:tgtEl>
                                          <p:spTgt spid="716"/>
                                        </p:tgtEl>
                                        <p:attrNameLst>
                                          <p:attrName>ppt_x</p:attrName>
                                        </p:attrNameLst>
                                      </p:cBhvr>
                                      <p:tavLst>
                                        <p:tav tm="0">
                                          <p:val>
                                            <p:strVal val="#ppt_x"/>
                                          </p:val>
                                        </p:tav>
                                        <p:tav tm="100000">
                                          <p:val>
                                            <p:strVal val="#ppt_x"/>
                                          </p:val>
                                        </p:tav>
                                      </p:tavLst>
                                    </p:anim>
                                    <p:anim calcmode="lin" valueType="num">
                                      <p:cBhvr>
                                        <p:cTn id="23" dur="1000" fill="hold"/>
                                        <p:tgtEl>
                                          <p:spTgt spid="716"/>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Class="entr" nodeType="afterEffect" presetSubtype="4" presetID="2" grpId="5" fill="hold">
                                  <p:stCondLst>
                                    <p:cond delay="0"/>
                                  </p:stCondLst>
                                  <p:iterate type="el" backwards="0">
                                    <p:tmAbs val="0"/>
                                  </p:iterate>
                                  <p:childTnLst>
                                    <p:set>
                                      <p:cBhvr>
                                        <p:cTn id="26" fill="hold"/>
                                        <p:tgtEl>
                                          <p:spTgt spid="717"/>
                                        </p:tgtEl>
                                        <p:attrNameLst>
                                          <p:attrName>style.visibility</p:attrName>
                                        </p:attrNameLst>
                                      </p:cBhvr>
                                      <p:to>
                                        <p:strVal val="visible"/>
                                      </p:to>
                                    </p:set>
                                    <p:anim calcmode="lin" valueType="num">
                                      <p:cBhvr>
                                        <p:cTn id="27" dur="1000" fill="hold"/>
                                        <p:tgtEl>
                                          <p:spTgt spid="717"/>
                                        </p:tgtEl>
                                        <p:attrNameLst>
                                          <p:attrName>ppt_x</p:attrName>
                                        </p:attrNameLst>
                                      </p:cBhvr>
                                      <p:tavLst>
                                        <p:tav tm="0">
                                          <p:val>
                                            <p:strVal val="#ppt_x"/>
                                          </p:val>
                                        </p:tav>
                                        <p:tav tm="100000">
                                          <p:val>
                                            <p:strVal val="#ppt_x"/>
                                          </p:val>
                                        </p:tav>
                                      </p:tavLst>
                                    </p:anim>
                                    <p:anim calcmode="lin" valueType="num">
                                      <p:cBhvr>
                                        <p:cTn id="28" dur="1000" fill="hold"/>
                                        <p:tgtEl>
                                          <p:spTgt spid="717"/>
                                        </p:tgtEl>
                                        <p:attrNameLst>
                                          <p:attrName>ppt_y</p:attrName>
                                        </p:attrNameLst>
                                      </p:cBhvr>
                                      <p:tavLst>
                                        <p:tav tm="0">
                                          <p:val>
                                            <p:strVal val="1+#ppt_h/2"/>
                                          </p:val>
                                        </p:tav>
                                        <p:tav tm="100000">
                                          <p:val>
                                            <p:strVal val="#ppt_y"/>
                                          </p:val>
                                        </p:tav>
                                      </p:tavLst>
                                    </p:anim>
                                  </p:childTnLst>
                                </p:cTn>
                              </p:par>
                            </p:childTnLst>
                          </p:cTn>
                        </p:par>
                        <p:par>
                          <p:cTn id="29" fill="hold">
                            <p:stCondLst>
                              <p:cond delay="4000"/>
                            </p:stCondLst>
                            <p:childTnLst>
                              <p:par>
                                <p:cTn id="30" presetClass="entr" nodeType="afterEffect" presetSubtype="4" presetID="2" grpId="6" fill="hold">
                                  <p:stCondLst>
                                    <p:cond delay="0"/>
                                  </p:stCondLst>
                                  <p:iterate type="el" backwards="0">
                                    <p:tmAbs val="0"/>
                                  </p:iterate>
                                  <p:childTnLst>
                                    <p:set>
                                      <p:cBhvr>
                                        <p:cTn id="31" fill="hold"/>
                                        <p:tgtEl>
                                          <p:spTgt spid="718"/>
                                        </p:tgtEl>
                                        <p:attrNameLst>
                                          <p:attrName>style.visibility</p:attrName>
                                        </p:attrNameLst>
                                      </p:cBhvr>
                                      <p:to>
                                        <p:strVal val="visible"/>
                                      </p:to>
                                    </p:set>
                                    <p:anim calcmode="lin" valueType="num">
                                      <p:cBhvr>
                                        <p:cTn id="32" dur="1000" fill="hold"/>
                                        <p:tgtEl>
                                          <p:spTgt spid="718"/>
                                        </p:tgtEl>
                                        <p:attrNameLst>
                                          <p:attrName>ppt_x</p:attrName>
                                        </p:attrNameLst>
                                      </p:cBhvr>
                                      <p:tavLst>
                                        <p:tav tm="0">
                                          <p:val>
                                            <p:strVal val="#ppt_x"/>
                                          </p:val>
                                        </p:tav>
                                        <p:tav tm="100000">
                                          <p:val>
                                            <p:strVal val="#ppt_x"/>
                                          </p:val>
                                        </p:tav>
                                      </p:tavLst>
                                    </p:anim>
                                    <p:anim calcmode="lin" valueType="num">
                                      <p:cBhvr>
                                        <p:cTn id="33" dur="1000" fill="hold"/>
                                        <p:tgtEl>
                                          <p:spTgt spid="718"/>
                                        </p:tgtEl>
                                        <p:attrNameLst>
                                          <p:attrName>ppt_y</p:attrName>
                                        </p:attrNameLst>
                                      </p:cBhvr>
                                      <p:tavLst>
                                        <p:tav tm="0">
                                          <p:val>
                                            <p:strVal val="1+#ppt_h/2"/>
                                          </p:val>
                                        </p:tav>
                                        <p:tav tm="100000">
                                          <p:val>
                                            <p:strVal val="#ppt_y"/>
                                          </p:val>
                                        </p:tav>
                                      </p:tavLst>
                                    </p:anim>
                                  </p:childTnLst>
                                </p:cTn>
                              </p:par>
                            </p:childTnLst>
                          </p:cTn>
                        </p:par>
                        <p:par>
                          <p:cTn id="34" fill="hold">
                            <p:stCondLst>
                              <p:cond delay="5000"/>
                            </p:stCondLst>
                            <p:childTnLst>
                              <p:par>
                                <p:cTn id="35" presetClass="entr" nodeType="afterEffect" presetSubtype="4" presetID="2" grpId="7" fill="hold">
                                  <p:stCondLst>
                                    <p:cond delay="0"/>
                                  </p:stCondLst>
                                  <p:iterate type="el" backwards="0">
                                    <p:tmAbs val="0"/>
                                  </p:iterate>
                                  <p:childTnLst>
                                    <p:set>
                                      <p:cBhvr>
                                        <p:cTn id="36" fill="hold"/>
                                        <p:tgtEl>
                                          <p:spTgt spid="721"/>
                                        </p:tgtEl>
                                        <p:attrNameLst>
                                          <p:attrName>style.visibility</p:attrName>
                                        </p:attrNameLst>
                                      </p:cBhvr>
                                      <p:to>
                                        <p:strVal val="visible"/>
                                      </p:to>
                                    </p:set>
                                    <p:anim calcmode="lin" valueType="num">
                                      <p:cBhvr>
                                        <p:cTn id="37" dur="1000" fill="hold"/>
                                        <p:tgtEl>
                                          <p:spTgt spid="721"/>
                                        </p:tgtEl>
                                        <p:attrNameLst>
                                          <p:attrName>ppt_x</p:attrName>
                                        </p:attrNameLst>
                                      </p:cBhvr>
                                      <p:tavLst>
                                        <p:tav tm="0">
                                          <p:val>
                                            <p:strVal val="#ppt_x"/>
                                          </p:val>
                                        </p:tav>
                                        <p:tav tm="100000">
                                          <p:val>
                                            <p:strVal val="#ppt_x"/>
                                          </p:val>
                                        </p:tav>
                                      </p:tavLst>
                                    </p:anim>
                                    <p:anim calcmode="lin" valueType="num">
                                      <p:cBhvr>
                                        <p:cTn id="38" dur="1000" fill="hold"/>
                                        <p:tgtEl>
                                          <p:spTgt spid="721"/>
                                        </p:tgtEl>
                                        <p:attrNameLst>
                                          <p:attrName>ppt_y</p:attrName>
                                        </p:attrNameLst>
                                      </p:cBhvr>
                                      <p:tavLst>
                                        <p:tav tm="0">
                                          <p:val>
                                            <p:strVal val="1+#ppt_h/2"/>
                                          </p:val>
                                        </p:tav>
                                        <p:tav tm="100000">
                                          <p:val>
                                            <p:strVal val="#ppt_y"/>
                                          </p:val>
                                        </p:tav>
                                      </p:tavLst>
                                    </p:anim>
                                  </p:childTnLst>
                                </p:cTn>
                              </p:par>
                            </p:childTnLst>
                          </p:cTn>
                        </p:par>
                        <p:par>
                          <p:cTn id="39" fill="hold">
                            <p:stCondLst>
                              <p:cond delay="6000"/>
                            </p:stCondLst>
                            <p:childTnLst>
                              <p:par>
                                <p:cTn id="40" presetClass="entr" nodeType="afterEffect" presetSubtype="4" presetID="2" grpId="8" fill="hold">
                                  <p:stCondLst>
                                    <p:cond delay="0"/>
                                  </p:stCondLst>
                                  <p:iterate type="el" backwards="0">
                                    <p:tmAbs val="0"/>
                                  </p:iterate>
                                  <p:childTnLst>
                                    <p:set>
                                      <p:cBhvr>
                                        <p:cTn id="41" fill="hold"/>
                                        <p:tgtEl>
                                          <p:spTgt spid="722"/>
                                        </p:tgtEl>
                                        <p:attrNameLst>
                                          <p:attrName>style.visibility</p:attrName>
                                        </p:attrNameLst>
                                      </p:cBhvr>
                                      <p:to>
                                        <p:strVal val="visible"/>
                                      </p:to>
                                    </p:set>
                                    <p:anim calcmode="lin" valueType="num">
                                      <p:cBhvr>
                                        <p:cTn id="42" dur="1000" fill="hold"/>
                                        <p:tgtEl>
                                          <p:spTgt spid="722"/>
                                        </p:tgtEl>
                                        <p:attrNameLst>
                                          <p:attrName>ppt_x</p:attrName>
                                        </p:attrNameLst>
                                      </p:cBhvr>
                                      <p:tavLst>
                                        <p:tav tm="0">
                                          <p:val>
                                            <p:strVal val="#ppt_x"/>
                                          </p:val>
                                        </p:tav>
                                        <p:tav tm="100000">
                                          <p:val>
                                            <p:strVal val="#ppt_x"/>
                                          </p:val>
                                        </p:tav>
                                      </p:tavLst>
                                    </p:anim>
                                    <p:anim calcmode="lin" valueType="num">
                                      <p:cBhvr>
                                        <p:cTn id="43" dur="1000" fill="hold"/>
                                        <p:tgtEl>
                                          <p:spTgt spid="722"/>
                                        </p:tgtEl>
                                        <p:attrNameLst>
                                          <p:attrName>ppt_y</p:attrName>
                                        </p:attrNameLst>
                                      </p:cBhvr>
                                      <p:tavLst>
                                        <p:tav tm="0">
                                          <p:val>
                                            <p:strVal val="1+#ppt_h/2"/>
                                          </p:val>
                                        </p:tav>
                                        <p:tav tm="100000">
                                          <p:val>
                                            <p:strVal val="#ppt_y"/>
                                          </p:val>
                                        </p:tav>
                                      </p:tavLst>
                                    </p:anim>
                                  </p:childTnLst>
                                </p:cTn>
                              </p:par>
                            </p:childTnLst>
                          </p:cTn>
                        </p:par>
                        <p:par>
                          <p:cTn id="44" fill="hold">
                            <p:stCondLst>
                              <p:cond delay="7000"/>
                            </p:stCondLst>
                            <p:childTnLst>
                              <p:par>
                                <p:cTn id="45" presetClass="entr" nodeType="afterEffect" presetSubtype="4" presetID="2" grpId="9" fill="hold">
                                  <p:stCondLst>
                                    <p:cond delay="0"/>
                                  </p:stCondLst>
                                  <p:iterate type="el" backwards="0">
                                    <p:tmAbs val="0"/>
                                  </p:iterate>
                                  <p:childTnLst>
                                    <p:set>
                                      <p:cBhvr>
                                        <p:cTn id="46" fill="hold"/>
                                        <p:tgtEl>
                                          <p:spTgt spid="723"/>
                                        </p:tgtEl>
                                        <p:attrNameLst>
                                          <p:attrName>style.visibility</p:attrName>
                                        </p:attrNameLst>
                                      </p:cBhvr>
                                      <p:to>
                                        <p:strVal val="visible"/>
                                      </p:to>
                                    </p:set>
                                    <p:anim calcmode="lin" valueType="num">
                                      <p:cBhvr>
                                        <p:cTn id="47" dur="1000" fill="hold"/>
                                        <p:tgtEl>
                                          <p:spTgt spid="723"/>
                                        </p:tgtEl>
                                        <p:attrNameLst>
                                          <p:attrName>ppt_x</p:attrName>
                                        </p:attrNameLst>
                                      </p:cBhvr>
                                      <p:tavLst>
                                        <p:tav tm="0">
                                          <p:val>
                                            <p:strVal val="#ppt_x"/>
                                          </p:val>
                                        </p:tav>
                                        <p:tav tm="100000">
                                          <p:val>
                                            <p:strVal val="#ppt_x"/>
                                          </p:val>
                                        </p:tav>
                                      </p:tavLst>
                                    </p:anim>
                                    <p:anim calcmode="lin" valueType="num">
                                      <p:cBhvr>
                                        <p:cTn id="48" dur="1000" fill="hold"/>
                                        <p:tgtEl>
                                          <p:spTgt spid="723"/>
                                        </p:tgtEl>
                                        <p:attrNameLst>
                                          <p:attrName>ppt_y</p:attrName>
                                        </p:attrNameLst>
                                      </p:cBhvr>
                                      <p:tavLst>
                                        <p:tav tm="0">
                                          <p:val>
                                            <p:strVal val="1+#ppt_h/2"/>
                                          </p:val>
                                        </p:tav>
                                        <p:tav tm="100000">
                                          <p:val>
                                            <p:strVal val="#ppt_y"/>
                                          </p:val>
                                        </p:tav>
                                      </p:tavLst>
                                    </p:anim>
                                  </p:childTnLst>
                                </p:cTn>
                              </p:par>
                            </p:childTnLst>
                          </p:cTn>
                        </p:par>
                        <p:par>
                          <p:cTn id="49" fill="hold">
                            <p:stCondLst>
                              <p:cond delay="8000"/>
                            </p:stCondLst>
                            <p:childTnLst>
                              <p:par>
                                <p:cTn id="50" presetClass="entr" nodeType="afterEffect" presetSubtype="4" presetID="2" grpId="10" fill="hold">
                                  <p:stCondLst>
                                    <p:cond delay="0"/>
                                  </p:stCondLst>
                                  <p:iterate type="el" backwards="0">
                                    <p:tmAbs val="0"/>
                                  </p:iterate>
                                  <p:childTnLst>
                                    <p:set>
                                      <p:cBhvr>
                                        <p:cTn id="51" fill="hold"/>
                                        <p:tgtEl>
                                          <p:spTgt spid="724"/>
                                        </p:tgtEl>
                                        <p:attrNameLst>
                                          <p:attrName>style.visibility</p:attrName>
                                        </p:attrNameLst>
                                      </p:cBhvr>
                                      <p:to>
                                        <p:strVal val="visible"/>
                                      </p:to>
                                    </p:set>
                                    <p:anim calcmode="lin" valueType="num">
                                      <p:cBhvr>
                                        <p:cTn id="52" dur="1000" fill="hold"/>
                                        <p:tgtEl>
                                          <p:spTgt spid="724"/>
                                        </p:tgtEl>
                                        <p:attrNameLst>
                                          <p:attrName>ppt_x</p:attrName>
                                        </p:attrNameLst>
                                      </p:cBhvr>
                                      <p:tavLst>
                                        <p:tav tm="0">
                                          <p:val>
                                            <p:strVal val="#ppt_x"/>
                                          </p:val>
                                        </p:tav>
                                        <p:tav tm="100000">
                                          <p:val>
                                            <p:strVal val="#ppt_x"/>
                                          </p:val>
                                        </p:tav>
                                      </p:tavLst>
                                    </p:anim>
                                    <p:anim calcmode="lin" valueType="num">
                                      <p:cBhvr>
                                        <p:cTn id="53" dur="1000" fill="hold"/>
                                        <p:tgtEl>
                                          <p:spTgt spid="724"/>
                                        </p:tgtEl>
                                        <p:attrNameLst>
                                          <p:attrName>ppt_y</p:attrName>
                                        </p:attrNameLst>
                                      </p:cBhvr>
                                      <p:tavLst>
                                        <p:tav tm="0">
                                          <p:val>
                                            <p:strVal val="1+#ppt_h/2"/>
                                          </p:val>
                                        </p:tav>
                                        <p:tav tm="100000">
                                          <p:val>
                                            <p:strVal val="#ppt_y"/>
                                          </p:val>
                                        </p:tav>
                                      </p:tavLst>
                                    </p:anim>
                                  </p:childTnLst>
                                </p:cTn>
                              </p:par>
                            </p:childTnLst>
                          </p:cTn>
                        </p:par>
                        <p:par>
                          <p:cTn id="54" fill="hold">
                            <p:stCondLst>
                              <p:cond delay="9000"/>
                            </p:stCondLst>
                            <p:childTnLst>
                              <p:par>
                                <p:cTn id="55" presetClass="entr" nodeType="afterEffect" presetSubtype="4" presetID="2" grpId="11" fill="hold">
                                  <p:stCondLst>
                                    <p:cond delay="0"/>
                                  </p:stCondLst>
                                  <p:iterate type="el" backwards="0">
                                    <p:tmAbs val="0"/>
                                  </p:iterate>
                                  <p:childTnLst>
                                    <p:set>
                                      <p:cBhvr>
                                        <p:cTn id="56" fill="hold"/>
                                        <p:tgtEl>
                                          <p:spTgt spid="727"/>
                                        </p:tgtEl>
                                        <p:attrNameLst>
                                          <p:attrName>style.visibility</p:attrName>
                                        </p:attrNameLst>
                                      </p:cBhvr>
                                      <p:to>
                                        <p:strVal val="visible"/>
                                      </p:to>
                                    </p:set>
                                    <p:anim calcmode="lin" valueType="num">
                                      <p:cBhvr>
                                        <p:cTn id="57" dur="1000" fill="hold"/>
                                        <p:tgtEl>
                                          <p:spTgt spid="727"/>
                                        </p:tgtEl>
                                        <p:attrNameLst>
                                          <p:attrName>ppt_x</p:attrName>
                                        </p:attrNameLst>
                                      </p:cBhvr>
                                      <p:tavLst>
                                        <p:tav tm="0">
                                          <p:val>
                                            <p:strVal val="#ppt_x"/>
                                          </p:val>
                                        </p:tav>
                                        <p:tav tm="100000">
                                          <p:val>
                                            <p:strVal val="#ppt_x"/>
                                          </p:val>
                                        </p:tav>
                                      </p:tavLst>
                                    </p:anim>
                                    <p:anim calcmode="lin" valueType="num">
                                      <p:cBhvr>
                                        <p:cTn id="58" dur="1000" fill="hold"/>
                                        <p:tgtEl>
                                          <p:spTgt spid="727"/>
                                        </p:tgtEl>
                                        <p:attrNameLst>
                                          <p:attrName>ppt_y</p:attrName>
                                        </p:attrNameLst>
                                      </p:cBhvr>
                                      <p:tavLst>
                                        <p:tav tm="0">
                                          <p:val>
                                            <p:strVal val="1+#ppt_h/2"/>
                                          </p:val>
                                        </p:tav>
                                        <p:tav tm="100000">
                                          <p:val>
                                            <p:strVal val="#ppt_y"/>
                                          </p:val>
                                        </p:tav>
                                      </p:tavLst>
                                    </p:anim>
                                  </p:childTnLst>
                                </p:cTn>
                              </p:par>
                            </p:childTnLst>
                          </p:cTn>
                        </p:par>
                        <p:par>
                          <p:cTn id="59" fill="hold">
                            <p:stCondLst>
                              <p:cond delay="10000"/>
                            </p:stCondLst>
                            <p:childTnLst>
                              <p:par>
                                <p:cTn id="60" presetClass="entr" nodeType="afterEffect" presetSubtype="4" presetID="2" grpId="12" fill="hold">
                                  <p:stCondLst>
                                    <p:cond delay="0"/>
                                  </p:stCondLst>
                                  <p:iterate type="el" backwards="0">
                                    <p:tmAbs val="0"/>
                                  </p:iterate>
                                  <p:childTnLst>
                                    <p:set>
                                      <p:cBhvr>
                                        <p:cTn id="61" fill="hold"/>
                                        <p:tgtEl>
                                          <p:spTgt spid="728"/>
                                        </p:tgtEl>
                                        <p:attrNameLst>
                                          <p:attrName>style.visibility</p:attrName>
                                        </p:attrNameLst>
                                      </p:cBhvr>
                                      <p:to>
                                        <p:strVal val="visible"/>
                                      </p:to>
                                    </p:set>
                                    <p:anim calcmode="lin" valueType="num">
                                      <p:cBhvr>
                                        <p:cTn id="62" dur="1000" fill="hold"/>
                                        <p:tgtEl>
                                          <p:spTgt spid="728"/>
                                        </p:tgtEl>
                                        <p:attrNameLst>
                                          <p:attrName>ppt_x</p:attrName>
                                        </p:attrNameLst>
                                      </p:cBhvr>
                                      <p:tavLst>
                                        <p:tav tm="0">
                                          <p:val>
                                            <p:strVal val="#ppt_x"/>
                                          </p:val>
                                        </p:tav>
                                        <p:tav tm="100000">
                                          <p:val>
                                            <p:strVal val="#ppt_x"/>
                                          </p:val>
                                        </p:tav>
                                      </p:tavLst>
                                    </p:anim>
                                    <p:anim calcmode="lin" valueType="num">
                                      <p:cBhvr>
                                        <p:cTn id="63" dur="1000" fill="hold"/>
                                        <p:tgtEl>
                                          <p:spTgt spid="728"/>
                                        </p:tgtEl>
                                        <p:attrNameLst>
                                          <p:attrName>ppt_y</p:attrName>
                                        </p:attrNameLst>
                                      </p:cBhvr>
                                      <p:tavLst>
                                        <p:tav tm="0">
                                          <p:val>
                                            <p:strVal val="1+#ppt_h/2"/>
                                          </p:val>
                                        </p:tav>
                                        <p:tav tm="100000">
                                          <p:val>
                                            <p:strVal val="#ppt_y"/>
                                          </p:val>
                                        </p:tav>
                                      </p:tavLst>
                                    </p:anim>
                                  </p:childTnLst>
                                </p:cTn>
                              </p:par>
                            </p:childTnLst>
                          </p:cTn>
                        </p:par>
                        <p:par>
                          <p:cTn id="64" fill="hold">
                            <p:stCondLst>
                              <p:cond delay="11000"/>
                            </p:stCondLst>
                            <p:childTnLst>
                              <p:par>
                                <p:cTn id="65" presetClass="entr" nodeType="afterEffect" presetSubtype="4" presetID="2" grpId="13" fill="hold">
                                  <p:stCondLst>
                                    <p:cond delay="0"/>
                                  </p:stCondLst>
                                  <p:iterate type="el" backwards="0">
                                    <p:tmAbs val="0"/>
                                  </p:iterate>
                                  <p:childTnLst>
                                    <p:set>
                                      <p:cBhvr>
                                        <p:cTn id="66" fill="hold"/>
                                        <p:tgtEl>
                                          <p:spTgt spid="729"/>
                                        </p:tgtEl>
                                        <p:attrNameLst>
                                          <p:attrName>style.visibility</p:attrName>
                                        </p:attrNameLst>
                                      </p:cBhvr>
                                      <p:to>
                                        <p:strVal val="visible"/>
                                      </p:to>
                                    </p:set>
                                    <p:anim calcmode="lin" valueType="num">
                                      <p:cBhvr>
                                        <p:cTn id="67" dur="1000" fill="hold"/>
                                        <p:tgtEl>
                                          <p:spTgt spid="729"/>
                                        </p:tgtEl>
                                        <p:attrNameLst>
                                          <p:attrName>ppt_x</p:attrName>
                                        </p:attrNameLst>
                                      </p:cBhvr>
                                      <p:tavLst>
                                        <p:tav tm="0">
                                          <p:val>
                                            <p:strVal val="#ppt_x"/>
                                          </p:val>
                                        </p:tav>
                                        <p:tav tm="100000">
                                          <p:val>
                                            <p:strVal val="#ppt_x"/>
                                          </p:val>
                                        </p:tav>
                                      </p:tavLst>
                                    </p:anim>
                                    <p:anim calcmode="lin" valueType="num">
                                      <p:cBhvr>
                                        <p:cTn id="68" dur="1000" fill="hold"/>
                                        <p:tgtEl>
                                          <p:spTgt spid="729"/>
                                        </p:tgtEl>
                                        <p:attrNameLst>
                                          <p:attrName>ppt_y</p:attrName>
                                        </p:attrNameLst>
                                      </p:cBhvr>
                                      <p:tavLst>
                                        <p:tav tm="0">
                                          <p:val>
                                            <p:strVal val="1+#ppt_h/2"/>
                                          </p:val>
                                        </p:tav>
                                        <p:tav tm="100000">
                                          <p:val>
                                            <p:strVal val="#ppt_y"/>
                                          </p:val>
                                        </p:tav>
                                      </p:tavLst>
                                    </p:anim>
                                  </p:childTnLst>
                                </p:cTn>
                              </p:par>
                            </p:childTnLst>
                          </p:cTn>
                        </p:par>
                        <p:par>
                          <p:cTn id="69" fill="hold">
                            <p:stCondLst>
                              <p:cond delay="12000"/>
                            </p:stCondLst>
                            <p:childTnLst>
                              <p:par>
                                <p:cTn id="70" presetClass="entr" nodeType="afterEffect" presetSubtype="4" presetID="2" grpId="14" fill="hold">
                                  <p:stCondLst>
                                    <p:cond delay="0"/>
                                  </p:stCondLst>
                                  <p:iterate type="el" backwards="0">
                                    <p:tmAbs val="0"/>
                                  </p:iterate>
                                  <p:childTnLst>
                                    <p:set>
                                      <p:cBhvr>
                                        <p:cTn id="71" fill="hold"/>
                                        <p:tgtEl>
                                          <p:spTgt spid="730"/>
                                        </p:tgtEl>
                                        <p:attrNameLst>
                                          <p:attrName>style.visibility</p:attrName>
                                        </p:attrNameLst>
                                      </p:cBhvr>
                                      <p:to>
                                        <p:strVal val="visible"/>
                                      </p:to>
                                    </p:set>
                                    <p:anim calcmode="lin" valueType="num">
                                      <p:cBhvr>
                                        <p:cTn id="72" dur="1000" fill="hold"/>
                                        <p:tgtEl>
                                          <p:spTgt spid="730"/>
                                        </p:tgtEl>
                                        <p:attrNameLst>
                                          <p:attrName>ppt_x</p:attrName>
                                        </p:attrNameLst>
                                      </p:cBhvr>
                                      <p:tavLst>
                                        <p:tav tm="0">
                                          <p:val>
                                            <p:strVal val="#ppt_x"/>
                                          </p:val>
                                        </p:tav>
                                        <p:tav tm="100000">
                                          <p:val>
                                            <p:strVal val="#ppt_x"/>
                                          </p:val>
                                        </p:tav>
                                      </p:tavLst>
                                    </p:anim>
                                    <p:anim calcmode="lin" valueType="num">
                                      <p:cBhvr>
                                        <p:cTn id="73" dur="1000" fill="hold"/>
                                        <p:tgtEl>
                                          <p:spTgt spid="730"/>
                                        </p:tgtEl>
                                        <p:attrNameLst>
                                          <p:attrName>ppt_y</p:attrName>
                                        </p:attrNameLst>
                                      </p:cBhvr>
                                      <p:tavLst>
                                        <p:tav tm="0">
                                          <p:val>
                                            <p:strVal val="1+#ppt_h/2"/>
                                          </p:val>
                                        </p:tav>
                                        <p:tav tm="100000">
                                          <p:val>
                                            <p:strVal val="#ppt_y"/>
                                          </p:val>
                                        </p:tav>
                                      </p:tavLst>
                                    </p:anim>
                                  </p:childTnLst>
                                </p:cTn>
                              </p:par>
                            </p:childTnLst>
                          </p:cTn>
                        </p:par>
                        <p:par>
                          <p:cTn id="74" fill="hold">
                            <p:stCondLst>
                              <p:cond delay="13000"/>
                            </p:stCondLst>
                            <p:childTnLst>
                              <p:par>
                                <p:cTn id="75" presetClass="entr" nodeType="afterEffect" presetSubtype="4" presetID="2" grpId="15" fill="hold">
                                  <p:stCondLst>
                                    <p:cond delay="0"/>
                                  </p:stCondLst>
                                  <p:iterate type="el" backwards="0">
                                    <p:tmAbs val="0"/>
                                  </p:iterate>
                                  <p:childTnLst>
                                    <p:set>
                                      <p:cBhvr>
                                        <p:cTn id="76" fill="hold"/>
                                        <p:tgtEl>
                                          <p:spTgt spid="731"/>
                                        </p:tgtEl>
                                        <p:attrNameLst>
                                          <p:attrName>style.visibility</p:attrName>
                                        </p:attrNameLst>
                                      </p:cBhvr>
                                      <p:to>
                                        <p:strVal val="visible"/>
                                      </p:to>
                                    </p:set>
                                    <p:anim calcmode="lin" valueType="num">
                                      <p:cBhvr>
                                        <p:cTn id="77" dur="1000" fill="hold"/>
                                        <p:tgtEl>
                                          <p:spTgt spid="731"/>
                                        </p:tgtEl>
                                        <p:attrNameLst>
                                          <p:attrName>ppt_x</p:attrName>
                                        </p:attrNameLst>
                                      </p:cBhvr>
                                      <p:tavLst>
                                        <p:tav tm="0">
                                          <p:val>
                                            <p:strVal val="#ppt_x"/>
                                          </p:val>
                                        </p:tav>
                                        <p:tav tm="100000">
                                          <p:val>
                                            <p:strVal val="#ppt_x"/>
                                          </p:val>
                                        </p:tav>
                                      </p:tavLst>
                                    </p:anim>
                                    <p:anim calcmode="lin" valueType="num">
                                      <p:cBhvr>
                                        <p:cTn id="78" dur="1000" fill="hold"/>
                                        <p:tgtEl>
                                          <p:spTgt spid="731"/>
                                        </p:tgtEl>
                                        <p:attrNameLst>
                                          <p:attrName>ppt_y</p:attrName>
                                        </p:attrNameLst>
                                      </p:cBhvr>
                                      <p:tavLst>
                                        <p:tav tm="0">
                                          <p:val>
                                            <p:strVal val="1+#ppt_h/2"/>
                                          </p:val>
                                        </p:tav>
                                        <p:tav tm="100000">
                                          <p:val>
                                            <p:strVal val="#ppt_y"/>
                                          </p:val>
                                        </p:tav>
                                      </p:tavLst>
                                    </p:anim>
                                  </p:childTnLst>
                                </p:cTn>
                              </p:par>
                            </p:childTnLst>
                          </p:cTn>
                        </p:par>
                        <p:par>
                          <p:cTn id="79" fill="hold">
                            <p:stCondLst>
                              <p:cond delay="14000"/>
                            </p:stCondLst>
                            <p:childTnLst>
                              <p:par>
                                <p:cTn id="80" presetClass="entr" nodeType="afterEffect" presetSubtype="4" presetID="2" grpId="16" fill="hold">
                                  <p:stCondLst>
                                    <p:cond delay="0"/>
                                  </p:stCondLst>
                                  <p:iterate type="el" backwards="0">
                                    <p:tmAbs val="0"/>
                                  </p:iterate>
                                  <p:childTnLst>
                                    <p:set>
                                      <p:cBhvr>
                                        <p:cTn id="81" fill="hold"/>
                                        <p:tgtEl>
                                          <p:spTgt spid="732"/>
                                        </p:tgtEl>
                                        <p:attrNameLst>
                                          <p:attrName>style.visibility</p:attrName>
                                        </p:attrNameLst>
                                      </p:cBhvr>
                                      <p:to>
                                        <p:strVal val="visible"/>
                                      </p:to>
                                    </p:set>
                                    <p:anim calcmode="lin" valueType="num">
                                      <p:cBhvr>
                                        <p:cTn id="82" dur="1000" fill="hold"/>
                                        <p:tgtEl>
                                          <p:spTgt spid="732"/>
                                        </p:tgtEl>
                                        <p:attrNameLst>
                                          <p:attrName>ppt_x</p:attrName>
                                        </p:attrNameLst>
                                      </p:cBhvr>
                                      <p:tavLst>
                                        <p:tav tm="0">
                                          <p:val>
                                            <p:strVal val="#ppt_x"/>
                                          </p:val>
                                        </p:tav>
                                        <p:tav tm="100000">
                                          <p:val>
                                            <p:strVal val="#ppt_x"/>
                                          </p:val>
                                        </p:tav>
                                      </p:tavLst>
                                    </p:anim>
                                    <p:anim calcmode="lin" valueType="num">
                                      <p:cBhvr>
                                        <p:cTn id="83" dur="1000" fill="hold"/>
                                        <p:tgtEl>
                                          <p:spTgt spid="732"/>
                                        </p:tgtEl>
                                        <p:attrNameLst>
                                          <p:attrName>ppt_y</p:attrName>
                                        </p:attrNameLst>
                                      </p:cBhvr>
                                      <p:tavLst>
                                        <p:tav tm="0">
                                          <p:val>
                                            <p:strVal val="1+#ppt_h/2"/>
                                          </p:val>
                                        </p:tav>
                                        <p:tav tm="100000">
                                          <p:val>
                                            <p:strVal val="#ppt_y"/>
                                          </p:val>
                                        </p:tav>
                                      </p:tavLst>
                                    </p:anim>
                                  </p:childTnLst>
                                </p:cTn>
                              </p:par>
                            </p:childTnLst>
                          </p:cTn>
                        </p:par>
                        <p:par>
                          <p:cTn id="84" fill="hold">
                            <p:stCondLst>
                              <p:cond delay="15000"/>
                            </p:stCondLst>
                            <p:childTnLst>
                              <p:par>
                                <p:cTn id="85" presetClass="entr" nodeType="afterEffect" presetSubtype="4" presetID="2" grpId="17" fill="hold">
                                  <p:stCondLst>
                                    <p:cond delay="0"/>
                                  </p:stCondLst>
                                  <p:iterate type="el" backwards="0">
                                    <p:tmAbs val="0"/>
                                  </p:iterate>
                                  <p:childTnLst>
                                    <p:set>
                                      <p:cBhvr>
                                        <p:cTn id="86" fill="hold"/>
                                        <p:tgtEl>
                                          <p:spTgt spid="733"/>
                                        </p:tgtEl>
                                        <p:attrNameLst>
                                          <p:attrName>style.visibility</p:attrName>
                                        </p:attrNameLst>
                                      </p:cBhvr>
                                      <p:to>
                                        <p:strVal val="visible"/>
                                      </p:to>
                                    </p:set>
                                    <p:anim calcmode="lin" valueType="num">
                                      <p:cBhvr>
                                        <p:cTn id="87" dur="1000" fill="hold"/>
                                        <p:tgtEl>
                                          <p:spTgt spid="733"/>
                                        </p:tgtEl>
                                        <p:attrNameLst>
                                          <p:attrName>ppt_x</p:attrName>
                                        </p:attrNameLst>
                                      </p:cBhvr>
                                      <p:tavLst>
                                        <p:tav tm="0">
                                          <p:val>
                                            <p:strVal val="#ppt_x"/>
                                          </p:val>
                                        </p:tav>
                                        <p:tav tm="100000">
                                          <p:val>
                                            <p:strVal val="#ppt_x"/>
                                          </p:val>
                                        </p:tav>
                                      </p:tavLst>
                                    </p:anim>
                                    <p:anim calcmode="lin" valueType="num">
                                      <p:cBhvr>
                                        <p:cTn id="88" dur="1000" fill="hold"/>
                                        <p:tgtEl>
                                          <p:spTgt spid="733"/>
                                        </p:tgtEl>
                                        <p:attrNameLst>
                                          <p:attrName>ppt_y</p:attrName>
                                        </p:attrNameLst>
                                      </p:cBhvr>
                                      <p:tavLst>
                                        <p:tav tm="0">
                                          <p:val>
                                            <p:strVal val="1+#ppt_h/2"/>
                                          </p:val>
                                        </p:tav>
                                        <p:tav tm="100000">
                                          <p:val>
                                            <p:strVal val="#ppt_y"/>
                                          </p:val>
                                        </p:tav>
                                      </p:tavLst>
                                    </p:anim>
                                  </p:childTnLst>
                                </p:cTn>
                              </p:par>
                            </p:childTnLst>
                          </p:cTn>
                        </p:par>
                        <p:par>
                          <p:cTn id="89" fill="hold">
                            <p:stCondLst>
                              <p:cond delay="16000"/>
                            </p:stCondLst>
                            <p:childTnLst>
                              <p:par>
                                <p:cTn id="90" presetClass="entr" nodeType="afterEffect" presetSubtype="4" presetID="2" grpId="18" fill="hold">
                                  <p:stCondLst>
                                    <p:cond delay="0"/>
                                  </p:stCondLst>
                                  <p:iterate type="el" backwards="0">
                                    <p:tmAbs val="0"/>
                                  </p:iterate>
                                  <p:childTnLst>
                                    <p:set>
                                      <p:cBhvr>
                                        <p:cTn id="91" fill="hold"/>
                                        <p:tgtEl>
                                          <p:spTgt spid="734"/>
                                        </p:tgtEl>
                                        <p:attrNameLst>
                                          <p:attrName>style.visibility</p:attrName>
                                        </p:attrNameLst>
                                      </p:cBhvr>
                                      <p:to>
                                        <p:strVal val="visible"/>
                                      </p:to>
                                    </p:set>
                                    <p:anim calcmode="lin" valueType="num">
                                      <p:cBhvr>
                                        <p:cTn id="92" dur="1000" fill="hold"/>
                                        <p:tgtEl>
                                          <p:spTgt spid="734"/>
                                        </p:tgtEl>
                                        <p:attrNameLst>
                                          <p:attrName>ppt_x</p:attrName>
                                        </p:attrNameLst>
                                      </p:cBhvr>
                                      <p:tavLst>
                                        <p:tav tm="0">
                                          <p:val>
                                            <p:strVal val="#ppt_x"/>
                                          </p:val>
                                        </p:tav>
                                        <p:tav tm="100000">
                                          <p:val>
                                            <p:strVal val="#ppt_x"/>
                                          </p:val>
                                        </p:tav>
                                      </p:tavLst>
                                    </p:anim>
                                    <p:anim calcmode="lin" valueType="num">
                                      <p:cBhvr>
                                        <p:cTn id="93" dur="1000" fill="hold"/>
                                        <p:tgtEl>
                                          <p:spTgt spid="734"/>
                                        </p:tgtEl>
                                        <p:attrNameLst>
                                          <p:attrName>ppt_y</p:attrName>
                                        </p:attrNameLst>
                                      </p:cBhvr>
                                      <p:tavLst>
                                        <p:tav tm="0">
                                          <p:val>
                                            <p:strVal val="1+#ppt_h/2"/>
                                          </p:val>
                                        </p:tav>
                                        <p:tav tm="100000">
                                          <p:val>
                                            <p:strVal val="#ppt_y"/>
                                          </p:val>
                                        </p:tav>
                                      </p:tavLst>
                                    </p:anim>
                                  </p:childTnLst>
                                </p:cTn>
                              </p:par>
                            </p:childTnLst>
                          </p:cTn>
                        </p:par>
                        <p:par>
                          <p:cTn id="94" fill="hold">
                            <p:stCondLst>
                              <p:cond delay="17000"/>
                            </p:stCondLst>
                            <p:childTnLst>
                              <p:par>
                                <p:cTn id="95" presetClass="entr" nodeType="afterEffect" presetSubtype="4" presetID="2" grpId="19" fill="hold">
                                  <p:stCondLst>
                                    <p:cond delay="0"/>
                                  </p:stCondLst>
                                  <p:iterate type="el" backwards="0">
                                    <p:tmAbs val="0"/>
                                  </p:iterate>
                                  <p:childTnLst>
                                    <p:set>
                                      <p:cBhvr>
                                        <p:cTn id="96" fill="hold"/>
                                        <p:tgtEl>
                                          <p:spTgt spid="735"/>
                                        </p:tgtEl>
                                        <p:attrNameLst>
                                          <p:attrName>style.visibility</p:attrName>
                                        </p:attrNameLst>
                                      </p:cBhvr>
                                      <p:to>
                                        <p:strVal val="visible"/>
                                      </p:to>
                                    </p:set>
                                    <p:anim calcmode="lin" valueType="num">
                                      <p:cBhvr>
                                        <p:cTn id="97" dur="1000" fill="hold"/>
                                        <p:tgtEl>
                                          <p:spTgt spid="735"/>
                                        </p:tgtEl>
                                        <p:attrNameLst>
                                          <p:attrName>ppt_x</p:attrName>
                                        </p:attrNameLst>
                                      </p:cBhvr>
                                      <p:tavLst>
                                        <p:tav tm="0">
                                          <p:val>
                                            <p:strVal val="#ppt_x"/>
                                          </p:val>
                                        </p:tav>
                                        <p:tav tm="100000">
                                          <p:val>
                                            <p:strVal val="#ppt_x"/>
                                          </p:val>
                                        </p:tav>
                                      </p:tavLst>
                                    </p:anim>
                                    <p:anim calcmode="lin" valueType="num">
                                      <p:cBhvr>
                                        <p:cTn id="98" dur="1000" fill="hold"/>
                                        <p:tgtEl>
                                          <p:spTgt spid="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2" grpId="8"/>
      <p:bldP build="whole" bldLvl="1" animBg="1" rev="0" advAuto="0" spid="728" grpId="12"/>
      <p:bldP build="whole" bldLvl="1" animBg="1" rev="0" advAuto="0" spid="672" grpId="1"/>
      <p:bldP build="whole" bldLvl="1" animBg="1" rev="0" advAuto="0" spid="717" grpId="5"/>
      <p:bldP build="whole" bldLvl="1" animBg="1" rev="0" advAuto="0" spid="730" grpId="14"/>
      <p:bldP build="whole" bldLvl="1" animBg="1" rev="0" advAuto="0" spid="724" grpId="10"/>
      <p:bldP build="whole" bldLvl="1" animBg="1" rev="0" advAuto="0" spid="731" grpId="15"/>
      <p:bldP build="whole" bldLvl="1" animBg="1" rev="0" advAuto="0" spid="673" grpId="2"/>
      <p:bldP build="whole" bldLvl="1" animBg="1" rev="0" advAuto="0" spid="727" grpId="11"/>
      <p:bldP build="whole" bldLvl="1" animBg="1" rev="0" advAuto="0" spid="715" grpId="3"/>
      <p:bldP build="whole" bldLvl="1" animBg="1" rev="0" advAuto="0" spid="732" grpId="16"/>
      <p:bldP build="whole" bldLvl="1" animBg="1" rev="0" advAuto="0" spid="733" grpId="17"/>
      <p:bldP build="whole" bldLvl="1" animBg="1" rev="0" advAuto="0" spid="729" grpId="13"/>
      <p:bldP build="whole" bldLvl="1" animBg="1" rev="0" advAuto="0" spid="716" grpId="4"/>
      <p:bldP build="whole" bldLvl="1" animBg="1" rev="0" advAuto="0" spid="723" grpId="9"/>
      <p:bldP build="whole" bldLvl="1" animBg="1" rev="0" advAuto="0" spid="718" grpId="6"/>
      <p:bldP build="whole" bldLvl="1" animBg="1" rev="0" advAuto="0" spid="735" grpId="19"/>
      <p:bldP build="whole" bldLvl="1" animBg="1" rev="0" advAuto="0" spid="734" grpId="18"/>
      <p:bldP build="whole" bldLvl="1" animBg="1" rev="0" advAuto="0" spid="721" grpId="7"/>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40" name="Imagen 23" descr="Imagen 23"/>
          <p:cNvPicPr>
            <a:picLocks noChangeAspect="1"/>
          </p:cNvPicPr>
          <p:nvPr/>
        </p:nvPicPr>
        <p:blipFill>
          <a:blip r:embed="rId3">
            <a:extLst/>
          </a:blip>
          <a:srcRect l="0" t="9672" r="0" b="0"/>
          <a:stretch>
            <a:fillRect/>
          </a:stretch>
        </p:blipFill>
        <p:spPr>
          <a:xfrm>
            <a:off x="798082" y="973471"/>
            <a:ext cx="10595837" cy="5647659"/>
          </a:xfrm>
          <a:prstGeom prst="rect">
            <a:avLst/>
          </a:prstGeom>
          <a:ln w="12700">
            <a:miter lim="400000"/>
          </a:ln>
        </p:spPr>
      </p:pic>
      <p:pic>
        <p:nvPicPr>
          <p:cNvPr id="741" name="Imagen 25" descr="Imagen 25"/>
          <p:cNvPicPr>
            <a:picLocks noChangeAspect="1"/>
          </p:cNvPicPr>
          <p:nvPr/>
        </p:nvPicPr>
        <p:blipFill>
          <a:blip r:embed="rId4">
            <a:extLst/>
          </a:blip>
          <a:stretch>
            <a:fillRect/>
          </a:stretch>
        </p:blipFill>
        <p:spPr>
          <a:xfrm>
            <a:off x="2127559" y="1386133"/>
            <a:ext cx="8730941" cy="2316811"/>
          </a:xfrm>
          <a:prstGeom prst="rect">
            <a:avLst/>
          </a:prstGeom>
          <a:ln w="12700">
            <a:miter lim="400000"/>
          </a:ln>
        </p:spPr>
      </p:pic>
      <p:pic>
        <p:nvPicPr>
          <p:cNvPr id="742" name="Imagen 27" descr="Imagen 27"/>
          <p:cNvPicPr>
            <a:picLocks noChangeAspect="1"/>
          </p:cNvPicPr>
          <p:nvPr/>
        </p:nvPicPr>
        <p:blipFill>
          <a:blip r:embed="rId5">
            <a:extLst/>
          </a:blip>
          <a:stretch>
            <a:fillRect/>
          </a:stretch>
        </p:blipFill>
        <p:spPr>
          <a:xfrm>
            <a:off x="2124189" y="1501908"/>
            <a:ext cx="8743642" cy="2995589"/>
          </a:xfrm>
          <a:prstGeom prst="rect">
            <a:avLst/>
          </a:prstGeom>
          <a:ln w="12700">
            <a:miter lim="400000"/>
          </a:ln>
        </p:spPr>
      </p:pic>
      <p:pic>
        <p:nvPicPr>
          <p:cNvPr id="743" name="Imagen 29" descr="Imagen 29"/>
          <p:cNvPicPr>
            <a:picLocks noChangeAspect="1"/>
          </p:cNvPicPr>
          <p:nvPr/>
        </p:nvPicPr>
        <p:blipFill>
          <a:blip r:embed="rId6">
            <a:extLst/>
          </a:blip>
          <a:stretch>
            <a:fillRect/>
          </a:stretch>
        </p:blipFill>
        <p:spPr>
          <a:xfrm>
            <a:off x="2127559" y="2301513"/>
            <a:ext cx="8794441" cy="3140874"/>
          </a:xfrm>
          <a:prstGeom prst="rect">
            <a:avLst/>
          </a:prstGeom>
          <a:ln w="12700">
            <a:miter lim="400000"/>
          </a:ln>
        </p:spPr>
      </p:pic>
      <p:pic>
        <p:nvPicPr>
          <p:cNvPr id="744" name="Imagen 31" descr="Imagen 31"/>
          <p:cNvPicPr>
            <a:picLocks noChangeAspect="1"/>
          </p:cNvPicPr>
          <p:nvPr/>
        </p:nvPicPr>
        <p:blipFill>
          <a:blip r:embed="rId7">
            <a:extLst/>
          </a:blip>
          <a:stretch>
            <a:fillRect/>
          </a:stretch>
        </p:blipFill>
        <p:spPr>
          <a:xfrm>
            <a:off x="2127559" y="2235156"/>
            <a:ext cx="8730941" cy="2507079"/>
          </a:xfrm>
          <a:prstGeom prst="rect">
            <a:avLst/>
          </a:prstGeom>
          <a:ln w="12700">
            <a:miter lim="400000"/>
          </a:ln>
        </p:spPr>
      </p:pic>
      <p:sp>
        <p:nvSpPr>
          <p:cNvPr id="745" name="Conector recto de flecha 32"/>
          <p:cNvSpPr/>
          <p:nvPr/>
        </p:nvSpPr>
        <p:spPr>
          <a:xfrm flipH="1">
            <a:off x="10898617" y="4742236"/>
            <a:ext cx="779033" cy="1"/>
          </a:xfrm>
          <a:prstGeom prst="line">
            <a:avLst/>
          </a:prstGeom>
          <a:ln w="47625">
            <a:solidFill>
              <a:srgbClr val="335B74"/>
            </a:solidFill>
            <a:miter/>
            <a:tailEnd type="triangle"/>
          </a:ln>
        </p:spPr>
        <p:txBody>
          <a:bodyPr lIns="45719" rIns="45719"/>
          <a:lstStyle/>
          <a:p>
            <a:pPr/>
          </a:p>
        </p:txBody>
      </p:sp>
      <p:sp>
        <p:nvSpPr>
          <p:cNvPr id="746" name="Conector recto de flecha 33"/>
          <p:cNvSpPr/>
          <p:nvPr/>
        </p:nvSpPr>
        <p:spPr>
          <a:xfrm flipH="1">
            <a:off x="10922000" y="5371443"/>
            <a:ext cx="762000" cy="1"/>
          </a:xfrm>
          <a:prstGeom prst="line">
            <a:avLst/>
          </a:prstGeom>
          <a:ln w="47625">
            <a:solidFill>
              <a:srgbClr val="335B74"/>
            </a:solidFill>
            <a:miter/>
            <a:tailEnd type="triangle"/>
          </a:ln>
        </p:spPr>
        <p:txBody>
          <a:bodyPr lIns="45719" rIns="45719"/>
          <a:lstStyle/>
          <a:p>
            <a:pPr/>
          </a:p>
        </p:txBody>
      </p:sp>
      <p:sp>
        <p:nvSpPr>
          <p:cNvPr id="747"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743"/>
                                        </p:tgtEl>
                                        <p:attrNameLst>
                                          <p:attrName>style.visibility</p:attrName>
                                        </p:attrNameLst>
                                      </p:cBhvr>
                                      <p:to>
                                        <p:strVal val="visible"/>
                                      </p:to>
                                    </p:set>
                                    <p:animEffect filter="wipe(left)" transition="in">
                                      <p:cBhvr>
                                        <p:cTn id="7" dur="1250"/>
                                        <p:tgtEl>
                                          <p:spTgt spid="743"/>
                                        </p:tgtEl>
                                      </p:cBhvr>
                                    </p:animEffect>
                                  </p:childTnLst>
                                </p:cTn>
                              </p:par>
                            </p:childTnLst>
                          </p:cTn>
                        </p:par>
                        <p:par>
                          <p:cTn id="8" fill="hold">
                            <p:stCondLst>
                              <p:cond delay="1250"/>
                            </p:stCondLst>
                            <p:childTnLst>
                              <p:par>
                                <p:cTn id="9" presetClass="entr" nodeType="afterEffect" presetSubtype="8" presetID="22" grpId="2" fill="hold">
                                  <p:stCondLst>
                                    <p:cond delay="0"/>
                                  </p:stCondLst>
                                  <p:iterate type="el" backwards="0">
                                    <p:tmAbs val="0"/>
                                  </p:iterate>
                                  <p:childTnLst>
                                    <p:set>
                                      <p:cBhvr>
                                        <p:cTn id="10" fill="hold"/>
                                        <p:tgtEl>
                                          <p:spTgt spid="744"/>
                                        </p:tgtEl>
                                        <p:attrNameLst>
                                          <p:attrName>style.visibility</p:attrName>
                                        </p:attrNameLst>
                                      </p:cBhvr>
                                      <p:to>
                                        <p:strVal val="visible"/>
                                      </p:to>
                                    </p:set>
                                    <p:animEffect filter="wipe(left)" transition="in">
                                      <p:cBhvr>
                                        <p:cTn id="11" dur="1250"/>
                                        <p:tgtEl>
                                          <p:spTgt spid="744"/>
                                        </p:tgtEl>
                                      </p:cBhvr>
                                    </p:animEffect>
                                  </p:childTnLst>
                                </p:cTn>
                              </p:par>
                            </p:childTnLst>
                          </p:cTn>
                        </p:par>
                        <p:par>
                          <p:cTn id="12" fill="hold">
                            <p:stCondLst>
                              <p:cond delay="2500"/>
                            </p:stCondLst>
                            <p:childTnLst>
                              <p:par>
                                <p:cTn id="13" presetClass="entr" nodeType="afterEffect" presetSubtype="8" presetID="22" grpId="3" fill="hold">
                                  <p:stCondLst>
                                    <p:cond delay="0"/>
                                  </p:stCondLst>
                                  <p:iterate type="el" backwards="0">
                                    <p:tmAbs val="0"/>
                                  </p:iterate>
                                  <p:childTnLst>
                                    <p:set>
                                      <p:cBhvr>
                                        <p:cTn id="14" fill="hold"/>
                                        <p:tgtEl>
                                          <p:spTgt spid="741"/>
                                        </p:tgtEl>
                                        <p:attrNameLst>
                                          <p:attrName>style.visibility</p:attrName>
                                        </p:attrNameLst>
                                      </p:cBhvr>
                                      <p:to>
                                        <p:strVal val="visible"/>
                                      </p:to>
                                    </p:set>
                                    <p:animEffect filter="wipe(left)" transition="in">
                                      <p:cBhvr>
                                        <p:cTn id="15" dur="1250"/>
                                        <p:tgtEl>
                                          <p:spTgt spid="741"/>
                                        </p:tgtEl>
                                      </p:cBhvr>
                                    </p:animEffect>
                                  </p:childTnLst>
                                </p:cTn>
                              </p:par>
                            </p:childTnLst>
                          </p:cTn>
                        </p:par>
                        <p:par>
                          <p:cTn id="16" fill="hold">
                            <p:stCondLst>
                              <p:cond delay="3750"/>
                            </p:stCondLst>
                            <p:childTnLst>
                              <p:par>
                                <p:cTn id="17" presetClass="entr" nodeType="afterEffect" presetSubtype="8" presetID="22" grpId="4" fill="hold">
                                  <p:stCondLst>
                                    <p:cond delay="0"/>
                                  </p:stCondLst>
                                  <p:iterate type="el" backwards="0">
                                    <p:tmAbs val="0"/>
                                  </p:iterate>
                                  <p:childTnLst>
                                    <p:set>
                                      <p:cBhvr>
                                        <p:cTn id="18" fill="hold"/>
                                        <p:tgtEl>
                                          <p:spTgt spid="742"/>
                                        </p:tgtEl>
                                        <p:attrNameLst>
                                          <p:attrName>style.visibility</p:attrName>
                                        </p:attrNameLst>
                                      </p:cBhvr>
                                      <p:to>
                                        <p:strVal val="visible"/>
                                      </p:to>
                                    </p:set>
                                    <p:animEffect filter="wipe(left)" transition="in">
                                      <p:cBhvr>
                                        <p:cTn id="19" dur="1250"/>
                                        <p:tgtEl>
                                          <p:spTgt spid="742"/>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2" presetID="22" grpId="5" fill="hold">
                                  <p:stCondLst>
                                    <p:cond delay="0"/>
                                  </p:stCondLst>
                                  <p:iterate type="el" backwards="0">
                                    <p:tmAbs val="0"/>
                                  </p:iterate>
                                  <p:childTnLst>
                                    <p:set>
                                      <p:cBhvr>
                                        <p:cTn id="23" fill="hold"/>
                                        <p:tgtEl>
                                          <p:spTgt spid="746"/>
                                        </p:tgtEl>
                                        <p:attrNameLst>
                                          <p:attrName>style.visibility</p:attrName>
                                        </p:attrNameLst>
                                      </p:cBhvr>
                                      <p:to>
                                        <p:strVal val="visible"/>
                                      </p:to>
                                    </p:set>
                                    <p:animEffect filter="wipe(right)" transition="in">
                                      <p:cBhvr>
                                        <p:cTn id="24" dur="500"/>
                                        <p:tgtEl>
                                          <p:spTgt spid="746"/>
                                        </p:tgtEl>
                                      </p:cBhvr>
                                    </p:animEffect>
                                  </p:childTnLst>
                                </p:cTn>
                              </p:par>
                            </p:childTnLst>
                          </p:cTn>
                        </p:par>
                        <p:par>
                          <p:cTn id="25" fill="hold">
                            <p:stCondLst>
                              <p:cond delay="500"/>
                            </p:stCondLst>
                            <p:childTnLst>
                              <p:par>
                                <p:cTn id="26" presetClass="entr" nodeType="afterEffect" presetSubtype="2" presetID="22" grpId="6" fill="hold">
                                  <p:stCondLst>
                                    <p:cond delay="0"/>
                                  </p:stCondLst>
                                  <p:iterate type="el" backwards="0">
                                    <p:tmAbs val="0"/>
                                  </p:iterate>
                                  <p:childTnLst>
                                    <p:set>
                                      <p:cBhvr>
                                        <p:cTn id="27" fill="hold"/>
                                        <p:tgtEl>
                                          <p:spTgt spid="745"/>
                                        </p:tgtEl>
                                        <p:attrNameLst>
                                          <p:attrName>style.visibility</p:attrName>
                                        </p:attrNameLst>
                                      </p:cBhvr>
                                      <p:to>
                                        <p:strVal val="visible"/>
                                      </p:to>
                                    </p:set>
                                    <p:animEffect filter="wipe(right)" transition="in">
                                      <p:cBhvr>
                                        <p:cTn id="28" dur="5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1" grpId="3"/>
      <p:bldP build="whole" bldLvl="1" animBg="1" rev="0" advAuto="0" spid="743" grpId="1"/>
      <p:bldP build="whole" bldLvl="1" animBg="1" rev="0" advAuto="0" spid="746" grpId="5"/>
      <p:bldP build="whole" bldLvl="1" animBg="1" rev="0" advAuto="0" spid="745" grpId="6"/>
      <p:bldP build="whole" bldLvl="1" animBg="1" rev="0" advAuto="0" spid="742" grpId="4"/>
      <p:bldP build="whole" bldLvl="1" animBg="1" rev="0" advAuto="0" spid="744"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1" name="Título 2"/>
          <p:cNvSpPr txBox="1"/>
          <p:nvPr>
            <p:ph type="title"/>
          </p:nvPr>
        </p:nvSpPr>
        <p:spPr>
          <a:xfrm>
            <a:off x="409722" y="716229"/>
            <a:ext cx="4361783" cy="361716"/>
          </a:xfrm>
          <a:prstGeom prst="rect">
            <a:avLst/>
          </a:prstGeom>
        </p:spPr>
        <p:txBody>
          <a:bodyPr/>
          <a:lstStyle>
            <a:lvl1pPr defTabSz="566927">
              <a:defRPr sz="1488"/>
            </a:lvl1pPr>
          </a:lstStyle>
          <a:p>
            <a:pPr/>
            <a:r>
              <a:t>What is Attention?</a:t>
            </a:r>
          </a:p>
        </p:txBody>
      </p:sp>
      <p:sp>
        <p:nvSpPr>
          <p:cNvPr id="752" name="Marcador de texto 3"/>
          <p:cNvSpPr txBox="1"/>
          <p:nvPr>
            <p:ph type="body" sz="quarter" idx="1"/>
          </p:nvPr>
        </p:nvSpPr>
        <p:spPr>
          <a:xfrm>
            <a:off x="479425" y="1208574"/>
            <a:ext cx="11547475" cy="400051"/>
          </a:xfrm>
          <a:prstGeom prst="rect">
            <a:avLst/>
          </a:prstGeom>
        </p:spPr>
        <p:txBody>
          <a:bodyPr anchor="ctr"/>
          <a:lstStyle/>
          <a:p>
            <a:pPr>
              <a:lnSpc>
                <a:spcPct val="100000"/>
              </a:lnSpc>
              <a:defRPr sz="1800">
                <a:solidFill>
                  <a:srgbClr val="FFFFFF"/>
                </a:solidFill>
              </a:defRPr>
            </a:pPr>
          </a:p>
        </p:txBody>
      </p:sp>
      <p:sp>
        <p:nvSpPr>
          <p:cNvPr id="753" name="CuadroTexto 4"/>
          <p:cNvSpPr txBox="1"/>
          <p:nvPr/>
        </p:nvSpPr>
        <p:spPr>
          <a:xfrm>
            <a:off x="9405619" y="633939"/>
            <a:ext cx="257683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pic>
        <p:nvPicPr>
          <p:cNvPr id="754" name="Picture 2" descr="Picture 2"/>
          <p:cNvPicPr>
            <a:picLocks noChangeAspect="1"/>
          </p:cNvPicPr>
          <p:nvPr/>
        </p:nvPicPr>
        <p:blipFill>
          <a:blip r:embed="rId3">
            <a:extLst/>
          </a:blip>
          <a:stretch>
            <a:fillRect/>
          </a:stretch>
        </p:blipFill>
        <p:spPr>
          <a:xfrm>
            <a:off x="829791" y="2324099"/>
            <a:ext cx="10532417" cy="41814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8"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sp>
        <p:nvSpPr>
          <p:cNvPr id="759" name="CuadroTexto 2"/>
          <p:cNvSpPr txBox="1"/>
          <p:nvPr/>
        </p:nvSpPr>
        <p:spPr>
          <a:xfrm>
            <a:off x="5217801" y="1464433"/>
            <a:ext cx="1756396" cy="381236"/>
          </a:xfrm>
          <a:prstGeom prst="rect">
            <a:avLst/>
          </a:prstGeom>
          <a:ln w="12700">
            <a:miter lim="400000"/>
          </a:ln>
        </p:spPr>
        <p:txBody>
          <a:bodyPr wrap="none" lIns="0" tIns="0" rIns="0" bIns="0">
            <a:spAutoFit/>
          </a:bodyPr>
          <a:lstStyle/>
          <a:p>
            <a:pPr latinLnBrk="1"/>
            <a14:m>
              <m:oMathPara>
                <m:oMathParaPr>
                  <m:jc m:val="centerGroup"/>
                </m:oMathParaPr>
                <m:oMath>
                  <m:sSub>
                    <m:e>
                      <m:r>
                        <a:rPr xmlns:a="http://schemas.openxmlformats.org/drawingml/2006/main" sz="2400" i="1">
                          <a:solidFill>
                            <a:srgbClr val="000000"/>
                          </a:solidFill>
                          <a:latin typeface="Cambria Math" panose="02040503050406030204" pitchFamily="18" charset="0"/>
                        </a:rPr>
                        <m:t>𝑎</m:t>
                      </m:r>
                    </m:e>
                    <m:sub>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𝑗</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𝑓</m:t>
                  </m:r>
                  <m:d>
                    <m:dPr>
                      <m:ctrlPr>
                        <a:rPr xmlns:a="http://schemas.openxmlformats.org/drawingml/2006/main" sz="2400" i="1">
                          <a:solidFill>
                            <a:srgbClr val="000000"/>
                          </a:solidFill>
                          <a:latin typeface="Cambria Math" panose="02040503050406030204" pitchFamily="18" charset="0"/>
                        </a:rPr>
                      </m:ctrlPr>
                    </m:dPr>
                    <m:e>
                      <m:sSub>
                        <m:e>
                          <m:r>
                            <a:rPr xmlns:a="http://schemas.openxmlformats.org/drawingml/2006/main" sz="2400" i="1">
                              <a:solidFill>
                                <a:srgbClr val="000000"/>
                              </a:solidFill>
                              <a:latin typeface="Cambria Math" panose="02040503050406030204" pitchFamily="18" charset="0"/>
                            </a:rPr>
                            <m:t>h</m:t>
                          </m:r>
                        </m:e>
                        <m:sub>
                          <m:r>
                            <a:rPr xmlns:a="http://schemas.openxmlformats.org/drawingml/2006/main" sz="2400" i="1">
                              <a:solidFill>
                                <a:srgbClr val="000000"/>
                              </a:solidFill>
                              <a:latin typeface="Cambria Math" panose="02040503050406030204" pitchFamily="18" charset="0"/>
                            </a:rPr>
                            <m:t>𝑖</m:t>
                          </m:r>
                        </m:sub>
                      </m:sSub>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
                          </m:r>
                          <m:r>
                            <a:rPr xmlns:a="http://schemas.openxmlformats.org/drawingml/2006/main" sz="2400" i="1">
                              <a:solidFill>
                                <a:srgbClr val="000000"/>
                              </a:solidFill>
                              <a:latin typeface="Cambria Math" panose="02040503050406030204" pitchFamily="18" charset="0"/>
                            </a:rPr>
                            <m:t>𝑠</m:t>
                          </m:r>
                        </m:e>
                        <m:sub>
                          <m:r>
                            <a:rPr xmlns:a="http://schemas.openxmlformats.org/drawingml/2006/main" sz="2400" i="1">
                              <a:solidFill>
                                <a:srgbClr val="000000"/>
                              </a:solidFill>
                              <a:latin typeface="Cambria Math" panose="02040503050406030204" pitchFamily="18" charset="0"/>
                            </a:rPr>
                            <m:t>𝑗</m:t>
                          </m:r>
                        </m:sub>
                      </m:sSub>
                    </m:e>
                  </m:d>
                </m:oMath>
              </m:oMathPara>
            </a14:m>
            <a:endParaRPr sz="2400"/>
          </a:p>
        </p:txBody>
      </p:sp>
      <p:sp>
        <p:nvSpPr>
          <p:cNvPr id="760" name="CuadroTexto 5"/>
          <p:cNvSpPr txBox="1"/>
          <p:nvPr/>
        </p:nvSpPr>
        <p:spPr>
          <a:xfrm>
            <a:off x="5312515" y="4048281"/>
            <a:ext cx="1594324" cy="370759"/>
          </a:xfrm>
          <a:prstGeom prst="rect">
            <a:avLst/>
          </a:prstGeom>
          <a:ln w="12700">
            <a:miter lim="400000"/>
          </a:ln>
        </p:spPr>
        <p:txBody>
          <a:bodyPr wrap="none" lIns="0" tIns="0" rIns="0" bIns="0">
            <a:spAutoFit/>
          </a:bodyPr>
          <a:lstStyle/>
          <a:p>
            <a:pPr latinLnBrk="1"/>
            <a14:m>
              <m:oMathPara>
                <m:oMathParaPr>
                  <m:jc m:val="centerGroup"/>
                </m:oMathParaPr>
                <m:oMath>
                  <m:sSub>
                    <m:e>
                      <m:r>
                        <a:rPr xmlns:a="http://schemas.openxmlformats.org/drawingml/2006/main" sz="2400" i="1">
                          <a:solidFill>
                            <a:srgbClr val="000000"/>
                          </a:solidFill>
                          <a:latin typeface="Cambria Math" panose="02040503050406030204" pitchFamily="18" charset="0"/>
                        </a:rPr>
                        <m:t>𝑎</m:t>
                      </m:r>
                    </m:e>
                    <m:sub>
                      <m:r>
                        <a:rPr xmlns:a="http://schemas.openxmlformats.org/drawingml/2006/main" sz="2400" i="1">
                          <a:solidFill>
                            <a:srgbClr val="000000"/>
                          </a:solidFill>
                          <a:latin typeface="Cambria Math" panose="02040503050406030204" pitchFamily="18" charset="0"/>
                        </a:rPr>
                        <m:t>𝑖</m:t>
                      </m:r>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𝑗</m:t>
                      </m:r>
                    </m:sub>
                  </m:sSub>
                  <m:r>
                    <a:rPr xmlns:a="http://schemas.openxmlformats.org/drawingml/2006/main" sz="2400" i="1">
                      <a:solidFill>
                        <a:srgbClr val="000000"/>
                      </a:solidFill>
                      <a:latin typeface="Cambria Math" panose="02040503050406030204" pitchFamily="18" charset="0"/>
                    </a:rPr>
                    <m:t>=</m:t>
                  </m:r>
                  <m:r>
                    <a:rPr xmlns:a="http://schemas.openxmlformats.org/drawingml/2006/main" sz="2400" i="1">
                      <a:solidFill>
                        <a:srgbClr val="000000"/>
                      </a:solidFill>
                      <a:latin typeface="Cambria Math" panose="02040503050406030204" pitchFamily="18" charset="0"/>
                    </a:rPr>
                    <m:t/>
                  </m:r>
                  <m:sSubSup>
                    <m:e>
                      <m:r>
                        <a:rPr xmlns:a="http://schemas.openxmlformats.org/drawingml/2006/main" sz="2400" i="1">
                          <a:solidFill>
                            <a:srgbClr val="000000"/>
                          </a:solidFill>
                          <a:latin typeface="Cambria Math" panose="02040503050406030204" pitchFamily="18" charset="0"/>
                        </a:rPr>
                        <m:t>h</m:t>
                      </m:r>
                    </m:e>
                    <m:sub>
                      <m:r>
                        <a:rPr xmlns:a="http://schemas.openxmlformats.org/drawingml/2006/main" sz="2400" i="1">
                          <a:solidFill>
                            <a:srgbClr val="000000"/>
                          </a:solidFill>
                          <a:latin typeface="Cambria Math" panose="02040503050406030204" pitchFamily="18" charset="0"/>
                        </a:rPr>
                        <m:t>𝑖</m:t>
                      </m:r>
                    </m:sub>
                    <m:sup>
                      <m:r>
                        <a:rPr xmlns:a="http://schemas.openxmlformats.org/drawingml/2006/main" sz="2400" i="1">
                          <a:solidFill>
                            <a:srgbClr val="000000"/>
                          </a:solidFill>
                          <a:latin typeface="Cambria Math" panose="02040503050406030204" pitchFamily="18" charset="0"/>
                        </a:rPr>
                        <m:t>𝑇</m:t>
                      </m:r>
                    </m:sup>
                  </m:sSubSup>
                  <m:r>
                    <a:rPr xmlns:a="http://schemas.openxmlformats.org/drawingml/2006/main" sz="2400" i="1">
                      <a:solidFill>
                        <a:srgbClr val="000000"/>
                      </a:solidFill>
                      <a:latin typeface="Cambria Math" panose="02040503050406030204" pitchFamily="18" charset="0"/>
                    </a:rPr>
                    <m:t>∗</m:t>
                  </m:r>
                  <m:sSub>
                    <m:e>
                      <m:r>
                        <a:rPr xmlns:a="http://schemas.openxmlformats.org/drawingml/2006/main" sz="2400" i="1">
                          <a:solidFill>
                            <a:srgbClr val="000000"/>
                          </a:solidFill>
                          <a:latin typeface="Cambria Math" panose="02040503050406030204" pitchFamily="18" charset="0"/>
                        </a:rPr>
                        <m:t>𝑠</m:t>
                      </m:r>
                    </m:e>
                    <m:sub>
                      <m:r>
                        <a:rPr xmlns:a="http://schemas.openxmlformats.org/drawingml/2006/main" sz="2400" i="1">
                          <a:solidFill>
                            <a:srgbClr val="000000"/>
                          </a:solidFill>
                          <a:latin typeface="Cambria Math" panose="02040503050406030204" pitchFamily="18" charset="0"/>
                        </a:rPr>
                        <m:t>𝑗</m:t>
                      </m:r>
                    </m:sub>
                  </m:sSub>
                </m:oMath>
              </m:oMathPara>
            </a14:m>
            <a:endParaRPr sz="2400"/>
          </a:p>
        </p:txBody>
      </p:sp>
      <p:grpSp>
        <p:nvGrpSpPr>
          <p:cNvPr id="763" name="Rounded Rectangle"/>
          <p:cNvGrpSpPr/>
          <p:nvPr/>
        </p:nvGrpSpPr>
        <p:grpSpPr>
          <a:xfrm>
            <a:off x="515937" y="2333071"/>
            <a:ext cx="11347767" cy="795767"/>
            <a:chOff x="0" y="0"/>
            <a:chExt cx="11347766" cy="795766"/>
          </a:xfrm>
        </p:grpSpPr>
        <p:sp>
          <p:nvSpPr>
            <p:cNvPr id="761" name="Rounded Rectangle"/>
            <p:cNvSpPr/>
            <p:nvPr/>
          </p:nvSpPr>
          <p:spPr>
            <a:xfrm>
              <a:off x="0" y="0"/>
              <a:ext cx="11347767" cy="795767"/>
            </a:xfrm>
            <a:prstGeom prst="roundRect">
              <a:avLst>
                <a:gd name="adj" fmla="val 16667"/>
              </a:avLst>
            </a:prstGeom>
            <a:solidFill>
              <a:srgbClr val="25CAA8"/>
            </a:solidFill>
            <a:ln w="12700" cap="flat">
              <a:noFill/>
              <a:miter lim="400000"/>
            </a:ln>
            <a:effectLst/>
          </p:spPr>
          <p:txBody>
            <a:bodyPr wrap="square" lIns="45719" tIns="45719" rIns="45719" bIns="45719" numCol="1" anchor="ctr">
              <a:noAutofit/>
            </a:bodyPr>
            <a:lstStyle/>
            <a:p>
              <a:pPr algn="ctr">
                <a:defRPr b="1" sz="2000">
                  <a:solidFill>
                    <a:srgbClr val="335B74"/>
                  </a:solidFill>
                  <a:uFill>
                    <a:solidFill>
                      <a:schemeClr val="accent6"/>
                    </a:solidFill>
                  </a:uFill>
                </a:defRPr>
              </a:pPr>
            </a:p>
          </p:txBody>
        </p:sp>
        <p:sp>
          <p:nvSpPr>
            <p:cNvPr id="762" name="Neural Machine Translation by Jointly Learning to Align and Translate by Bahdanau"/>
            <p:cNvSpPr txBox="1"/>
            <p:nvPr/>
          </p:nvSpPr>
          <p:spPr>
            <a:xfrm>
              <a:off x="38845" y="210268"/>
              <a:ext cx="11270076" cy="3752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sz="2000">
                  <a:solidFill>
                    <a:srgbClr val="FFFFFF"/>
                  </a:solidFill>
                </a:defRPr>
              </a:pPr>
              <a:r>
                <a:t> </a:t>
              </a:r>
              <a:r>
                <a:rPr b="1"/>
                <a:t>Neural Machine Translation by Jointly Learning to Align and Translate </a:t>
              </a:r>
              <a:r>
                <a:t>by </a:t>
              </a:r>
              <a:r>
                <a:rPr b="1">
                  <a:solidFill>
                    <a:srgbClr val="335B74"/>
                  </a:solidFill>
                  <a:uFill>
                    <a:solidFill>
                      <a:schemeClr val="accent6"/>
                    </a:solidFill>
                  </a:uFill>
                </a:rPr>
                <a:t>Bahdanau</a:t>
              </a:r>
            </a:p>
          </p:txBody>
        </p:sp>
      </p:grpSp>
      <p:sp>
        <p:nvSpPr>
          <p:cNvPr id="764" name="CuadroTexto 9"/>
          <p:cNvSpPr txBox="1"/>
          <p:nvPr/>
        </p:nvSpPr>
        <p:spPr>
          <a:xfrm>
            <a:off x="4380286" y="5574224"/>
            <a:ext cx="3414755" cy="67294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p>
            <a:pPr defTabSz="439502">
              <a:lnSpc>
                <a:spcPct val="85000"/>
              </a:lnSpc>
              <a:defRPr sz="2400">
                <a:solidFill>
                  <a:srgbClr val="161616"/>
                </a:solidFill>
                <a:latin typeface="Cambria Math"/>
                <a:ea typeface="Cambria Math"/>
                <a:cs typeface="Cambria Math"/>
                <a:sym typeface="Cambria Math"/>
              </a:defRPr>
            </a:pPr>
            <a14:m>
              <m:oMath>
                <m:sSub>
                  <m:e>
                    <m:r>
                      <a:rPr xmlns:a="http://schemas.openxmlformats.org/drawingml/2006/main" sz="2400" i="1">
                        <a:solidFill>
                          <a:srgbClr val="161616"/>
                        </a:solidFill>
                        <a:latin typeface="Cambria Math" panose="02040503050406030204" pitchFamily="18" charset="0"/>
                      </a:rPr>
                      <m:t>𝑐</m:t>
                    </m:r>
                  </m:e>
                  <m:sub>
                    <m:r>
                      <a:rPr xmlns:a="http://schemas.openxmlformats.org/drawingml/2006/main" sz="2400" i="1">
                        <a:solidFill>
                          <a:srgbClr val="161616"/>
                        </a:solidFill>
                        <a:latin typeface="Cambria Math" panose="02040503050406030204" pitchFamily="18" charset="0"/>
                      </a:rPr>
                      <m:t>𝑘</m:t>
                    </m:r>
                  </m:sub>
                </m:sSub>
                <m:r>
                  <a:rPr xmlns:a="http://schemas.openxmlformats.org/drawingml/2006/main" sz="2400" i="1">
                    <a:solidFill>
                      <a:srgbClr val="161616"/>
                    </a:solidFill>
                    <a:latin typeface="Cambria Math" panose="02040503050406030204" pitchFamily="18" charset="0"/>
                  </a:rPr>
                  <m:t>=</m:t>
                </m:r>
                <m:r>
                  <a:rPr xmlns:a="http://schemas.openxmlformats.org/drawingml/2006/main" sz="2400" i="1">
                    <a:solidFill>
                      <a:srgbClr val="161616"/>
                    </a:solidFill>
                    <a:latin typeface="Cambria Math" panose="02040503050406030204" pitchFamily="18" charset="0"/>
                  </a:rPr>
                  <m:t>𝑠</m:t>
                </m:r>
                <m:r>
                  <a:rPr xmlns:a="http://schemas.openxmlformats.org/drawingml/2006/main" sz="2400" i="1">
                    <a:solidFill>
                      <a:srgbClr val="161616"/>
                    </a:solidFill>
                    <a:latin typeface="Cambria Math" panose="02040503050406030204" pitchFamily="18" charset="0"/>
                  </a:rPr>
                  <m:t>𝑜</m:t>
                </m:r>
                <m:r>
                  <a:rPr xmlns:a="http://schemas.openxmlformats.org/drawingml/2006/main" sz="2400" i="1">
                    <a:solidFill>
                      <a:srgbClr val="161616"/>
                    </a:solidFill>
                    <a:latin typeface="Cambria Math" panose="02040503050406030204" pitchFamily="18" charset="0"/>
                  </a:rPr>
                  <m:t>𝑓</m:t>
                </m:r>
                <m:r>
                  <a:rPr xmlns:a="http://schemas.openxmlformats.org/drawingml/2006/main" sz="2400" i="1">
                    <a:solidFill>
                      <a:srgbClr val="161616"/>
                    </a:solidFill>
                    <a:latin typeface="Cambria Math" panose="02040503050406030204" pitchFamily="18" charset="0"/>
                  </a:rPr>
                  <m:t>𝑡</m:t>
                </m:r>
                <m:r>
                  <a:rPr xmlns:a="http://schemas.openxmlformats.org/drawingml/2006/main" sz="2400" i="1">
                    <a:solidFill>
                      <a:srgbClr val="161616"/>
                    </a:solidFill>
                    <a:latin typeface="Cambria Math" panose="02040503050406030204" pitchFamily="18" charset="0"/>
                  </a:rPr>
                  <m:t>𝑚</m:t>
                </m:r>
                <m:r>
                  <a:rPr xmlns:a="http://schemas.openxmlformats.org/drawingml/2006/main" sz="2400" i="1">
                    <a:solidFill>
                      <a:srgbClr val="161616"/>
                    </a:solidFill>
                    <a:latin typeface="Cambria Math" panose="02040503050406030204" pitchFamily="18" charset="0"/>
                  </a:rPr>
                  <m:t>𝑎</m:t>
                </m:r>
                <m:r>
                  <a:rPr xmlns:a="http://schemas.openxmlformats.org/drawingml/2006/main" sz="2400" i="1">
                    <a:solidFill>
                      <a:srgbClr val="161616"/>
                    </a:solidFill>
                    <a:latin typeface="Cambria Math" panose="02040503050406030204" pitchFamily="18" charset="0"/>
                  </a:rPr>
                  <m:t>𝑥</m:t>
                </m:r>
                <m:r>
                  <a:rPr xmlns:a="http://schemas.openxmlformats.org/drawingml/2006/main" sz="2400" i="1">
                    <a:solidFill>
                      <a:srgbClr val="161616"/>
                    </a:solidFill>
                    <a:latin typeface="Cambria Math" panose="02040503050406030204" pitchFamily="18" charset="0"/>
                  </a:rPr>
                  <m:t>(</m:t>
                </m:r>
                <m:nary>
                  <m:naryPr>
                    <m:ctrlPr>
                      <a:rPr xmlns:a="http://schemas.openxmlformats.org/drawingml/2006/main" sz="2400" i="1">
                        <a:solidFill>
                          <a:srgbClr val="161616"/>
                        </a:solidFill>
                        <a:latin typeface="Cambria Math" panose="02040503050406030204" pitchFamily="18" charset="0"/>
                      </a:rPr>
                    </m:ctrlPr>
                    <m:chr m:val="∑"/>
                    <m:limLoc m:val="undOvr"/>
                    <m:grow m:val="0"/>
                    <m:subHide m:val="off"/>
                    <m:supHide m:val="on"/>
                  </m:naryPr>
                  <m:sub>
                    <m:r>
                      <a:rPr xmlns:a="http://schemas.openxmlformats.org/drawingml/2006/main" sz="2400" i="1">
                        <a:solidFill>
                          <a:srgbClr val="161616"/>
                        </a:solidFill>
                        <a:latin typeface="Cambria Math" panose="02040503050406030204" pitchFamily="18" charset="0"/>
                      </a:rPr>
                      <m:t>𝑖</m:t>
                    </m:r>
                  </m:sub>
                  <m:sup/>
                  <m:e>
                    <m:sSub>
                      <m:e>
                        <m:r>
                          <a:rPr xmlns:a="http://schemas.openxmlformats.org/drawingml/2006/main" sz="2400" i="1">
                            <a:solidFill>
                              <a:srgbClr val="161616"/>
                            </a:solidFill>
                            <a:latin typeface="Cambria Math" panose="02040503050406030204" pitchFamily="18" charset="0"/>
                          </a:rPr>
                          <m:t>𝑎</m:t>
                        </m:r>
                      </m:e>
                      <m:sub>
                        <m:r>
                          <a:rPr xmlns:a="http://schemas.openxmlformats.org/drawingml/2006/main" sz="2400" i="1">
                            <a:solidFill>
                              <a:srgbClr val="161616"/>
                            </a:solidFill>
                            <a:latin typeface="Cambria Math" panose="02040503050406030204" pitchFamily="18" charset="0"/>
                          </a:rPr>
                          <m:t>𝑖</m:t>
                        </m:r>
                        <m:r>
                          <a:rPr xmlns:a="http://schemas.openxmlformats.org/drawingml/2006/main" sz="2400" i="1">
                            <a:solidFill>
                              <a:srgbClr val="161616"/>
                            </a:solidFill>
                            <a:latin typeface="Cambria Math" panose="02040503050406030204" pitchFamily="18" charset="0"/>
                          </a:rPr>
                          <m:t>,</m:t>
                        </m:r>
                        <m:r>
                          <a:rPr xmlns:a="http://schemas.openxmlformats.org/drawingml/2006/main" sz="2400" i="1">
                            <a:solidFill>
                              <a:srgbClr val="161616"/>
                            </a:solidFill>
                            <a:latin typeface="Cambria Math" panose="02040503050406030204" pitchFamily="18" charset="0"/>
                          </a:rPr>
                          <m:t>𝑘</m:t>
                        </m:r>
                      </m:sub>
                    </m:sSub>
                  </m:e>
                </m:nary>
                <m:r>
                  <a:rPr xmlns:a="http://schemas.openxmlformats.org/drawingml/2006/main" sz="2400" i="1">
                    <a:solidFill>
                      <a:srgbClr val="161616"/>
                    </a:solidFill>
                    <a:latin typeface="Cambria Math" panose="02040503050406030204" pitchFamily="18" charset="0"/>
                  </a:rPr>
                  <m:t/>
                </m:r>
                <m:r>
                  <a:rPr xmlns:a="http://schemas.openxmlformats.org/drawingml/2006/main" sz="2400" i="1">
                    <a:solidFill>
                      <a:srgbClr val="161616"/>
                    </a:solidFill>
                    <a:latin typeface="Cambria Math" panose="02040503050406030204" pitchFamily="18" charset="0"/>
                  </a:rPr>
                  <m:t>∗</m:t>
                </m:r>
                <m:r>
                  <m:rPr>
                    <m:nor/>
                  </m:rPr>
                  <a:rPr xmlns:a="http://schemas.openxmlformats.org/drawingml/2006/main" sz="2400" i="1">
                    <a:solidFill>
                      <a:srgbClr val="161616"/>
                    </a:solidFill>
                    <a:latin typeface="Cambria Math" panose="02040503050406030204" pitchFamily="18" charset="0"/>
                  </a:rPr>
                  <m:t/>
                </m:r>
                <m:sSub>
                  <m:e>
                    <m:r>
                      <a:rPr xmlns:a="http://schemas.openxmlformats.org/drawingml/2006/main" sz="2400" i="1">
                        <a:solidFill>
                          <a:srgbClr val="161616"/>
                        </a:solidFill>
                        <a:latin typeface="Cambria Math" panose="02040503050406030204" pitchFamily="18" charset="0"/>
                      </a:rPr>
                      <m:t>h</m:t>
                    </m:r>
                  </m:e>
                  <m:sub>
                    <m:r>
                      <a:rPr xmlns:a="http://schemas.openxmlformats.org/drawingml/2006/main" sz="2400" i="1">
                        <a:solidFill>
                          <a:srgbClr val="161616"/>
                        </a:solidFill>
                        <a:latin typeface="Cambria Math" panose="02040503050406030204" pitchFamily="18" charset="0"/>
                      </a:rPr>
                      <m:t>𝑖</m:t>
                    </m:r>
                  </m:sub>
                </m:sSub>
              </m:oMath>
            </a14:m>
            <a:r>
              <a:rPr>
                <a:solidFill>
                  <a:srgbClr val="171717"/>
                </a:solidFill>
                <a:latin typeface="PS TT Commons Regular"/>
                <a:ea typeface="PS TT Commons Regular"/>
                <a:cs typeface="PS TT Commons Regular"/>
                <a:sym typeface="PS TT Commons Regular"/>
              </a:rPr>
              <a:t>)</a:t>
            </a:r>
            <a:endParaRPr sz="2264"/>
          </a:p>
        </p:txBody>
      </p:sp>
      <p:grpSp>
        <p:nvGrpSpPr>
          <p:cNvPr id="767" name="Grupo 18"/>
          <p:cNvGrpSpPr/>
          <p:nvPr/>
        </p:nvGrpSpPr>
        <p:grpSpPr>
          <a:xfrm>
            <a:off x="515937" y="844334"/>
            <a:ext cx="7746320" cy="389228"/>
            <a:chOff x="0" y="0"/>
            <a:chExt cx="7746318" cy="389227"/>
          </a:xfrm>
        </p:grpSpPr>
        <p:sp>
          <p:nvSpPr>
            <p:cNvPr id="765" name="CuadroTexto 19"/>
            <p:cNvSpPr txBox="1"/>
            <p:nvPr/>
          </p:nvSpPr>
          <p:spPr>
            <a:xfrm>
              <a:off x="147817" y="0"/>
              <a:ext cx="7598502"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In math terms, this means that there exists a Tensor</a:t>
              </a:r>
            </a:p>
          </p:txBody>
        </p:sp>
        <p:sp>
          <p:nvSpPr>
            <p:cNvPr id="766" name="Forma libre: forma 2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lnSpc>
                  <a:spcPct val="150000"/>
                </a:lnSpc>
              </a:pPr>
            </a:p>
          </p:txBody>
        </p:sp>
      </p:grpSp>
      <p:grpSp>
        <p:nvGrpSpPr>
          <p:cNvPr id="770" name="Grupo 21"/>
          <p:cNvGrpSpPr/>
          <p:nvPr/>
        </p:nvGrpSpPr>
        <p:grpSpPr>
          <a:xfrm>
            <a:off x="515937" y="3548300"/>
            <a:ext cx="7746320" cy="389228"/>
            <a:chOff x="0" y="0"/>
            <a:chExt cx="7746318" cy="389227"/>
          </a:xfrm>
        </p:grpSpPr>
        <p:sp>
          <p:nvSpPr>
            <p:cNvPr id="768" name="CuadroTexto 22"/>
            <p:cNvSpPr txBox="1"/>
            <p:nvPr/>
          </p:nvSpPr>
          <p:spPr>
            <a:xfrm>
              <a:off x="147817" y="0"/>
              <a:ext cx="7598502"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They proposed the dot product</a:t>
              </a:r>
            </a:p>
          </p:txBody>
        </p:sp>
        <p:sp>
          <p:nvSpPr>
            <p:cNvPr id="769" name="Forma libre: forma 23"/>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lnSpc>
                  <a:spcPct val="150000"/>
                </a:lnSpc>
              </a:pPr>
            </a:p>
          </p:txBody>
        </p:sp>
      </p:grpSp>
      <p:grpSp>
        <p:nvGrpSpPr>
          <p:cNvPr id="773" name="Grupo 24"/>
          <p:cNvGrpSpPr/>
          <p:nvPr/>
        </p:nvGrpSpPr>
        <p:grpSpPr>
          <a:xfrm>
            <a:off x="515937" y="5174536"/>
            <a:ext cx="11039664" cy="389229"/>
            <a:chOff x="0" y="0"/>
            <a:chExt cx="11039662" cy="389227"/>
          </a:xfrm>
        </p:grpSpPr>
        <p:sp>
          <p:nvSpPr>
            <p:cNvPr id="771" name="CuadroTexto 25"/>
            <p:cNvSpPr txBox="1"/>
            <p:nvPr/>
          </p:nvSpPr>
          <p:spPr>
            <a:xfrm>
              <a:off x="147817" y="0"/>
              <a:ext cx="10891846"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We get a new tensor but the weights are not probabilities, so we get softmax</a:t>
              </a:r>
            </a:p>
          </p:txBody>
        </p:sp>
        <p:sp>
          <p:nvSpPr>
            <p:cNvPr id="772" name="Forma libre: forma 26"/>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lnSpc>
                  <a:spcPct val="150000"/>
                </a:lnSpc>
              </a:pP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67"/>
                                        </p:tgtEl>
                                        <p:attrNameLst>
                                          <p:attrName>style.visibility</p:attrName>
                                        </p:attrNameLst>
                                      </p:cBhvr>
                                      <p:to>
                                        <p:strVal val="visible"/>
                                      </p:to>
                                    </p:set>
                                    <p:anim calcmode="lin" valueType="num">
                                      <p:cBhvr>
                                        <p:cTn id="7" dur="1000" fill="hold"/>
                                        <p:tgtEl>
                                          <p:spTgt spid="767"/>
                                        </p:tgtEl>
                                        <p:attrNameLst>
                                          <p:attrName>ppt_x</p:attrName>
                                        </p:attrNameLst>
                                      </p:cBhvr>
                                      <p:tavLst>
                                        <p:tav tm="0">
                                          <p:val>
                                            <p:strVal val="#ppt_x"/>
                                          </p:val>
                                        </p:tav>
                                        <p:tav tm="100000">
                                          <p:val>
                                            <p:strVal val="#ppt_x"/>
                                          </p:val>
                                        </p:tav>
                                      </p:tavLst>
                                    </p:anim>
                                    <p:anim calcmode="lin" valueType="num">
                                      <p:cBhvr>
                                        <p:cTn id="8" dur="1000" fill="hold"/>
                                        <p:tgtEl>
                                          <p:spTgt spid="76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Class="entr" nodeType="afterEffect" presetSubtype="4" presetID="2" grpId="2" fill="hold">
                                  <p:stCondLst>
                                    <p:cond delay="0"/>
                                  </p:stCondLst>
                                  <p:iterate type="el" backwards="0">
                                    <p:tmAbs val="0"/>
                                  </p:iterate>
                                  <p:childTnLst>
                                    <p:set>
                                      <p:cBhvr>
                                        <p:cTn id="11" fill="hold"/>
                                        <p:tgtEl>
                                          <p:spTgt spid="759"/>
                                        </p:tgtEl>
                                        <p:attrNameLst>
                                          <p:attrName>style.visibility</p:attrName>
                                        </p:attrNameLst>
                                      </p:cBhvr>
                                      <p:to>
                                        <p:strVal val="visible"/>
                                      </p:to>
                                    </p:set>
                                    <p:anim calcmode="lin" valueType="num">
                                      <p:cBhvr>
                                        <p:cTn id="12" dur="1000" fill="hold"/>
                                        <p:tgtEl>
                                          <p:spTgt spid="759"/>
                                        </p:tgtEl>
                                        <p:attrNameLst>
                                          <p:attrName>ppt_x</p:attrName>
                                        </p:attrNameLst>
                                      </p:cBhvr>
                                      <p:tavLst>
                                        <p:tav tm="0">
                                          <p:val>
                                            <p:strVal val="#ppt_x"/>
                                          </p:val>
                                        </p:tav>
                                        <p:tav tm="100000">
                                          <p:val>
                                            <p:strVal val="#ppt_x"/>
                                          </p:val>
                                        </p:tav>
                                      </p:tavLst>
                                    </p:anim>
                                    <p:anim calcmode="lin" valueType="num">
                                      <p:cBhvr>
                                        <p:cTn id="13" dur="1000" fill="hold"/>
                                        <p:tgtEl>
                                          <p:spTgt spid="75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 grpId="3" fill="hold">
                                  <p:stCondLst>
                                    <p:cond delay="0"/>
                                  </p:stCondLst>
                                  <p:iterate type="el" backwards="0">
                                    <p:tmAbs val="0"/>
                                  </p:iterate>
                                  <p:childTnLst>
                                    <p:set>
                                      <p:cBhvr>
                                        <p:cTn id="17" fill="hold"/>
                                        <p:tgtEl>
                                          <p:spTgt spid="763"/>
                                        </p:tgtEl>
                                        <p:attrNameLst>
                                          <p:attrName>style.visibility</p:attrName>
                                        </p:attrNameLst>
                                      </p:cBhvr>
                                      <p:to>
                                        <p:strVal val="visible"/>
                                      </p:to>
                                    </p:set>
                                    <p:anim calcmode="lin" valueType="num">
                                      <p:cBhvr>
                                        <p:cTn id="18" dur="1000" fill="hold"/>
                                        <p:tgtEl>
                                          <p:spTgt spid="763"/>
                                        </p:tgtEl>
                                        <p:attrNameLst>
                                          <p:attrName>ppt_x</p:attrName>
                                        </p:attrNameLst>
                                      </p:cBhvr>
                                      <p:tavLst>
                                        <p:tav tm="0">
                                          <p:val>
                                            <p:strVal val="#ppt_x"/>
                                          </p:val>
                                        </p:tav>
                                        <p:tav tm="100000">
                                          <p:val>
                                            <p:strVal val="#ppt_x"/>
                                          </p:val>
                                        </p:tav>
                                      </p:tavLst>
                                    </p:anim>
                                    <p:anim calcmode="lin" valueType="num">
                                      <p:cBhvr>
                                        <p:cTn id="19" dur="1000" fill="hold"/>
                                        <p:tgtEl>
                                          <p:spTgt spid="76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4" presetID="2" grpId="4" fill="hold">
                                  <p:stCondLst>
                                    <p:cond delay="0"/>
                                  </p:stCondLst>
                                  <p:iterate type="el" backwards="0">
                                    <p:tmAbs val="0"/>
                                  </p:iterate>
                                  <p:childTnLst>
                                    <p:set>
                                      <p:cBhvr>
                                        <p:cTn id="23" fill="hold"/>
                                        <p:tgtEl>
                                          <p:spTgt spid="770"/>
                                        </p:tgtEl>
                                        <p:attrNameLst>
                                          <p:attrName>style.visibility</p:attrName>
                                        </p:attrNameLst>
                                      </p:cBhvr>
                                      <p:to>
                                        <p:strVal val="visible"/>
                                      </p:to>
                                    </p:set>
                                    <p:anim calcmode="lin" valueType="num">
                                      <p:cBhvr>
                                        <p:cTn id="24" dur="1000" fill="hold"/>
                                        <p:tgtEl>
                                          <p:spTgt spid="770"/>
                                        </p:tgtEl>
                                        <p:attrNameLst>
                                          <p:attrName>ppt_x</p:attrName>
                                        </p:attrNameLst>
                                      </p:cBhvr>
                                      <p:tavLst>
                                        <p:tav tm="0">
                                          <p:val>
                                            <p:strVal val="#ppt_x"/>
                                          </p:val>
                                        </p:tav>
                                        <p:tav tm="100000">
                                          <p:val>
                                            <p:strVal val="#ppt_x"/>
                                          </p:val>
                                        </p:tav>
                                      </p:tavLst>
                                    </p:anim>
                                    <p:anim calcmode="lin" valueType="num">
                                      <p:cBhvr>
                                        <p:cTn id="25" dur="1000" fill="hold"/>
                                        <p:tgtEl>
                                          <p:spTgt spid="770"/>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Class="entr" nodeType="afterEffect" presetSubtype="4" presetID="2" grpId="5" fill="hold">
                                  <p:stCondLst>
                                    <p:cond delay="0"/>
                                  </p:stCondLst>
                                  <p:iterate type="el" backwards="0">
                                    <p:tmAbs val="0"/>
                                  </p:iterate>
                                  <p:childTnLst>
                                    <p:set>
                                      <p:cBhvr>
                                        <p:cTn id="28" fill="hold"/>
                                        <p:tgtEl>
                                          <p:spTgt spid="760"/>
                                        </p:tgtEl>
                                        <p:attrNameLst>
                                          <p:attrName>style.visibility</p:attrName>
                                        </p:attrNameLst>
                                      </p:cBhvr>
                                      <p:to>
                                        <p:strVal val="visible"/>
                                      </p:to>
                                    </p:set>
                                    <p:anim calcmode="lin" valueType="num">
                                      <p:cBhvr>
                                        <p:cTn id="29" dur="1000" fill="hold"/>
                                        <p:tgtEl>
                                          <p:spTgt spid="760"/>
                                        </p:tgtEl>
                                        <p:attrNameLst>
                                          <p:attrName>ppt_x</p:attrName>
                                        </p:attrNameLst>
                                      </p:cBhvr>
                                      <p:tavLst>
                                        <p:tav tm="0">
                                          <p:val>
                                            <p:strVal val="#ppt_x"/>
                                          </p:val>
                                        </p:tav>
                                        <p:tav tm="100000">
                                          <p:val>
                                            <p:strVal val="#ppt_x"/>
                                          </p:val>
                                        </p:tav>
                                      </p:tavLst>
                                    </p:anim>
                                    <p:anim calcmode="lin" valueType="num">
                                      <p:cBhvr>
                                        <p:cTn id="30" dur="1000" fill="hold"/>
                                        <p:tgtEl>
                                          <p:spTgt spid="76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6" fill="hold">
                                  <p:stCondLst>
                                    <p:cond delay="0"/>
                                  </p:stCondLst>
                                  <p:iterate type="el" backwards="0">
                                    <p:tmAbs val="0"/>
                                  </p:iterate>
                                  <p:childTnLst>
                                    <p:set>
                                      <p:cBhvr>
                                        <p:cTn id="34" fill="hold"/>
                                        <p:tgtEl>
                                          <p:spTgt spid="773"/>
                                        </p:tgtEl>
                                        <p:attrNameLst>
                                          <p:attrName>style.visibility</p:attrName>
                                        </p:attrNameLst>
                                      </p:cBhvr>
                                      <p:to>
                                        <p:strVal val="visible"/>
                                      </p:to>
                                    </p:set>
                                    <p:anim calcmode="lin" valueType="num">
                                      <p:cBhvr>
                                        <p:cTn id="35" dur="1000" fill="hold"/>
                                        <p:tgtEl>
                                          <p:spTgt spid="773"/>
                                        </p:tgtEl>
                                        <p:attrNameLst>
                                          <p:attrName>ppt_x</p:attrName>
                                        </p:attrNameLst>
                                      </p:cBhvr>
                                      <p:tavLst>
                                        <p:tav tm="0">
                                          <p:val>
                                            <p:strVal val="#ppt_x"/>
                                          </p:val>
                                        </p:tav>
                                        <p:tav tm="100000">
                                          <p:val>
                                            <p:strVal val="#ppt_x"/>
                                          </p:val>
                                        </p:tav>
                                      </p:tavLst>
                                    </p:anim>
                                    <p:anim calcmode="lin" valueType="num">
                                      <p:cBhvr>
                                        <p:cTn id="36" dur="1000" fill="hold"/>
                                        <p:tgtEl>
                                          <p:spTgt spid="773"/>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Class="entr" nodeType="afterEffect" presetSubtype="4" presetID="2" grpId="7" fill="hold">
                                  <p:stCondLst>
                                    <p:cond delay="0"/>
                                  </p:stCondLst>
                                  <p:iterate type="el" backwards="0">
                                    <p:tmAbs val="0"/>
                                  </p:iterate>
                                  <p:childTnLst>
                                    <p:set>
                                      <p:cBhvr>
                                        <p:cTn id="39" fill="hold"/>
                                        <p:tgtEl>
                                          <p:spTgt spid="764"/>
                                        </p:tgtEl>
                                        <p:attrNameLst>
                                          <p:attrName>style.visibility</p:attrName>
                                        </p:attrNameLst>
                                      </p:cBhvr>
                                      <p:to>
                                        <p:strVal val="visible"/>
                                      </p:to>
                                    </p:set>
                                    <p:anim calcmode="lin" valueType="num">
                                      <p:cBhvr>
                                        <p:cTn id="40" dur="1000" fill="hold"/>
                                        <p:tgtEl>
                                          <p:spTgt spid="764"/>
                                        </p:tgtEl>
                                        <p:attrNameLst>
                                          <p:attrName>ppt_x</p:attrName>
                                        </p:attrNameLst>
                                      </p:cBhvr>
                                      <p:tavLst>
                                        <p:tav tm="0">
                                          <p:val>
                                            <p:strVal val="#ppt_x"/>
                                          </p:val>
                                        </p:tav>
                                        <p:tav tm="100000">
                                          <p:val>
                                            <p:strVal val="#ppt_x"/>
                                          </p:val>
                                        </p:tav>
                                      </p:tavLst>
                                    </p:anim>
                                    <p:anim calcmode="lin" valueType="num">
                                      <p:cBhvr>
                                        <p:cTn id="41" dur="1000" fill="hold"/>
                                        <p:tgtEl>
                                          <p:spTgt spid="7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9" grpId="2"/>
      <p:bldP build="whole" bldLvl="1" animBg="1" rev="0" advAuto="0" spid="767" grpId="1"/>
      <p:bldP build="whole" bldLvl="1" animBg="1" rev="0" advAuto="0" spid="763" grpId="3"/>
      <p:bldP build="whole" bldLvl="1" animBg="1" rev="0" advAuto="0" spid="764" grpId="7"/>
      <p:bldP build="whole" bldLvl="1" animBg="1" rev="0" advAuto="0" spid="760" grpId="5"/>
      <p:bldP build="whole" bldLvl="1" animBg="1" rev="0" advAuto="0" spid="773" grpId="6"/>
      <p:bldP build="whole" bldLvl="1" animBg="1" rev="0" advAuto="0" spid="770" grpId="4"/>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7"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pic>
        <p:nvPicPr>
          <p:cNvPr id="778" name="Picture 2" descr="Picture 2"/>
          <p:cNvPicPr>
            <a:picLocks noChangeAspect="1"/>
          </p:cNvPicPr>
          <p:nvPr/>
        </p:nvPicPr>
        <p:blipFill>
          <a:blip r:embed="rId2">
            <a:extLst/>
          </a:blip>
          <a:stretch>
            <a:fillRect/>
          </a:stretch>
        </p:blipFill>
        <p:spPr>
          <a:xfrm>
            <a:off x="306116" y="317500"/>
            <a:ext cx="9101833" cy="5337120"/>
          </a:xfrm>
          <a:prstGeom prst="rect">
            <a:avLst/>
          </a:prstGeom>
          <a:ln w="12700">
            <a:miter lim="400000"/>
          </a:ln>
        </p:spPr>
      </p:pic>
      <p:grpSp>
        <p:nvGrpSpPr>
          <p:cNvPr id="781" name="Rectángulo: esquinas redondeadas 3"/>
          <p:cNvGrpSpPr/>
          <p:nvPr/>
        </p:nvGrpSpPr>
        <p:grpSpPr>
          <a:xfrm>
            <a:off x="515937" y="5971059"/>
            <a:ext cx="10935834" cy="633941"/>
            <a:chOff x="0" y="0"/>
            <a:chExt cx="10935833" cy="633939"/>
          </a:xfrm>
        </p:grpSpPr>
        <p:sp>
          <p:nvSpPr>
            <p:cNvPr id="779" name="Rounded Rectangle"/>
            <p:cNvSpPr/>
            <p:nvPr/>
          </p:nvSpPr>
          <p:spPr>
            <a:xfrm>
              <a:off x="0" y="0"/>
              <a:ext cx="10935834" cy="633940"/>
            </a:xfrm>
            <a:prstGeom prst="roundRect">
              <a:avLst>
                <a:gd name="adj" fmla="val 16667"/>
              </a:avLst>
            </a:prstGeom>
            <a:solidFill>
              <a:srgbClr val="02B49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780" name="Source: https://lena-voita.github.io/nlp_course/seq2seq_and_attention.html#attention_intro"/>
            <p:cNvSpPr txBox="1"/>
            <p:nvPr/>
          </p:nvSpPr>
          <p:spPr>
            <a:xfrm>
              <a:off x="76666" y="141639"/>
              <a:ext cx="1078250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defRPr>
              </a:pPr>
              <a:r>
                <a:t>Source:</a:t>
              </a:r>
              <a:r>
                <a:rPr>
                  <a:uFill>
                    <a:solidFill>
                      <a:schemeClr val="accent6"/>
                    </a:solidFill>
                  </a:uFill>
                </a:rPr>
                <a:t> https://lena-voita.github.io/nlp_course/seq2seq_and_attention.html#attention_intro</a:t>
              </a:r>
            </a:p>
          </p:txBody>
        </p:sp>
      </p:gr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81"/>
                                        </p:tgtEl>
                                        <p:attrNameLst>
                                          <p:attrName>style.visibility</p:attrName>
                                        </p:attrNameLst>
                                      </p:cBhvr>
                                      <p:to>
                                        <p:strVal val="visible"/>
                                      </p:to>
                                    </p:set>
                                    <p:anim calcmode="lin" valueType="num">
                                      <p:cBhvr>
                                        <p:cTn id="7" dur="1000" fill="hold"/>
                                        <p:tgtEl>
                                          <p:spTgt spid="781"/>
                                        </p:tgtEl>
                                        <p:attrNameLst>
                                          <p:attrName>ppt_x</p:attrName>
                                        </p:attrNameLst>
                                      </p:cBhvr>
                                      <p:tavLst>
                                        <p:tav tm="0">
                                          <p:val>
                                            <p:strVal val="#ppt_x"/>
                                          </p:val>
                                        </p:tav>
                                        <p:tav tm="100000">
                                          <p:val>
                                            <p:strVal val="#ppt_x"/>
                                          </p:val>
                                        </p:tav>
                                      </p:tavLst>
                                    </p:anim>
                                    <p:anim calcmode="lin" valueType="num">
                                      <p:cBhvr>
                                        <p:cTn id="8" dur="1000" fill="hold"/>
                                        <p:tgtEl>
                                          <p:spTgt spid="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81"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3" name="CuadroTexto 14"/>
          <p:cNvSpPr txBox="1"/>
          <p:nvPr/>
        </p:nvSpPr>
        <p:spPr>
          <a:xfrm>
            <a:off x="9453668" y="633939"/>
            <a:ext cx="253148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B2B2B2"/>
                </a:solidFill>
              </a:defRPr>
            </a:lvl1pPr>
          </a:lstStyle>
          <a:p>
            <a:pPr/>
            <a:r>
              <a:t>Introducing attention</a:t>
            </a:r>
          </a:p>
        </p:txBody>
      </p:sp>
      <p:pic>
        <p:nvPicPr>
          <p:cNvPr id="784" name="Picture 2" descr="Picture 2"/>
          <p:cNvPicPr>
            <a:picLocks noChangeAspect="1"/>
          </p:cNvPicPr>
          <p:nvPr/>
        </p:nvPicPr>
        <p:blipFill>
          <a:blip r:embed="rId3">
            <a:extLst/>
          </a:blip>
          <a:stretch>
            <a:fillRect/>
          </a:stretch>
        </p:blipFill>
        <p:spPr>
          <a:xfrm>
            <a:off x="286369" y="1193771"/>
            <a:ext cx="11619261" cy="488317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8" name="Título 34"/>
          <p:cNvSpPr txBox="1"/>
          <p:nvPr>
            <p:ph type="title"/>
          </p:nvPr>
        </p:nvSpPr>
        <p:spPr>
          <a:xfrm>
            <a:off x="409723" y="716229"/>
            <a:ext cx="7367031" cy="361716"/>
          </a:xfrm>
          <a:prstGeom prst="rect">
            <a:avLst/>
          </a:prstGeom>
        </p:spPr>
        <p:txBody>
          <a:bodyPr/>
          <a:lstStyle>
            <a:lvl1pPr defTabSz="566927">
              <a:defRPr sz="1488">
                <a:solidFill>
                  <a:srgbClr val="DFE3E5"/>
                </a:solidFill>
              </a:defRPr>
            </a:lvl1pPr>
          </a:lstStyle>
          <a:p>
            <a:pPr/>
            <a:r>
              <a:t>Lab</a:t>
            </a:r>
          </a:p>
        </p:txBody>
      </p:sp>
      <p:grpSp>
        <p:nvGrpSpPr>
          <p:cNvPr id="791" name="Grupo 6"/>
          <p:cNvGrpSpPr/>
          <p:nvPr/>
        </p:nvGrpSpPr>
        <p:grpSpPr>
          <a:xfrm>
            <a:off x="515937" y="2966840"/>
            <a:ext cx="5164308" cy="389228"/>
            <a:chOff x="0" y="0"/>
            <a:chExt cx="5164306" cy="389227"/>
          </a:xfrm>
        </p:grpSpPr>
        <p:sp>
          <p:nvSpPr>
            <p:cNvPr id="789" name="CuadroTexto 2"/>
            <p:cNvSpPr txBox="1"/>
            <p:nvPr/>
          </p:nvSpPr>
          <p:spPr>
            <a:xfrm>
              <a:off x="147818" y="0"/>
              <a:ext cx="5016489" cy="375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nSpc>
                  <a:spcPct val="150000"/>
                </a:lnSpc>
                <a:defRPr sz="2000"/>
              </a:lvl1pPr>
            </a:lstStyle>
            <a:p>
              <a:pPr/>
              <a:r>
                <a:t>Calculating attention by hand</a:t>
              </a:r>
            </a:p>
          </p:txBody>
        </p:sp>
        <p:sp>
          <p:nvSpPr>
            <p:cNvPr id="790" name="Forma libre: forma 10"/>
            <p:cNvSpPr/>
            <p:nvPr/>
          </p:nvSpPr>
          <p:spPr>
            <a:xfrm rot="5400000">
              <a:off x="-24035" y="222282"/>
              <a:ext cx="190981" cy="1429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77" y="0"/>
                  </a:lnTo>
                  <a:lnTo>
                    <a:pt x="21600" y="21600"/>
                  </a:lnTo>
                  <a:lnTo>
                    <a:pt x="0" y="21600"/>
                  </a:lnTo>
                  <a:close/>
                </a:path>
              </a:pathLst>
            </a:custGeom>
            <a:solidFill>
              <a:srgbClr val="13A28B"/>
            </a:solidFill>
            <a:ln w="12700" cap="flat">
              <a:noFill/>
              <a:miter lim="400000"/>
            </a:ln>
            <a:effectLst/>
          </p:spPr>
          <p:txBody>
            <a:bodyPr wrap="square" lIns="45719" tIns="45719" rIns="45719" bIns="45719" numCol="1" anchor="ctr">
              <a:noAutofit/>
            </a:bodyPr>
            <a:lstStyle/>
            <a:p>
              <a:pPr/>
            </a:p>
          </p:txBody>
        </p:sp>
      </p:grpSp>
      <p:pic>
        <p:nvPicPr>
          <p:cNvPr id="792" name="Imagen 16" descr="Imagen 16"/>
          <p:cNvPicPr>
            <a:picLocks noChangeAspect="1"/>
          </p:cNvPicPr>
          <p:nvPr/>
        </p:nvPicPr>
        <p:blipFill>
          <a:blip r:embed="rId3">
            <a:extLst/>
          </a:blip>
          <a:stretch>
            <a:fillRect/>
          </a:stretch>
        </p:blipFill>
        <p:spPr>
          <a:xfrm>
            <a:off x="7000175" y="2234571"/>
            <a:ext cx="4371284" cy="4371285"/>
          </a:xfrm>
          <a:prstGeom prst="rect">
            <a:avLst/>
          </a:prstGeom>
          <a:ln w="12700">
            <a:miter lim="400000"/>
          </a:ln>
        </p:spPr>
      </p:pic>
      <p:sp>
        <p:nvSpPr>
          <p:cNvPr id="793" name="CuadroTexto 1"/>
          <p:cNvSpPr txBox="1"/>
          <p:nvPr/>
        </p:nvSpPr>
        <p:spPr>
          <a:xfrm>
            <a:off x="9452609" y="633939"/>
            <a:ext cx="252984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548094"/>
                </a:solidFill>
              </a:defRPr>
            </a:lvl1pPr>
          </a:lstStyle>
          <a:p>
            <a:pPr/>
            <a:r>
              <a:t>Introducing attention</a:t>
            </a:r>
          </a:p>
        </p:txBody>
      </p:sp>
    </p:spTree>
  </p:cSld>
  <p:clrMapOvr>
    <a:masterClrMapping/>
  </p:clrMapOvr>
  <mc:AlternateContent xmlns:mc="http://schemas.openxmlformats.org/markup-compatibility/2006">
    <mc:Choice xmlns:p14="http://schemas.microsoft.com/office/powerpoint/2010/main" Requires="p14">
      <p:transition spd="slow" advClick="1" p14:dur="12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91"/>
                                        </p:tgtEl>
                                        <p:attrNameLst>
                                          <p:attrName>style.visibility</p:attrName>
                                        </p:attrNameLst>
                                      </p:cBhvr>
                                      <p:to>
                                        <p:strVal val="visible"/>
                                      </p:to>
                                    </p:set>
                                    <p:anim calcmode="lin" valueType="num">
                                      <p:cBhvr>
                                        <p:cTn id="7" dur="1000" fill="hold"/>
                                        <p:tgtEl>
                                          <p:spTgt spid="791"/>
                                        </p:tgtEl>
                                        <p:attrNameLst>
                                          <p:attrName>ppt_x</p:attrName>
                                        </p:attrNameLst>
                                      </p:cBhvr>
                                      <p:tavLst>
                                        <p:tav tm="0">
                                          <p:val>
                                            <p:strVal val="#ppt_x"/>
                                          </p:val>
                                        </p:tav>
                                        <p:tav tm="100000">
                                          <p:val>
                                            <p:strVal val="#ppt_x"/>
                                          </p:val>
                                        </p:tav>
                                      </p:tavLst>
                                    </p:anim>
                                    <p:anim calcmode="lin" valueType="num">
                                      <p:cBhvr>
                                        <p:cTn id="8" dur="1000" fill="hold"/>
                                        <p:tgtEl>
                                          <p:spTgt spid="7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91" grpId="1"/>
    </p:bldLst>
  </p:timing>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