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5" r:id="rId3"/>
    <p:sldId id="260" r:id="rId4"/>
    <p:sldId id="273" r:id="rId5"/>
    <p:sldId id="275" r:id="rId6"/>
    <p:sldId id="277" r:id="rId7"/>
    <p:sldId id="278" r:id="rId8"/>
    <p:sldId id="274" r:id="rId9"/>
    <p:sldId id="272" r:id="rId10"/>
    <p:sldId id="300" r:id="rId11"/>
    <p:sldId id="304" r:id="rId12"/>
    <p:sldId id="288" r:id="rId13"/>
    <p:sldId id="289" r:id="rId14"/>
    <p:sldId id="290" r:id="rId15"/>
    <p:sldId id="291" r:id="rId16"/>
    <p:sldId id="292" r:id="rId17"/>
    <p:sldId id="293" r:id="rId18"/>
    <p:sldId id="294" r:id="rId19"/>
    <p:sldId id="295" r:id="rId20"/>
    <p:sldId id="296" r:id="rId21"/>
    <p:sldId id="301" r:id="rId22"/>
    <p:sldId id="298"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89" autoAdjust="0"/>
  </p:normalViewPr>
  <p:slideViewPr>
    <p:cSldViewPr>
      <p:cViewPr>
        <p:scale>
          <a:sx n="75" d="100"/>
          <a:sy n="75" d="100"/>
        </p:scale>
        <p:origin x="-1266" y="-252"/>
      </p:cViewPr>
      <p:guideLst>
        <p:guide orient="horz" pos="2160"/>
        <p:guide pos="2880"/>
      </p:guideLst>
    </p:cSldViewPr>
  </p:slideViewPr>
  <p:outlineViewPr>
    <p:cViewPr>
      <p:scale>
        <a:sx n="33" d="100"/>
        <a:sy n="33" d="100"/>
      </p:scale>
      <p:origin x="0" y="47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4E175-4704-4999-B3F4-5815EEA29355}"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4E175-4704-4999-B3F4-5815EEA29355}"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4E175-4704-4999-B3F4-5815EEA29355}"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4E175-4704-4999-B3F4-5815EEA29355}"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4E175-4704-4999-B3F4-5815EEA29355}"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54E175-4704-4999-B3F4-5815EEA29355}"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54E175-4704-4999-B3F4-5815EEA29355}" type="datetimeFigureOut">
              <a:rPr lang="en-US" smtClean="0"/>
              <a:pPr/>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54E175-4704-4999-B3F4-5815EEA29355}" type="datetimeFigureOut">
              <a:rPr lang="en-US" smtClean="0"/>
              <a:pPr/>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4E175-4704-4999-B3F4-5815EEA29355}" type="datetimeFigureOut">
              <a:rPr lang="en-US" smtClean="0"/>
              <a:pPr/>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4E175-4704-4999-B3F4-5815EEA29355}"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4E175-4704-4999-B3F4-5815EEA29355}"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EC944-5D40-4488-978C-4E8A6AEA3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4E175-4704-4999-B3F4-5815EEA29355}" type="datetimeFigureOut">
              <a:rPr lang="en-US" smtClean="0"/>
              <a:pPr/>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EC944-5D40-4488-978C-4E8A6AEA3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7" name="Content Placeholder 6"/>
          <p:cNvSpPr>
            <a:spLocks noGrp="1"/>
          </p:cNvSpPr>
          <p:nvPr>
            <p:ph idx="1"/>
          </p:nvPr>
        </p:nvSpPr>
        <p:spPr>
          <a:xfrm>
            <a:off x="228600" y="381000"/>
            <a:ext cx="8610600" cy="6248400"/>
          </a:xfrm>
        </p:spPr>
        <p:txBody>
          <a:bodyPr>
            <a:normAutofit fontScale="55000" lnSpcReduction="20000"/>
          </a:bodyPr>
          <a:lstStyle/>
          <a:p>
            <a:pPr algn="ctr">
              <a:buNone/>
            </a:pPr>
            <a:endParaRPr lang="en-US" b="1"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PRESENTATION</a:t>
            </a: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ON</a:t>
            </a:r>
          </a:p>
          <a:p>
            <a:pPr algn="ctr">
              <a:buNone/>
            </a:pPr>
            <a:r>
              <a:rPr lang="en-US" b="1" dirty="0" smtClean="0">
                <a:latin typeface="Times New Roman" pitchFamily="18" charset="0"/>
                <a:cs typeface="Times New Roman" pitchFamily="18" charset="0"/>
              </a:rPr>
              <a:t>THEFT REPORTING SYSTEM</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Presented By</a:t>
            </a: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 MD KHUSHBU REZA     170319</a:t>
            </a:r>
          </a:p>
          <a:p>
            <a:pPr algn="ctr">
              <a:buNone/>
            </a:pPr>
            <a:r>
              <a:rPr lang="en-US" dirty="0" smtClean="0">
                <a:latin typeface="Times New Roman" pitchFamily="18" charset="0"/>
                <a:cs typeface="Times New Roman" pitchFamily="18" charset="0"/>
              </a:rPr>
              <a:t>    SAGUN GIRI                    170339</a:t>
            </a:r>
          </a:p>
          <a:p>
            <a:pPr algn="ctr">
              <a:buNone/>
            </a:pPr>
            <a:r>
              <a:rPr lang="en-US" dirty="0" smtClean="0">
                <a:latin typeface="Times New Roman" pitchFamily="18" charset="0"/>
                <a:cs typeface="Times New Roman" pitchFamily="18" charset="0"/>
              </a:rPr>
              <a:t>SANDIP PATEL           170340</a:t>
            </a:r>
          </a:p>
          <a:p>
            <a:pPr algn="ct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Under the Supervision of</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Ms. </a:t>
            </a:r>
            <a:r>
              <a:rPr lang="en-US" b="1" dirty="0" err="1" smtClean="0">
                <a:latin typeface="Times New Roman" pitchFamily="18" charset="0"/>
                <a:cs typeface="Times New Roman" pitchFamily="18" charset="0"/>
              </a:rPr>
              <a:t>Astha</a:t>
            </a:r>
            <a:r>
              <a:rPr lang="en-US" b="1" dirty="0" smtClean="0">
                <a:latin typeface="Times New Roman" pitchFamily="18" charset="0"/>
                <a:cs typeface="Times New Roman" pitchFamily="18" charset="0"/>
              </a:rPr>
              <a:t> Sharma</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Presented to</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The Department of IT and Computer Engineering</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In Partial fulfillment of requirement for the degree of</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Bachelor of Engineering in Computer Engineering</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Cosmos College of Management &amp;Technology</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(Affiliated to </a:t>
            </a:r>
            <a:r>
              <a:rPr lang="en-US" b="1" dirty="0" err="1" smtClean="0">
                <a:latin typeface="Times New Roman" pitchFamily="18" charset="0"/>
                <a:cs typeface="Times New Roman" pitchFamily="18" charset="0"/>
              </a:rPr>
              <a:t>Pokhara</a:t>
            </a:r>
            <a:r>
              <a:rPr lang="en-US" b="1" dirty="0" smtClean="0">
                <a:latin typeface="Times New Roman" pitchFamily="18" charset="0"/>
                <a:cs typeface="Times New Roman" pitchFamily="18" charset="0"/>
              </a:rPr>
              <a:t> University)</a:t>
            </a:r>
            <a:endParaRPr lang="en-US" dirty="0" smtClean="0">
              <a:latin typeface="Times New Roman" pitchFamily="18" charset="0"/>
              <a:cs typeface="Times New Roman" pitchFamily="18" charset="0"/>
            </a:endParaRPr>
          </a:p>
          <a:p>
            <a:pPr algn="ctr">
              <a:buNone/>
            </a:pPr>
            <a:r>
              <a:rPr lang="en-US" b="1" dirty="0" err="1" smtClean="0">
                <a:latin typeface="Times New Roman" pitchFamily="18" charset="0"/>
                <a:cs typeface="Times New Roman" pitchFamily="18" charset="0"/>
              </a:rPr>
              <a:t>Tutepani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Lalitpur</a:t>
            </a:r>
            <a:r>
              <a:rPr lang="en-US" b="1" dirty="0" smtClean="0">
                <a:latin typeface="Times New Roman" pitchFamily="18" charset="0"/>
                <a:cs typeface="Times New Roman" pitchFamily="18" charset="0"/>
              </a:rPr>
              <a:t>, Nepal</a:t>
            </a:r>
            <a:endParaRPr lang="en-US" dirty="0" smtClean="0">
              <a:latin typeface="Times New Roman" pitchFamily="18" charset="0"/>
              <a:cs typeface="Times New Roman" pitchFamily="18" charset="0"/>
            </a:endParaRPr>
          </a:p>
          <a:p>
            <a:endParaRPr lang="en-US" dirty="0"/>
          </a:p>
        </p:txBody>
      </p:sp>
      <p:pic>
        <p:nvPicPr>
          <p:cNvPr id="8" name="Picture 7" descr="cosmos_logo1"/>
          <p:cNvPicPr/>
          <p:nvPr/>
        </p:nvPicPr>
        <p:blipFill>
          <a:blip r:embed="rId2" cstate="print"/>
          <a:srcRect/>
          <a:stretch>
            <a:fillRect/>
          </a:stretch>
        </p:blipFill>
        <p:spPr bwMode="auto">
          <a:xfrm>
            <a:off x="4267200" y="5029200"/>
            <a:ext cx="751936" cy="579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E-R Diagram</a:t>
            </a:r>
            <a:endParaRPr lang="en-US" sz="4000" b="1" dirty="0">
              <a:latin typeface="Times New Roman" pitchFamily="18" charset="0"/>
              <a:cs typeface="Times New Roman" pitchFamily="18" charset="0"/>
            </a:endParaRPr>
          </a:p>
        </p:txBody>
      </p:sp>
      <p:pic>
        <p:nvPicPr>
          <p:cNvPr id="23554" name="Picture 2"/>
          <p:cNvPicPr>
            <a:picLocks noGrp="1" noChangeAspect="1" noChangeArrowheads="1"/>
          </p:cNvPicPr>
          <p:nvPr>
            <p:ph idx="1"/>
          </p:nvPr>
        </p:nvPicPr>
        <p:blipFill>
          <a:blip r:embed="rId2"/>
          <a:srcRect/>
          <a:stretch>
            <a:fillRect/>
          </a:stretch>
        </p:blipFill>
        <p:spPr bwMode="auto">
          <a:xfrm>
            <a:off x="45994" y="1624806"/>
            <a:ext cx="8564605" cy="500459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Use-Case Diagram</a:t>
            </a:r>
            <a:endParaRPr lang="en-US" sz="4000" b="1" dirty="0">
              <a:latin typeface="Times New Roman" pitchFamily="18" charset="0"/>
              <a:cs typeface="Times New Roman" pitchFamily="18" charset="0"/>
            </a:endParaRPr>
          </a:p>
        </p:txBody>
      </p:sp>
      <p:pic>
        <p:nvPicPr>
          <p:cNvPr id="26626" name="Picture 2"/>
          <p:cNvPicPr>
            <a:picLocks noGrp="1" noChangeAspect="1" noChangeArrowheads="1"/>
          </p:cNvPicPr>
          <p:nvPr>
            <p:ph idx="1"/>
          </p:nvPr>
        </p:nvPicPr>
        <p:blipFill>
          <a:blip r:embed="rId2"/>
          <a:srcRect/>
          <a:stretch>
            <a:fillRect/>
          </a:stretch>
        </p:blipFill>
        <p:spPr bwMode="auto">
          <a:xfrm>
            <a:off x="914400" y="1371600"/>
            <a:ext cx="7019925" cy="5486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RESULT AND SNAPSHOTS</a:t>
            </a:r>
            <a:endParaRPr lang="en-US" b="1"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5168"/>
          <a:stretch/>
        </p:blipFill>
        <p:spPr bwMode="auto">
          <a:xfrm>
            <a:off x="609600" y="1752601"/>
            <a:ext cx="8077200" cy="4305538"/>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Login/Signup</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4478"/>
          <a:stretch/>
        </p:blipFill>
        <p:spPr bwMode="auto">
          <a:xfrm>
            <a:off x="457200" y="1652253"/>
            <a:ext cx="8229600" cy="4421857"/>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Police login</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5050" b="4413"/>
          <a:stretch/>
        </p:blipFill>
        <p:spPr bwMode="auto">
          <a:xfrm>
            <a:off x="762000" y="1676400"/>
            <a:ext cx="7086600" cy="49530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Complainer login</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5168" b="5238"/>
          <a:stretch/>
        </p:blipFill>
        <p:spPr bwMode="auto">
          <a:xfrm>
            <a:off x="914400" y="1447800"/>
            <a:ext cx="7391400" cy="49530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Homepage</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l="869" t="5415" r="1305" b="4893"/>
          <a:stretch/>
        </p:blipFill>
        <p:spPr bwMode="auto">
          <a:xfrm>
            <a:off x="990600" y="1905000"/>
            <a:ext cx="7162800" cy="45720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Incharge</a:t>
            </a:r>
            <a:r>
              <a:rPr lang="en-US" sz="4000" dirty="0" smtClean="0">
                <a:latin typeface="Times New Roman" pitchFamily="18" charset="0"/>
                <a:cs typeface="Times New Roman" pitchFamily="18" charset="0"/>
              </a:rPr>
              <a:t> homepage</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5668" b="3629"/>
          <a:stretch/>
        </p:blipFill>
        <p:spPr bwMode="auto">
          <a:xfrm>
            <a:off x="457200" y="2133600"/>
            <a:ext cx="8229600" cy="4198778"/>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Complaint Details</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5668"/>
          <a:stretch/>
        </p:blipFill>
        <p:spPr bwMode="auto">
          <a:xfrm>
            <a:off x="457200" y="1679796"/>
            <a:ext cx="8229600" cy="436677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Pending Complaints</a:t>
            </a:r>
            <a:endParaRPr lang="en-US" sz="4000" dirty="0">
              <a:latin typeface="Times New Roman" pitchFamily="18" charset="0"/>
              <a:cs typeface="Times New Roman" pitchFamily="18" charset="0"/>
            </a:endParaRPr>
          </a:p>
        </p:txBody>
      </p:sp>
      <p:pic>
        <p:nvPicPr>
          <p:cNvPr id="5" name="Content Placeholder 4"/>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t="4638"/>
          <a:stretch/>
        </p:blipFill>
        <p:spPr bwMode="auto">
          <a:xfrm>
            <a:off x="457200" y="1655956"/>
            <a:ext cx="8229600" cy="441445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This project “Theft Reporting System”, a web based application.</a:t>
            </a:r>
          </a:p>
          <a:p>
            <a:r>
              <a:rPr lang="en-US" sz="2800" dirty="0" smtClean="0">
                <a:latin typeface="Times New Roman" pitchFamily="18" charset="0"/>
                <a:cs typeface="Times New Roman" pitchFamily="18" charset="0"/>
              </a:rPr>
              <a:t>This application works online where public and police department can use to get effective service compared to the existing manual systems.</a:t>
            </a:r>
          </a:p>
          <a:p>
            <a:r>
              <a:rPr lang="en-US" sz="2800" dirty="0" smtClean="0">
                <a:latin typeface="Times New Roman" pitchFamily="18" charset="0"/>
                <a:cs typeface="Times New Roman" pitchFamily="18" charset="0"/>
              </a:rPr>
              <a:t>It is accessible to the public who wants to log a complaint through the system so it can be very useful for police station .</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This project is user friendly web application which is used to increase the efficiency of police to catch thieves .</a:t>
            </a:r>
          </a:p>
          <a:p>
            <a:r>
              <a:rPr lang="en-US" sz="2800" dirty="0" smtClean="0">
                <a:latin typeface="Times New Roman" pitchFamily="18" charset="0"/>
                <a:cs typeface="Times New Roman" pitchFamily="18" charset="0"/>
              </a:rPr>
              <a:t>This application is useful for the people who wants to register the complaints online without going to police station.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FURTHER ENHANCEMENT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305800" cy="4525963"/>
          </a:xfrm>
        </p:spPr>
        <p:txBody>
          <a:bodyPr>
            <a:normAutofit/>
          </a:bodyPr>
          <a:lstStyle/>
          <a:p>
            <a:r>
              <a:rPr lang="en-US" sz="2800" dirty="0" smtClean="0">
                <a:latin typeface="Times New Roman" pitchFamily="18" charset="0"/>
                <a:cs typeface="Times New Roman" pitchFamily="18" charset="0"/>
              </a:rPr>
              <a:t>In the future, we can add a feature so that the system will be able to auto assign the police in a particular case as per their specialization.</a:t>
            </a:r>
          </a:p>
          <a:p>
            <a:r>
              <a:rPr lang="en-US" sz="2800" dirty="0" smtClean="0">
                <a:latin typeface="Times New Roman" pitchFamily="18" charset="0"/>
                <a:cs typeface="Times New Roman" pitchFamily="18" charset="0"/>
              </a:rPr>
              <a:t>We will be able to add a feature to notify the user who complained about the crime, once the case has been closed.</a:t>
            </a:r>
          </a:p>
          <a:p>
            <a:r>
              <a:rPr lang="en-US" sz="2800" dirty="0" smtClean="0">
                <a:latin typeface="Times New Roman" pitchFamily="18" charset="0"/>
                <a:cs typeface="Times New Roman" pitchFamily="18" charset="0"/>
              </a:rPr>
              <a:t>For security purpose after the </a:t>
            </a:r>
            <a:r>
              <a:rPr lang="en-US" sz="2800" dirty="0" err="1" smtClean="0">
                <a:latin typeface="Times New Roman" pitchFamily="18" charset="0"/>
                <a:cs typeface="Times New Roman" pitchFamily="18" charset="0"/>
              </a:rPr>
              <a:t>incharge</a:t>
            </a:r>
            <a:r>
              <a:rPr lang="en-US" sz="2800" dirty="0" smtClean="0">
                <a:latin typeface="Times New Roman" pitchFamily="18" charset="0"/>
                <a:cs typeface="Times New Roman" pitchFamily="18" charset="0"/>
              </a:rPr>
              <a:t> login gets activated, it will be possible to  notify the </a:t>
            </a:r>
            <a:r>
              <a:rPr lang="en-US" sz="2800" dirty="0" err="1" smtClean="0">
                <a:latin typeface="Times New Roman" pitchFamily="18" charset="0"/>
                <a:cs typeface="Times New Roman" pitchFamily="18" charset="0"/>
              </a:rPr>
              <a:t>incharge</a:t>
            </a:r>
            <a:r>
              <a:rPr lang="en-US" sz="2800" dirty="0" smtClean="0">
                <a:latin typeface="Times New Roman" pitchFamily="18" charset="0"/>
                <a:cs typeface="Times New Roman" pitchFamily="18" charset="0"/>
              </a:rPr>
              <a:t> by the means of mail or </a:t>
            </a:r>
            <a:r>
              <a:rPr lang="en-US" sz="2800" dirty="0" err="1" smtClean="0">
                <a:latin typeface="Times New Roman" pitchFamily="18" charset="0"/>
                <a:cs typeface="Times New Roman" pitchFamily="18" charset="0"/>
              </a:rPr>
              <a:t>otp</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WORKING SCHEDULE</a:t>
            </a:r>
            <a:endParaRPr lang="en-US" sz="4000" b="1" dirty="0">
              <a:latin typeface="Times New Roman" pitchFamily="18" charset="0"/>
              <a:cs typeface="Times New Roman" pitchFamily="18" charset="0"/>
            </a:endParaRPr>
          </a:p>
        </p:txBody>
      </p:sp>
      <p:pic>
        <p:nvPicPr>
          <p:cNvPr id="4" name="Content Placeholder 3" descr="242319113_1475845389456334_2163019413488672636_n.png"/>
          <p:cNvPicPr>
            <a:picLocks noGrp="1" noChangeAspect="1"/>
          </p:cNvPicPr>
          <p:nvPr>
            <p:ph idx="1"/>
          </p:nvPr>
        </p:nvPicPr>
        <p:blipFill>
          <a:blip r:embed="rId2"/>
          <a:stretch>
            <a:fillRect/>
          </a:stretch>
        </p:blipFill>
        <p:spPr>
          <a:xfrm>
            <a:off x="42853" y="1676400"/>
            <a:ext cx="8643947" cy="4800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2286000"/>
          </a:xfrm>
        </p:spPr>
        <p:txBody>
          <a:bodyPr>
            <a:normAutofit/>
          </a:bodyPr>
          <a:lstStyle/>
          <a:p>
            <a:r>
              <a:rPr lang="en-US" dirty="0" smtClean="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THANK YOU…</a:t>
            </a:r>
            <a:r>
              <a:rPr lang="en-US" dirty="0" smtClean="0">
                <a:ln w="0"/>
                <a:gradFill>
                  <a:gsLst>
                    <a:gs pos="21000">
                      <a:srgbClr val="53575C"/>
                    </a:gs>
                    <a:gs pos="88000">
                      <a:srgbClr val="C5C7CA"/>
                    </a:gs>
                  </a:gsLst>
                  <a:lin ang="5400000"/>
                </a:gradFill>
              </a:rPr>
              <a:t/>
            </a:r>
            <a:br>
              <a:rPr lang="en-US" dirty="0" smtClean="0">
                <a:ln w="0"/>
                <a:gradFill>
                  <a:gsLst>
                    <a:gs pos="21000">
                      <a:srgbClr val="53575C"/>
                    </a:gs>
                    <a:gs pos="88000">
                      <a:srgbClr val="C5C7CA"/>
                    </a:gs>
                  </a:gsLst>
                  <a:lin ang="5400000"/>
                </a:gradFill>
              </a:rPr>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OBJECTIVES</a:t>
            </a:r>
            <a:endParaRPr lang="en-US" b="1" dirty="0"/>
          </a:p>
        </p:txBody>
      </p:sp>
      <p:sp>
        <p:nvSpPr>
          <p:cNvPr id="3" name="Content Placeholder 2"/>
          <p:cNvSpPr>
            <a:spLocks noGrp="1"/>
          </p:cNvSpPr>
          <p:nvPr>
            <p:ph idx="1"/>
          </p:nvPr>
        </p:nvSpPr>
        <p:spPr>
          <a:xfrm>
            <a:off x="304800" y="1524000"/>
            <a:ext cx="8839200" cy="5638800"/>
          </a:xfrm>
        </p:spPr>
        <p:txBody>
          <a:bodyPr/>
          <a:lstStyle/>
          <a:p>
            <a:r>
              <a:rPr lang="en-US"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To provide  online  platform  to register the complaints by the local people regarding crime in their localities.</a:t>
            </a:r>
          </a:p>
          <a:p>
            <a:r>
              <a:rPr lang="en-US" sz="2800" dirty="0" smtClean="0">
                <a:latin typeface="Times New Roman" pitchFamily="18" charset="0"/>
                <a:cs typeface="Times New Roman" pitchFamily="18" charset="0"/>
              </a:rPr>
              <a:t>To help to visualize update of complaints.</a:t>
            </a:r>
          </a:p>
        </p:txBody>
      </p:sp>
      <p:sp>
        <p:nvSpPr>
          <p:cNvPr id="1025" name="Rectangle 1"/>
          <p:cNvSpPr>
            <a:spLocks noChangeArrowheads="1"/>
          </p:cNvSpPr>
          <p:nvPr/>
        </p:nvSpPr>
        <p:spPr bwMode="auto">
          <a:xfrm>
            <a:off x="0" y="0"/>
            <a:ext cx="18473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838200"/>
          </a:xfrm>
        </p:spPr>
        <p:txBody>
          <a:bodyPr>
            <a:normAutofit/>
          </a:bodyPr>
          <a:lstStyle/>
          <a:p>
            <a:r>
              <a:rPr lang="en-US" sz="4000" b="1" dirty="0" smtClean="0">
                <a:latin typeface="Times New Roman" pitchFamily="18" charset="0"/>
                <a:cs typeface="Times New Roman" pitchFamily="18" charset="0"/>
              </a:rPr>
              <a:t>FEATURES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906963"/>
          </a:xfrm>
        </p:spPr>
        <p:txBody>
          <a:bodyPr>
            <a:normAutofit/>
          </a:bodyPr>
          <a:lstStyle/>
          <a:p>
            <a:pPr>
              <a:buNone/>
            </a:pPr>
            <a:endParaRPr lang="en-US" dirty="0" smtClean="0"/>
          </a:p>
          <a:p>
            <a:r>
              <a:rPr lang="en-US" sz="2800" dirty="0" smtClean="0">
                <a:latin typeface="Times New Roman" pitchFamily="18" charset="0"/>
                <a:cs typeface="Times New Roman" pitchFamily="18" charset="0"/>
              </a:rPr>
              <a:t>Register complaints.</a:t>
            </a:r>
          </a:p>
          <a:p>
            <a:r>
              <a:rPr lang="en-US" sz="2800" dirty="0" smtClean="0">
                <a:latin typeface="Times New Roman" pitchFamily="18" charset="0"/>
                <a:cs typeface="Times New Roman" pitchFamily="18" charset="0"/>
              </a:rPr>
              <a:t>View list of complaints with provided reported by user.</a:t>
            </a:r>
          </a:p>
          <a:p>
            <a:r>
              <a:rPr lang="en-US" sz="2800" dirty="0" smtClean="0">
                <a:latin typeface="Times New Roman" pitchFamily="18" charset="0"/>
                <a:cs typeface="Times New Roman" pitchFamily="18" charset="0"/>
              </a:rPr>
              <a:t>View complaints status.</a:t>
            </a:r>
          </a:p>
          <a:p>
            <a:r>
              <a:rPr lang="en-US" sz="2800" dirty="0" smtClean="0">
                <a:latin typeface="Times New Roman" pitchFamily="18" charset="0"/>
                <a:cs typeface="Times New Roman" pitchFamily="18" charset="0"/>
              </a:rPr>
              <a:t>Generate report to be viewed by the </a:t>
            </a:r>
            <a:r>
              <a:rPr lang="en-US" sz="2800" dirty="0" err="1" smtClean="0">
                <a:latin typeface="Times New Roman" pitchFamily="18" charset="0"/>
                <a:cs typeface="Times New Roman" pitchFamily="18" charset="0"/>
              </a:rPr>
              <a:t>incharge</a:t>
            </a:r>
            <a:r>
              <a:rPr lang="en-US" sz="2800" dirty="0" smtClean="0">
                <a:latin typeface="Times New Roman" pitchFamily="18" charset="0"/>
                <a:cs typeface="Times New Roman" pitchFamily="18" charset="0"/>
              </a:rPr>
              <a:t> and headquarter.</a:t>
            </a:r>
          </a:p>
          <a:p>
            <a:r>
              <a:rPr lang="en-US" sz="2800" dirty="0" smtClean="0">
                <a:latin typeface="Times New Roman" pitchFamily="18" charset="0"/>
                <a:cs typeface="Times New Roman" pitchFamily="18" charset="0"/>
              </a:rPr>
              <a:t>Helps to narrow down the area where frequents crimes have occurred.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 the scenario of Nepal unemployment rate is very high. Research and theory addressing the connection between unemployment and theft consistently predict that higher rates of unemployment lead to higher rates of theft.</a:t>
            </a:r>
          </a:p>
          <a:p>
            <a:r>
              <a:rPr lang="en-US" sz="2800" dirty="0" smtClean="0">
                <a:latin typeface="Times New Roman" pitchFamily="18" charset="0"/>
                <a:cs typeface="Times New Roman" pitchFamily="18" charset="0"/>
              </a:rPr>
              <a:t> Mostly in populated urban area the theft are increasing day by day which leads to insecurity of property of the citizens.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LITERATURE REVIEW</a:t>
            </a:r>
            <a:endParaRPr lang="en-US" sz="4000" dirty="0"/>
          </a:p>
        </p:txBody>
      </p:sp>
      <p:sp>
        <p:nvSpPr>
          <p:cNvPr id="3" name="Content Placeholder 2"/>
          <p:cNvSpPr>
            <a:spLocks noGrp="1"/>
          </p:cNvSpPr>
          <p:nvPr>
            <p:ph idx="1"/>
          </p:nvPr>
        </p:nvSpPr>
        <p:spPr/>
        <p:txBody>
          <a:bodyPr>
            <a:normAutofit/>
          </a:bodyPr>
          <a:lstStyle/>
          <a:p>
            <a:pPr>
              <a:buNone/>
            </a:pPr>
            <a:r>
              <a:rPr lang="en-US" sz="2800" b="1" dirty="0" smtClean="0"/>
              <a:t>   </a:t>
            </a:r>
            <a:r>
              <a:rPr lang="en-US" sz="2800" b="1" dirty="0" smtClean="0">
                <a:latin typeface="Times New Roman" pitchFamily="18" charset="0"/>
                <a:cs typeface="Times New Roman" pitchFamily="18" charset="0"/>
              </a:rPr>
              <a:t> Existing System</a:t>
            </a: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Hamro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Poilce</a:t>
            </a:r>
            <a:endParaRPr lang="en-US" sz="2800" b="1" dirty="0" smtClean="0">
              <a:latin typeface="Times New Roman" pitchFamily="18" charset="0"/>
              <a:cs typeface="Times New Roman" pitchFamily="18" charset="0"/>
            </a:endParaRPr>
          </a:p>
          <a:p>
            <a:pPr>
              <a:buFont typeface="Wingdings" pitchFamily="2" charset="2"/>
              <a:buChar cha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Hamro</a:t>
            </a:r>
            <a:r>
              <a:rPr lang="en-US" sz="2800" dirty="0" smtClean="0">
                <a:latin typeface="Times New Roman" pitchFamily="18" charset="0"/>
                <a:cs typeface="Times New Roman" pitchFamily="18" charset="0"/>
              </a:rPr>
              <a:t> Police is smart phone app that enables members of the public within Kathmandu Valley.</a:t>
            </a:r>
          </a:p>
          <a:p>
            <a:pPr>
              <a:buFont typeface="Wingdings" pitchFamily="2" charset="2"/>
              <a:buChar char="§"/>
            </a:pPr>
            <a:r>
              <a:rPr lang="en-US" sz="2800" dirty="0" smtClean="0">
                <a:latin typeface="Times New Roman" pitchFamily="18" charset="0"/>
                <a:cs typeface="Times New Roman" pitchFamily="18" charset="0"/>
              </a:rPr>
              <a:t> Residents and visitors to Kathmandu can report with pictorial and documentary evidence.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COMPARATIVE ANALYSIS</a:t>
            </a:r>
            <a:endParaRPr lang="en-US" sz="4000" dirty="0"/>
          </a:p>
        </p:txBody>
      </p:sp>
      <p:sp>
        <p:nvSpPr>
          <p:cNvPr id="3" name="Content Placeholder 2"/>
          <p:cNvSpPr>
            <a:spLocks noGrp="1"/>
          </p:cNvSpPr>
          <p:nvPr>
            <p:ph idx="1"/>
          </p:nvPr>
        </p:nvSpPr>
        <p:spPr/>
        <p:txBody>
          <a:bodyPr/>
          <a:lstStyle/>
          <a:p>
            <a:pPr>
              <a:buNone/>
            </a:pPr>
            <a:r>
              <a:rPr lang="en-US" sz="2800" dirty="0" smtClean="0">
                <a:latin typeface="Times New Roman" pitchFamily="18" charset="0"/>
                <a:cs typeface="Times New Roman" pitchFamily="18" charset="0"/>
              </a:rPr>
              <a:t> 	Since our system is fully computerized, it can store more data than paper-based system of Theft management. Similarly, data is easily accessible and collecting past data also can be shown .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SOFTWARE REQUIREMENT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Visual Studio</a:t>
            </a:r>
          </a:p>
          <a:p>
            <a:r>
              <a:rPr lang="en-US" sz="2800" dirty="0" smtClean="0">
                <a:latin typeface="Times New Roman" pitchFamily="18" charset="0"/>
                <a:cs typeface="Times New Roman" pitchFamily="18" charset="0"/>
              </a:rPr>
              <a:t>Apache </a:t>
            </a:r>
          </a:p>
          <a:p>
            <a:r>
              <a:rPr lang="en-US" sz="2800" dirty="0" smtClean="0">
                <a:latin typeface="Times New Roman" pitchFamily="18" charset="0"/>
                <a:cs typeface="Times New Roman" pitchFamily="18" charset="0"/>
              </a:rPr>
              <a:t>php</a:t>
            </a:r>
          </a:p>
          <a:p>
            <a:r>
              <a:rPr lang="en-US" sz="2800" dirty="0" smtClean="0">
                <a:latin typeface="Times New Roman" pitchFamily="18" charset="0"/>
                <a:cs typeface="Times New Roman" pitchFamily="18" charset="0"/>
              </a:rPr>
              <a:t>My SQL</a:t>
            </a:r>
          </a:p>
          <a:p>
            <a:pPr>
              <a:buNone/>
            </a:pPr>
            <a:endParaRPr lang="en-US" sz="2800" dirty="0" smtClean="0">
              <a:latin typeface="Times New Roman" pitchFamily="18" charset="0"/>
              <a:cs typeface="Times New Roman" pitchFamily="18" charset="0"/>
            </a:endParaRPr>
          </a:p>
          <a:p>
            <a:pPr>
              <a:buNone/>
            </a:pPr>
            <a:r>
              <a:rPr lang="en-US" sz="3600" b="1" dirty="0" smtClean="0"/>
              <a:t>  </a:t>
            </a:r>
            <a:r>
              <a:rPr lang="en-US" sz="4000" b="1" dirty="0" smtClean="0"/>
              <a:t> </a:t>
            </a:r>
            <a:r>
              <a:rPr lang="en-US" sz="4000" b="1" dirty="0" smtClean="0">
                <a:latin typeface="Times New Roman" pitchFamily="18" charset="0"/>
                <a:cs typeface="Times New Roman" pitchFamily="18" charset="0"/>
              </a:rPr>
              <a:t>HARDWARE REQUIREMENT</a:t>
            </a:r>
            <a:endParaRPr lang="en-US" sz="36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personal computer or laptop</a:t>
            </a:r>
          </a:p>
          <a:p>
            <a:pPr>
              <a:buNone/>
            </a:pPr>
            <a:endParaRPr lang="en-US" sz="28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SYSTEM  DEVELOPMENT MODEL</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57200" y="1752600"/>
            <a:ext cx="8153400" cy="472439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403</Words>
  <Application>Microsoft Office PowerPoint</Application>
  <PresentationFormat>On-screen Show (4:3)</PresentationFormat>
  <Paragraphs>74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INTRODUCTION</vt:lpstr>
      <vt:lpstr>OBJECTIVES</vt:lpstr>
      <vt:lpstr>FEATURES</vt:lpstr>
      <vt:lpstr>PROBLEM STATEMENT </vt:lpstr>
      <vt:lpstr>LITERATURE REVIEW</vt:lpstr>
      <vt:lpstr>COMPARATIVE ANALYSIS</vt:lpstr>
      <vt:lpstr>SOFTWARE REQUIREMENT</vt:lpstr>
      <vt:lpstr>SYSTEM  DEVELOPMENT MODEL</vt:lpstr>
      <vt:lpstr>E-R Diagram</vt:lpstr>
      <vt:lpstr>Use-Case Diagram</vt:lpstr>
      <vt:lpstr>RESULT AND SNAPSHOTS</vt:lpstr>
      <vt:lpstr>Login/Signup</vt:lpstr>
      <vt:lpstr>Police login</vt:lpstr>
      <vt:lpstr>Complainer login</vt:lpstr>
      <vt:lpstr>Homepage</vt:lpstr>
      <vt:lpstr>Incharge homepage</vt:lpstr>
      <vt:lpstr>Complaint Details</vt:lpstr>
      <vt:lpstr>Pending Complaints</vt:lpstr>
      <vt:lpstr>CONCLUSION</vt:lpstr>
      <vt:lpstr>FURTHER ENHANCEMENT</vt:lpstr>
      <vt:lpstr>WORKING SCHEDULE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FUTSAL FRENZY</dc:title>
  <dc:creator>Admin</dc:creator>
  <cp:lastModifiedBy>Admin</cp:lastModifiedBy>
  <cp:revision>95</cp:revision>
  <dcterms:created xsi:type="dcterms:W3CDTF">2021-04-06T08:08:47Z</dcterms:created>
  <dcterms:modified xsi:type="dcterms:W3CDTF">2021-10-04T03:44:36Z</dcterms:modified>
</cp:coreProperties>
</file>