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38331" y="4864099"/>
            <a:ext cx="13628369" cy="5422900"/>
          </a:xfrm>
          <a:custGeom>
            <a:avLst/>
            <a:gdLst/>
            <a:ahLst/>
            <a:cxnLst/>
            <a:rect l="l" t="t" r="r" b="b"/>
            <a:pathLst>
              <a:path w="13628369" h="5422900">
                <a:moveTo>
                  <a:pt x="5350431" y="152400"/>
                </a:moveTo>
                <a:lnTo>
                  <a:pt x="8277486" y="152400"/>
                </a:lnTo>
                <a:lnTo>
                  <a:pt x="8547781" y="215900"/>
                </a:lnTo>
                <a:lnTo>
                  <a:pt x="8601351" y="241300"/>
                </a:lnTo>
                <a:lnTo>
                  <a:pt x="8813941" y="292100"/>
                </a:lnTo>
                <a:lnTo>
                  <a:pt x="8866656" y="317500"/>
                </a:lnTo>
                <a:lnTo>
                  <a:pt x="9023739" y="355600"/>
                </a:lnTo>
                <a:lnTo>
                  <a:pt x="9075739" y="381000"/>
                </a:lnTo>
                <a:lnTo>
                  <a:pt x="9127556" y="393700"/>
                </a:lnTo>
                <a:lnTo>
                  <a:pt x="9179187" y="419100"/>
                </a:lnTo>
                <a:lnTo>
                  <a:pt x="9230632" y="431800"/>
                </a:lnTo>
                <a:lnTo>
                  <a:pt x="9281888" y="457200"/>
                </a:lnTo>
                <a:lnTo>
                  <a:pt x="9332953" y="469900"/>
                </a:lnTo>
                <a:lnTo>
                  <a:pt x="9383825" y="495300"/>
                </a:lnTo>
                <a:lnTo>
                  <a:pt x="9434504" y="508000"/>
                </a:lnTo>
                <a:lnTo>
                  <a:pt x="9535270" y="558800"/>
                </a:lnTo>
                <a:lnTo>
                  <a:pt x="9585355" y="571500"/>
                </a:lnTo>
                <a:lnTo>
                  <a:pt x="9734395" y="647700"/>
                </a:lnTo>
                <a:lnTo>
                  <a:pt x="9783663" y="660400"/>
                </a:lnTo>
                <a:lnTo>
                  <a:pt x="10074830" y="812800"/>
                </a:lnTo>
                <a:lnTo>
                  <a:pt x="10404515" y="990600"/>
                </a:lnTo>
                <a:lnTo>
                  <a:pt x="10450699" y="1028700"/>
                </a:lnTo>
                <a:lnTo>
                  <a:pt x="10587842" y="1104900"/>
                </a:lnTo>
                <a:lnTo>
                  <a:pt x="10633080" y="1143000"/>
                </a:lnTo>
                <a:lnTo>
                  <a:pt x="10722832" y="1193800"/>
                </a:lnTo>
                <a:lnTo>
                  <a:pt x="10767342" y="1231900"/>
                </a:lnTo>
                <a:lnTo>
                  <a:pt x="10811605" y="1257300"/>
                </a:lnTo>
                <a:lnTo>
                  <a:pt x="10855620" y="1295400"/>
                </a:lnTo>
                <a:lnTo>
                  <a:pt x="10899385" y="1320800"/>
                </a:lnTo>
                <a:lnTo>
                  <a:pt x="10942899" y="1358900"/>
                </a:lnTo>
                <a:lnTo>
                  <a:pt x="10986159" y="1384300"/>
                </a:lnTo>
                <a:lnTo>
                  <a:pt x="11029163" y="1422400"/>
                </a:lnTo>
                <a:lnTo>
                  <a:pt x="11071910" y="1447800"/>
                </a:lnTo>
                <a:lnTo>
                  <a:pt x="11114399" y="1485900"/>
                </a:lnTo>
                <a:lnTo>
                  <a:pt x="11156626" y="1511300"/>
                </a:lnTo>
                <a:lnTo>
                  <a:pt x="11240291" y="1587500"/>
                </a:lnTo>
                <a:lnTo>
                  <a:pt x="11281726" y="1612900"/>
                </a:lnTo>
                <a:lnTo>
                  <a:pt x="11404414" y="1727200"/>
                </a:lnTo>
                <a:lnTo>
                  <a:pt x="11444765" y="1752600"/>
                </a:lnTo>
                <a:lnTo>
                  <a:pt x="11564161" y="1866900"/>
                </a:lnTo>
                <a:lnTo>
                  <a:pt x="11642359" y="1943100"/>
                </a:lnTo>
                <a:lnTo>
                  <a:pt x="11719420" y="2019300"/>
                </a:lnTo>
                <a:lnTo>
                  <a:pt x="11795330" y="2095500"/>
                </a:lnTo>
                <a:lnTo>
                  <a:pt x="11870074" y="2171700"/>
                </a:lnTo>
                <a:lnTo>
                  <a:pt x="11943638" y="2247900"/>
                </a:lnTo>
                <a:lnTo>
                  <a:pt x="12016008" y="2324100"/>
                </a:lnTo>
                <a:lnTo>
                  <a:pt x="12087169" y="2400300"/>
                </a:lnTo>
                <a:lnTo>
                  <a:pt x="12122292" y="2451100"/>
                </a:lnTo>
                <a:lnTo>
                  <a:pt x="12191613" y="2527300"/>
                </a:lnTo>
                <a:lnTo>
                  <a:pt x="12225808" y="2565400"/>
                </a:lnTo>
                <a:lnTo>
                  <a:pt x="12259690" y="2616200"/>
                </a:lnTo>
                <a:lnTo>
                  <a:pt x="12293257" y="2654300"/>
                </a:lnTo>
                <a:lnTo>
                  <a:pt x="12326507" y="2692400"/>
                </a:lnTo>
                <a:lnTo>
                  <a:pt x="12359439" y="2743200"/>
                </a:lnTo>
                <a:lnTo>
                  <a:pt x="12392051" y="2781300"/>
                </a:lnTo>
                <a:lnTo>
                  <a:pt x="12424341" y="2819400"/>
                </a:lnTo>
                <a:lnTo>
                  <a:pt x="12456307" y="2870200"/>
                </a:lnTo>
                <a:lnTo>
                  <a:pt x="12487948" y="2908300"/>
                </a:lnTo>
                <a:lnTo>
                  <a:pt x="12519261" y="2959100"/>
                </a:lnTo>
                <a:lnTo>
                  <a:pt x="12550245" y="2997200"/>
                </a:lnTo>
                <a:lnTo>
                  <a:pt x="12580898" y="3048000"/>
                </a:lnTo>
                <a:lnTo>
                  <a:pt x="12611218" y="3086100"/>
                </a:lnTo>
                <a:lnTo>
                  <a:pt x="12641204" y="3136900"/>
                </a:lnTo>
                <a:lnTo>
                  <a:pt x="12670853" y="3175000"/>
                </a:lnTo>
                <a:lnTo>
                  <a:pt x="12700164" y="3225800"/>
                </a:lnTo>
                <a:lnTo>
                  <a:pt x="12729136" y="3263900"/>
                </a:lnTo>
                <a:lnTo>
                  <a:pt x="12757765" y="3314700"/>
                </a:lnTo>
                <a:lnTo>
                  <a:pt x="12786051" y="3365500"/>
                </a:lnTo>
                <a:lnTo>
                  <a:pt x="12813991" y="3403600"/>
                </a:lnTo>
                <a:lnTo>
                  <a:pt x="12841585" y="3454400"/>
                </a:lnTo>
                <a:lnTo>
                  <a:pt x="12868829" y="3492500"/>
                </a:lnTo>
                <a:lnTo>
                  <a:pt x="12895723" y="3543300"/>
                </a:lnTo>
                <a:lnTo>
                  <a:pt x="12922264" y="3594100"/>
                </a:lnTo>
                <a:lnTo>
                  <a:pt x="12948451" y="3644900"/>
                </a:lnTo>
                <a:lnTo>
                  <a:pt x="12974281" y="3683000"/>
                </a:lnTo>
                <a:lnTo>
                  <a:pt x="12999754" y="3733800"/>
                </a:lnTo>
                <a:lnTo>
                  <a:pt x="13024867" y="3784600"/>
                </a:lnTo>
                <a:lnTo>
                  <a:pt x="13049618" y="3835400"/>
                </a:lnTo>
                <a:lnTo>
                  <a:pt x="13074006" y="3886200"/>
                </a:lnTo>
                <a:lnTo>
                  <a:pt x="13098029" y="3924300"/>
                </a:lnTo>
                <a:lnTo>
                  <a:pt x="13121684" y="3975100"/>
                </a:lnTo>
                <a:lnTo>
                  <a:pt x="13144971" y="4025900"/>
                </a:lnTo>
                <a:lnTo>
                  <a:pt x="13167888" y="4076700"/>
                </a:lnTo>
                <a:lnTo>
                  <a:pt x="13190432" y="4127500"/>
                </a:lnTo>
                <a:lnTo>
                  <a:pt x="13212602" y="4178300"/>
                </a:lnTo>
                <a:lnTo>
                  <a:pt x="13234396" y="4229100"/>
                </a:lnTo>
                <a:lnTo>
                  <a:pt x="13255812" y="4279900"/>
                </a:lnTo>
                <a:lnTo>
                  <a:pt x="13276849" y="4330700"/>
                </a:lnTo>
                <a:lnTo>
                  <a:pt x="13297505" y="4381500"/>
                </a:lnTo>
                <a:lnTo>
                  <a:pt x="13317777" y="4432300"/>
                </a:lnTo>
                <a:lnTo>
                  <a:pt x="13337664" y="4483100"/>
                </a:lnTo>
                <a:lnTo>
                  <a:pt x="13357165" y="4533900"/>
                </a:lnTo>
                <a:lnTo>
                  <a:pt x="13376277" y="4584700"/>
                </a:lnTo>
                <a:lnTo>
                  <a:pt x="13394998" y="4635500"/>
                </a:lnTo>
                <a:lnTo>
                  <a:pt x="13413328" y="4686300"/>
                </a:lnTo>
                <a:lnTo>
                  <a:pt x="13431263" y="4737100"/>
                </a:lnTo>
                <a:lnTo>
                  <a:pt x="13448803" y="4787900"/>
                </a:lnTo>
                <a:lnTo>
                  <a:pt x="13465945" y="4838700"/>
                </a:lnTo>
                <a:lnTo>
                  <a:pt x="13482688" y="4889500"/>
                </a:lnTo>
                <a:lnTo>
                  <a:pt x="13499030" y="4940300"/>
                </a:lnTo>
                <a:lnTo>
                  <a:pt x="13514969" y="4991100"/>
                </a:lnTo>
                <a:lnTo>
                  <a:pt x="13530503" y="5054600"/>
                </a:lnTo>
                <a:lnTo>
                  <a:pt x="13545630" y="5105400"/>
                </a:lnTo>
                <a:lnTo>
                  <a:pt x="13560350" y="5156200"/>
                </a:lnTo>
                <a:lnTo>
                  <a:pt x="13574659" y="5207000"/>
                </a:lnTo>
                <a:lnTo>
                  <a:pt x="13588556" y="5257800"/>
                </a:lnTo>
                <a:lnTo>
                  <a:pt x="13602039" y="5321300"/>
                </a:lnTo>
                <a:lnTo>
                  <a:pt x="13615107" y="5372100"/>
                </a:lnTo>
                <a:lnTo>
                  <a:pt x="13627757" y="5422900"/>
                </a:lnTo>
                <a:lnTo>
                  <a:pt x="0" y="5422900"/>
                </a:lnTo>
                <a:lnTo>
                  <a:pt x="12650" y="5372100"/>
                </a:lnTo>
                <a:lnTo>
                  <a:pt x="25718" y="5321300"/>
                </a:lnTo>
                <a:lnTo>
                  <a:pt x="39202" y="5257800"/>
                </a:lnTo>
                <a:lnTo>
                  <a:pt x="53099" y="5207000"/>
                </a:lnTo>
                <a:lnTo>
                  <a:pt x="67409" y="5156200"/>
                </a:lnTo>
                <a:lnTo>
                  <a:pt x="82128" y="5105400"/>
                </a:lnTo>
                <a:lnTo>
                  <a:pt x="97256" y="5054600"/>
                </a:lnTo>
                <a:lnTo>
                  <a:pt x="112790" y="4991100"/>
                </a:lnTo>
                <a:lnTo>
                  <a:pt x="128730" y="4940300"/>
                </a:lnTo>
                <a:lnTo>
                  <a:pt x="145072" y="4889500"/>
                </a:lnTo>
                <a:lnTo>
                  <a:pt x="161815" y="4838700"/>
                </a:lnTo>
                <a:lnTo>
                  <a:pt x="178958" y="4787900"/>
                </a:lnTo>
                <a:lnTo>
                  <a:pt x="196498" y="4737100"/>
                </a:lnTo>
                <a:lnTo>
                  <a:pt x="214434" y="4686300"/>
                </a:lnTo>
                <a:lnTo>
                  <a:pt x="232764" y="4635500"/>
                </a:lnTo>
                <a:lnTo>
                  <a:pt x="251486" y="4584700"/>
                </a:lnTo>
                <a:lnTo>
                  <a:pt x="270598" y="4533900"/>
                </a:lnTo>
                <a:lnTo>
                  <a:pt x="290099" y="4483100"/>
                </a:lnTo>
                <a:lnTo>
                  <a:pt x="309987" y="4432300"/>
                </a:lnTo>
                <a:lnTo>
                  <a:pt x="330259" y="4381500"/>
                </a:lnTo>
                <a:lnTo>
                  <a:pt x="350915" y="4330700"/>
                </a:lnTo>
                <a:lnTo>
                  <a:pt x="371952" y="4279900"/>
                </a:lnTo>
                <a:lnTo>
                  <a:pt x="393369" y="4229100"/>
                </a:lnTo>
                <a:lnTo>
                  <a:pt x="415164" y="4178300"/>
                </a:lnTo>
                <a:lnTo>
                  <a:pt x="437334" y="4127500"/>
                </a:lnTo>
                <a:lnTo>
                  <a:pt x="459879" y="4076700"/>
                </a:lnTo>
                <a:lnTo>
                  <a:pt x="482796" y="4025900"/>
                </a:lnTo>
                <a:lnTo>
                  <a:pt x="506084" y="3975100"/>
                </a:lnTo>
                <a:lnTo>
                  <a:pt x="529740" y="3924300"/>
                </a:lnTo>
                <a:lnTo>
                  <a:pt x="553763" y="3886200"/>
                </a:lnTo>
                <a:lnTo>
                  <a:pt x="578152" y="3835400"/>
                </a:lnTo>
                <a:lnTo>
                  <a:pt x="602904" y="3784600"/>
                </a:lnTo>
                <a:lnTo>
                  <a:pt x="628017" y="3733800"/>
                </a:lnTo>
                <a:lnTo>
                  <a:pt x="653490" y="3683000"/>
                </a:lnTo>
                <a:lnTo>
                  <a:pt x="679321" y="3644900"/>
                </a:lnTo>
                <a:lnTo>
                  <a:pt x="705509" y="3594100"/>
                </a:lnTo>
                <a:lnTo>
                  <a:pt x="732050" y="3543300"/>
                </a:lnTo>
                <a:lnTo>
                  <a:pt x="758945" y="3492500"/>
                </a:lnTo>
                <a:lnTo>
                  <a:pt x="786190" y="3454400"/>
                </a:lnTo>
                <a:lnTo>
                  <a:pt x="813784" y="3403600"/>
                </a:lnTo>
                <a:lnTo>
                  <a:pt x="841725" y="3365500"/>
                </a:lnTo>
                <a:lnTo>
                  <a:pt x="870011" y="3314700"/>
                </a:lnTo>
                <a:lnTo>
                  <a:pt x="898642" y="3263900"/>
                </a:lnTo>
                <a:lnTo>
                  <a:pt x="927614" y="3225800"/>
                </a:lnTo>
                <a:lnTo>
                  <a:pt x="956925" y="3175000"/>
                </a:lnTo>
                <a:lnTo>
                  <a:pt x="986576" y="3136900"/>
                </a:lnTo>
                <a:lnTo>
                  <a:pt x="1016562" y="3086100"/>
                </a:lnTo>
                <a:lnTo>
                  <a:pt x="1046883" y="3048000"/>
                </a:lnTo>
                <a:lnTo>
                  <a:pt x="1077537" y="2997200"/>
                </a:lnTo>
                <a:lnTo>
                  <a:pt x="1108522" y="2959100"/>
                </a:lnTo>
                <a:lnTo>
                  <a:pt x="1139836" y="2908300"/>
                </a:lnTo>
                <a:lnTo>
                  <a:pt x="1171477" y="2870200"/>
                </a:lnTo>
                <a:lnTo>
                  <a:pt x="1203444" y="2819400"/>
                </a:lnTo>
                <a:lnTo>
                  <a:pt x="1235735" y="2781300"/>
                </a:lnTo>
                <a:lnTo>
                  <a:pt x="1268347" y="2743200"/>
                </a:lnTo>
                <a:lnTo>
                  <a:pt x="1301280" y="2692400"/>
                </a:lnTo>
                <a:lnTo>
                  <a:pt x="1334531" y="2654300"/>
                </a:lnTo>
                <a:lnTo>
                  <a:pt x="1368099" y="2616200"/>
                </a:lnTo>
                <a:lnTo>
                  <a:pt x="1401982" y="2565400"/>
                </a:lnTo>
                <a:lnTo>
                  <a:pt x="1436178" y="2527300"/>
                </a:lnTo>
                <a:lnTo>
                  <a:pt x="1505501" y="2451100"/>
                </a:lnTo>
                <a:lnTo>
                  <a:pt x="1540624" y="2400300"/>
                </a:lnTo>
                <a:lnTo>
                  <a:pt x="1611787" y="2324100"/>
                </a:lnTo>
                <a:lnTo>
                  <a:pt x="1684159" y="2247900"/>
                </a:lnTo>
                <a:lnTo>
                  <a:pt x="1757726" y="2171700"/>
                </a:lnTo>
                <a:lnTo>
                  <a:pt x="1832472" y="2095500"/>
                </a:lnTo>
                <a:lnTo>
                  <a:pt x="1908384" y="2019300"/>
                </a:lnTo>
                <a:lnTo>
                  <a:pt x="1985447" y="1943100"/>
                </a:lnTo>
                <a:lnTo>
                  <a:pt x="2063647" y="1866900"/>
                </a:lnTo>
                <a:lnTo>
                  <a:pt x="2183046" y="1752600"/>
                </a:lnTo>
                <a:lnTo>
                  <a:pt x="2223399" y="1727200"/>
                </a:lnTo>
                <a:lnTo>
                  <a:pt x="2346090" y="1612900"/>
                </a:lnTo>
                <a:lnTo>
                  <a:pt x="2387526" y="1587500"/>
                </a:lnTo>
                <a:lnTo>
                  <a:pt x="2471193" y="1511300"/>
                </a:lnTo>
                <a:lnTo>
                  <a:pt x="2513422" y="1485900"/>
                </a:lnTo>
                <a:lnTo>
                  <a:pt x="2555912" y="1447800"/>
                </a:lnTo>
                <a:lnTo>
                  <a:pt x="2598660" y="1422400"/>
                </a:lnTo>
                <a:lnTo>
                  <a:pt x="2641666" y="1384300"/>
                </a:lnTo>
                <a:lnTo>
                  <a:pt x="2684927" y="1358900"/>
                </a:lnTo>
                <a:lnTo>
                  <a:pt x="2728442" y="1320800"/>
                </a:lnTo>
                <a:lnTo>
                  <a:pt x="2772208" y="1295400"/>
                </a:lnTo>
                <a:lnTo>
                  <a:pt x="2816225" y="1257300"/>
                </a:lnTo>
                <a:lnTo>
                  <a:pt x="2860490" y="1231900"/>
                </a:lnTo>
                <a:lnTo>
                  <a:pt x="2905001" y="1193800"/>
                </a:lnTo>
                <a:lnTo>
                  <a:pt x="2994755" y="1143000"/>
                </a:lnTo>
                <a:lnTo>
                  <a:pt x="3039995" y="1104900"/>
                </a:lnTo>
                <a:lnTo>
                  <a:pt x="3177142" y="1028700"/>
                </a:lnTo>
                <a:lnTo>
                  <a:pt x="3223328" y="990600"/>
                </a:lnTo>
                <a:lnTo>
                  <a:pt x="3553023" y="812800"/>
                </a:lnTo>
                <a:lnTo>
                  <a:pt x="3844200" y="660400"/>
                </a:lnTo>
                <a:lnTo>
                  <a:pt x="3893470" y="647700"/>
                </a:lnTo>
                <a:lnTo>
                  <a:pt x="4042514" y="571500"/>
                </a:lnTo>
                <a:lnTo>
                  <a:pt x="4092601" y="558800"/>
                </a:lnTo>
                <a:lnTo>
                  <a:pt x="4193371" y="508000"/>
                </a:lnTo>
                <a:lnTo>
                  <a:pt x="4244052" y="495300"/>
                </a:lnTo>
                <a:lnTo>
                  <a:pt x="4294926" y="469900"/>
                </a:lnTo>
                <a:lnTo>
                  <a:pt x="4345993" y="457200"/>
                </a:lnTo>
                <a:lnTo>
                  <a:pt x="4397250" y="431800"/>
                </a:lnTo>
                <a:lnTo>
                  <a:pt x="4448697" y="419100"/>
                </a:lnTo>
                <a:lnTo>
                  <a:pt x="4500330" y="393700"/>
                </a:lnTo>
                <a:lnTo>
                  <a:pt x="4552148" y="381000"/>
                </a:lnTo>
                <a:lnTo>
                  <a:pt x="4604150" y="355600"/>
                </a:lnTo>
                <a:lnTo>
                  <a:pt x="4761239" y="317500"/>
                </a:lnTo>
                <a:lnTo>
                  <a:pt x="4813957" y="292100"/>
                </a:lnTo>
                <a:lnTo>
                  <a:pt x="5026554" y="241300"/>
                </a:lnTo>
                <a:lnTo>
                  <a:pt x="5080126" y="215900"/>
                </a:lnTo>
                <a:lnTo>
                  <a:pt x="5350431" y="152400"/>
                </a:lnTo>
                <a:close/>
              </a:path>
              <a:path w="13628369" h="5422900">
                <a:moveTo>
                  <a:pt x="5624647" y="101600"/>
                </a:moveTo>
                <a:lnTo>
                  <a:pt x="8003281" y="101600"/>
                </a:lnTo>
                <a:lnTo>
                  <a:pt x="8222951" y="152400"/>
                </a:lnTo>
                <a:lnTo>
                  <a:pt x="5404968" y="152400"/>
                </a:lnTo>
                <a:lnTo>
                  <a:pt x="5624647" y="101600"/>
                </a:lnTo>
                <a:close/>
              </a:path>
              <a:path w="13628369" h="5422900">
                <a:moveTo>
                  <a:pt x="5790961" y="76200"/>
                </a:moveTo>
                <a:lnTo>
                  <a:pt x="7836974" y="76200"/>
                </a:lnTo>
                <a:lnTo>
                  <a:pt x="7947990" y="101600"/>
                </a:lnTo>
                <a:lnTo>
                  <a:pt x="5679940" y="101600"/>
                </a:lnTo>
                <a:lnTo>
                  <a:pt x="5790961" y="76200"/>
                </a:lnTo>
                <a:close/>
              </a:path>
              <a:path w="13628369" h="5422900">
                <a:moveTo>
                  <a:pt x="5958553" y="50800"/>
                </a:moveTo>
                <a:lnTo>
                  <a:pt x="7669389" y="50800"/>
                </a:lnTo>
                <a:lnTo>
                  <a:pt x="7781252" y="76200"/>
                </a:lnTo>
                <a:lnTo>
                  <a:pt x="5846685" y="76200"/>
                </a:lnTo>
                <a:lnTo>
                  <a:pt x="5958553" y="50800"/>
                </a:lnTo>
                <a:close/>
              </a:path>
              <a:path w="13628369" h="5422900">
                <a:moveTo>
                  <a:pt x="6070967" y="38100"/>
                </a:moveTo>
                <a:lnTo>
                  <a:pt x="7556979" y="38100"/>
                </a:lnTo>
                <a:lnTo>
                  <a:pt x="7613251" y="50800"/>
                </a:lnTo>
                <a:lnTo>
                  <a:pt x="6014692" y="50800"/>
                </a:lnTo>
                <a:lnTo>
                  <a:pt x="6070967" y="38100"/>
                </a:lnTo>
                <a:close/>
              </a:path>
              <a:path w="13628369" h="5422900">
                <a:moveTo>
                  <a:pt x="6240582" y="25400"/>
                </a:moveTo>
                <a:lnTo>
                  <a:pt x="7387371" y="25400"/>
                </a:lnTo>
                <a:lnTo>
                  <a:pt x="7444037" y="38100"/>
                </a:lnTo>
                <a:lnTo>
                  <a:pt x="6183913" y="38100"/>
                </a:lnTo>
                <a:lnTo>
                  <a:pt x="6240582" y="25400"/>
                </a:lnTo>
                <a:close/>
              </a:path>
              <a:path w="13628369" h="5422900">
                <a:moveTo>
                  <a:pt x="6411345" y="12700"/>
                </a:moveTo>
                <a:lnTo>
                  <a:pt x="7216615" y="12700"/>
                </a:lnTo>
                <a:lnTo>
                  <a:pt x="7273658" y="25400"/>
                </a:lnTo>
                <a:lnTo>
                  <a:pt x="6354299" y="25400"/>
                </a:lnTo>
                <a:lnTo>
                  <a:pt x="6411345" y="12700"/>
                </a:lnTo>
                <a:close/>
              </a:path>
              <a:path w="13628369" h="5422900">
                <a:moveTo>
                  <a:pt x="6698372" y="0"/>
                </a:moveTo>
                <a:lnTo>
                  <a:pt x="6929600" y="0"/>
                </a:lnTo>
                <a:lnTo>
                  <a:pt x="6987237" y="12700"/>
                </a:lnTo>
                <a:lnTo>
                  <a:pt x="6640733" y="12700"/>
                </a:lnTo>
                <a:lnTo>
                  <a:pt x="6698372" y="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7548" y="1028700"/>
            <a:ext cx="9839324" cy="55340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8923" y="3794941"/>
            <a:ext cx="1123949" cy="1123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912" y="806450"/>
            <a:ext cx="17416175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EFD0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EFD0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8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EFD0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866" y="3956694"/>
            <a:ext cx="16012267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EFD0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5835" y="2376872"/>
            <a:ext cx="15356328" cy="6223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reallygreatsite.com/" TargetMode="External"/><Relationship Id="rId3" Type="http://schemas.openxmlformats.org/officeDocument/2006/relationships/hyperlink" Target="mailto:hello@reallygreatsite.com" TargetMode="External"/><Relationship Id="rId4" Type="http://schemas.openxmlformats.org/officeDocument/2006/relationships/image" Target="../media/image2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33" y="3976948"/>
            <a:ext cx="762000" cy="1524000"/>
          </a:xfrm>
          <a:custGeom>
            <a:avLst/>
            <a:gdLst/>
            <a:ahLst/>
            <a:cxnLst/>
            <a:rect l="l" t="t" r="r" b="b"/>
            <a:pathLst>
              <a:path w="762000" h="1524000">
                <a:moveTo>
                  <a:pt x="761999" y="761950"/>
                </a:moveTo>
                <a:lnTo>
                  <a:pt x="760500" y="810134"/>
                </a:lnTo>
                <a:lnTo>
                  <a:pt x="756062" y="857523"/>
                </a:lnTo>
                <a:lnTo>
                  <a:pt x="748775" y="904025"/>
                </a:lnTo>
                <a:lnTo>
                  <a:pt x="738727" y="949553"/>
                </a:lnTo>
                <a:lnTo>
                  <a:pt x="726008" y="994017"/>
                </a:lnTo>
                <a:lnTo>
                  <a:pt x="710708" y="1037328"/>
                </a:lnTo>
                <a:lnTo>
                  <a:pt x="692915" y="1079396"/>
                </a:lnTo>
                <a:lnTo>
                  <a:pt x="672719" y="1120132"/>
                </a:lnTo>
                <a:lnTo>
                  <a:pt x="650208" y="1159447"/>
                </a:lnTo>
                <a:lnTo>
                  <a:pt x="625474" y="1197251"/>
                </a:lnTo>
                <a:lnTo>
                  <a:pt x="598603" y="1233456"/>
                </a:lnTo>
                <a:lnTo>
                  <a:pt x="569687" y="1267972"/>
                </a:lnTo>
                <a:lnTo>
                  <a:pt x="538814" y="1300710"/>
                </a:lnTo>
                <a:lnTo>
                  <a:pt x="506073" y="1331580"/>
                </a:lnTo>
                <a:lnTo>
                  <a:pt x="471554" y="1360494"/>
                </a:lnTo>
                <a:lnTo>
                  <a:pt x="435345" y="1387362"/>
                </a:lnTo>
                <a:lnTo>
                  <a:pt x="397537" y="1412094"/>
                </a:lnTo>
                <a:lnTo>
                  <a:pt x="358218" y="1434602"/>
                </a:lnTo>
                <a:lnTo>
                  <a:pt x="317478" y="1454797"/>
                </a:lnTo>
                <a:lnTo>
                  <a:pt x="275406" y="1472588"/>
                </a:lnTo>
                <a:lnTo>
                  <a:pt x="232091" y="1487887"/>
                </a:lnTo>
                <a:lnTo>
                  <a:pt x="187623" y="1500605"/>
                </a:lnTo>
                <a:lnTo>
                  <a:pt x="142090" y="1510652"/>
                </a:lnTo>
                <a:lnTo>
                  <a:pt x="95583" y="1517939"/>
                </a:lnTo>
                <a:lnTo>
                  <a:pt x="48189" y="1522376"/>
                </a:lnTo>
                <a:lnTo>
                  <a:pt x="0" y="1523875"/>
                </a:lnTo>
                <a:lnTo>
                  <a:pt x="0" y="0"/>
                </a:lnTo>
                <a:lnTo>
                  <a:pt x="48189" y="1499"/>
                </a:lnTo>
                <a:lnTo>
                  <a:pt x="95583" y="5936"/>
                </a:lnTo>
                <a:lnTo>
                  <a:pt x="142090" y="13223"/>
                </a:lnTo>
                <a:lnTo>
                  <a:pt x="187623" y="23270"/>
                </a:lnTo>
                <a:lnTo>
                  <a:pt x="232091" y="35988"/>
                </a:lnTo>
                <a:lnTo>
                  <a:pt x="275406" y="51288"/>
                </a:lnTo>
                <a:lnTo>
                  <a:pt x="317478" y="69079"/>
                </a:lnTo>
                <a:lnTo>
                  <a:pt x="358218" y="89274"/>
                </a:lnTo>
                <a:lnTo>
                  <a:pt x="397537" y="111783"/>
                </a:lnTo>
                <a:lnTo>
                  <a:pt x="435345" y="136516"/>
                </a:lnTo>
                <a:lnTo>
                  <a:pt x="471554" y="163384"/>
                </a:lnTo>
                <a:lnTo>
                  <a:pt x="506073" y="192299"/>
                </a:lnTo>
                <a:lnTo>
                  <a:pt x="538814" y="223170"/>
                </a:lnTo>
                <a:lnTo>
                  <a:pt x="569687" y="255909"/>
                </a:lnTo>
                <a:lnTo>
                  <a:pt x="598603" y="290426"/>
                </a:lnTo>
                <a:lnTo>
                  <a:pt x="625474" y="326632"/>
                </a:lnTo>
                <a:lnTo>
                  <a:pt x="650208" y="364437"/>
                </a:lnTo>
                <a:lnTo>
                  <a:pt x="672719" y="403754"/>
                </a:lnTo>
                <a:lnTo>
                  <a:pt x="692915" y="444491"/>
                </a:lnTo>
                <a:lnTo>
                  <a:pt x="710708" y="486560"/>
                </a:lnTo>
                <a:lnTo>
                  <a:pt x="726008" y="529872"/>
                </a:lnTo>
                <a:lnTo>
                  <a:pt x="738727" y="574338"/>
                </a:lnTo>
                <a:lnTo>
                  <a:pt x="748775" y="619868"/>
                </a:lnTo>
                <a:lnTo>
                  <a:pt x="756062" y="666372"/>
                </a:lnTo>
                <a:lnTo>
                  <a:pt x="760500" y="713763"/>
                </a:lnTo>
                <a:lnTo>
                  <a:pt x="761999" y="761950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73203" y="3429129"/>
            <a:ext cx="9415145" cy="6858000"/>
          </a:xfrm>
          <a:custGeom>
            <a:avLst/>
            <a:gdLst/>
            <a:ahLst/>
            <a:cxnLst/>
            <a:rect l="l" t="t" r="r" b="b"/>
            <a:pathLst>
              <a:path w="9415144" h="6858000">
                <a:moveTo>
                  <a:pt x="8958783" y="0"/>
                </a:moveTo>
                <a:lnTo>
                  <a:pt x="9112196" y="1242"/>
                </a:lnTo>
                <a:lnTo>
                  <a:pt x="9265008" y="4958"/>
                </a:lnTo>
                <a:lnTo>
                  <a:pt x="9414793" y="11021"/>
                </a:lnTo>
                <a:lnTo>
                  <a:pt x="9414793" y="6857870"/>
                </a:lnTo>
                <a:lnTo>
                  <a:pt x="0" y="6857870"/>
                </a:lnTo>
                <a:lnTo>
                  <a:pt x="25769" y="6763952"/>
                </a:lnTo>
                <a:lnTo>
                  <a:pt x="45843" y="6693538"/>
                </a:lnTo>
                <a:lnTo>
                  <a:pt x="66457" y="6623353"/>
                </a:lnTo>
                <a:lnTo>
                  <a:pt x="87608" y="6553400"/>
                </a:lnTo>
                <a:lnTo>
                  <a:pt x="109294" y="6483680"/>
                </a:lnTo>
                <a:lnTo>
                  <a:pt x="131512" y="6414197"/>
                </a:lnTo>
                <a:lnTo>
                  <a:pt x="154259" y="6344952"/>
                </a:lnTo>
                <a:lnTo>
                  <a:pt x="177535" y="6275949"/>
                </a:lnTo>
                <a:lnTo>
                  <a:pt x="201335" y="6207189"/>
                </a:lnTo>
                <a:lnTo>
                  <a:pt x="225659" y="6138674"/>
                </a:lnTo>
                <a:lnTo>
                  <a:pt x="250502" y="6070408"/>
                </a:lnTo>
                <a:lnTo>
                  <a:pt x="275864" y="6002392"/>
                </a:lnTo>
                <a:lnTo>
                  <a:pt x="301741" y="5934630"/>
                </a:lnTo>
                <a:lnTo>
                  <a:pt x="328132" y="5867122"/>
                </a:lnTo>
                <a:lnTo>
                  <a:pt x="355033" y="5799873"/>
                </a:lnTo>
                <a:lnTo>
                  <a:pt x="382443" y="5732883"/>
                </a:lnTo>
                <a:lnTo>
                  <a:pt x="410359" y="5666156"/>
                </a:lnTo>
                <a:lnTo>
                  <a:pt x="438778" y="5599694"/>
                </a:lnTo>
                <a:lnTo>
                  <a:pt x="467699" y="5533499"/>
                </a:lnTo>
                <a:lnTo>
                  <a:pt x="497119" y="5467574"/>
                </a:lnTo>
                <a:lnTo>
                  <a:pt x="527035" y="5401921"/>
                </a:lnTo>
                <a:lnTo>
                  <a:pt x="557445" y="5336542"/>
                </a:lnTo>
                <a:lnTo>
                  <a:pt x="588347" y="5271440"/>
                </a:lnTo>
                <a:lnTo>
                  <a:pt x="619739" y="5206618"/>
                </a:lnTo>
                <a:lnTo>
                  <a:pt x="651617" y="5142077"/>
                </a:lnTo>
                <a:lnTo>
                  <a:pt x="683980" y="5077820"/>
                </a:lnTo>
                <a:lnTo>
                  <a:pt x="716825" y="5013849"/>
                </a:lnTo>
                <a:lnTo>
                  <a:pt x="750150" y="4950167"/>
                </a:lnTo>
                <a:lnTo>
                  <a:pt x="783952" y="4886776"/>
                </a:lnTo>
                <a:lnTo>
                  <a:pt x="818230" y="4823679"/>
                </a:lnTo>
                <a:lnTo>
                  <a:pt x="852980" y="4760878"/>
                </a:lnTo>
                <a:lnTo>
                  <a:pt x="888200" y="4698375"/>
                </a:lnTo>
                <a:lnTo>
                  <a:pt x="923888" y="4636173"/>
                </a:lnTo>
                <a:lnTo>
                  <a:pt x="960041" y="4574273"/>
                </a:lnTo>
                <a:lnTo>
                  <a:pt x="996658" y="4512680"/>
                </a:lnTo>
                <a:lnTo>
                  <a:pt x="1033735" y="4451394"/>
                </a:lnTo>
                <a:lnTo>
                  <a:pt x="1071271" y="4390418"/>
                </a:lnTo>
                <a:lnTo>
                  <a:pt x="1109262" y="4329756"/>
                </a:lnTo>
                <a:lnTo>
                  <a:pt x="1147707" y="4269408"/>
                </a:lnTo>
                <a:lnTo>
                  <a:pt x="1186604" y="4209377"/>
                </a:lnTo>
                <a:lnTo>
                  <a:pt x="1225948" y="4149667"/>
                </a:lnTo>
                <a:lnTo>
                  <a:pt x="1265740" y="4090278"/>
                </a:lnTo>
                <a:lnTo>
                  <a:pt x="1305975" y="4031214"/>
                </a:lnTo>
                <a:lnTo>
                  <a:pt x="1346652" y="3972477"/>
                </a:lnTo>
                <a:lnTo>
                  <a:pt x="1387768" y="3914070"/>
                </a:lnTo>
                <a:lnTo>
                  <a:pt x="1429321" y="3855994"/>
                </a:lnTo>
                <a:lnTo>
                  <a:pt x="1471308" y="3798252"/>
                </a:lnTo>
                <a:lnTo>
                  <a:pt x="1513727" y="3740847"/>
                </a:lnTo>
                <a:lnTo>
                  <a:pt x="1556576" y="3683781"/>
                </a:lnTo>
                <a:lnTo>
                  <a:pt x="1599853" y="3627056"/>
                </a:lnTo>
                <a:lnTo>
                  <a:pt x="1643554" y="3570675"/>
                </a:lnTo>
                <a:lnTo>
                  <a:pt x="1687677" y="3514640"/>
                </a:lnTo>
                <a:lnTo>
                  <a:pt x="1732221" y="3458953"/>
                </a:lnTo>
                <a:lnTo>
                  <a:pt x="1777183" y="3403617"/>
                </a:lnTo>
                <a:lnTo>
                  <a:pt x="1822559" y="3348634"/>
                </a:lnTo>
                <a:lnTo>
                  <a:pt x="1868349" y="3294007"/>
                </a:lnTo>
                <a:lnTo>
                  <a:pt x="1914549" y="3239738"/>
                </a:lnTo>
                <a:lnTo>
                  <a:pt x="1961158" y="3185830"/>
                </a:lnTo>
                <a:lnTo>
                  <a:pt x="2008172" y="3132284"/>
                </a:lnTo>
                <a:lnTo>
                  <a:pt x="2055589" y="3079103"/>
                </a:lnTo>
                <a:lnTo>
                  <a:pt x="2103408" y="3026290"/>
                </a:lnTo>
                <a:lnTo>
                  <a:pt x="2151625" y="2973847"/>
                </a:lnTo>
                <a:lnTo>
                  <a:pt x="2200239" y="2921776"/>
                </a:lnTo>
                <a:lnTo>
                  <a:pt x="2249246" y="2870080"/>
                </a:lnTo>
                <a:lnTo>
                  <a:pt x="2298644" y="2818761"/>
                </a:lnTo>
                <a:lnTo>
                  <a:pt x="2348432" y="2767822"/>
                </a:lnTo>
                <a:lnTo>
                  <a:pt x="2398607" y="2717264"/>
                </a:lnTo>
                <a:lnTo>
                  <a:pt x="2449165" y="2667091"/>
                </a:lnTo>
                <a:lnTo>
                  <a:pt x="2500106" y="2617304"/>
                </a:lnTo>
                <a:lnTo>
                  <a:pt x="2551426" y="2567907"/>
                </a:lnTo>
                <a:lnTo>
                  <a:pt x="2603123" y="2518901"/>
                </a:lnTo>
                <a:lnTo>
                  <a:pt x="2655195" y="2470288"/>
                </a:lnTo>
                <a:lnTo>
                  <a:pt x="2707640" y="2422072"/>
                </a:lnTo>
                <a:lnTo>
                  <a:pt x="2760454" y="2374255"/>
                </a:lnTo>
                <a:lnTo>
                  <a:pt x="2813636" y="2326838"/>
                </a:lnTo>
                <a:lnTo>
                  <a:pt x="2867183" y="2279825"/>
                </a:lnTo>
                <a:lnTo>
                  <a:pt x="2921093" y="2233218"/>
                </a:lnTo>
                <a:lnTo>
                  <a:pt x="2975363" y="2187018"/>
                </a:lnTo>
                <a:lnTo>
                  <a:pt x="3029991" y="2141230"/>
                </a:lnTo>
                <a:lnTo>
                  <a:pt x="3084975" y="2095854"/>
                </a:lnTo>
                <a:lnTo>
                  <a:pt x="3140312" y="2050893"/>
                </a:lnTo>
                <a:lnTo>
                  <a:pt x="3196000" y="2006351"/>
                </a:lnTo>
                <a:lnTo>
                  <a:pt x="3252037" y="1962228"/>
                </a:lnTo>
                <a:lnTo>
                  <a:pt x="3308419" y="1918528"/>
                </a:lnTo>
                <a:lnTo>
                  <a:pt x="3365145" y="1875253"/>
                </a:lnTo>
                <a:lnTo>
                  <a:pt x="3422213" y="1832404"/>
                </a:lnTo>
                <a:lnTo>
                  <a:pt x="3479619" y="1789986"/>
                </a:lnTo>
                <a:lnTo>
                  <a:pt x="3537362" y="1748000"/>
                </a:lnTo>
                <a:lnTo>
                  <a:pt x="3595439" y="1706448"/>
                </a:lnTo>
                <a:lnTo>
                  <a:pt x="3653848" y="1665332"/>
                </a:lnTo>
                <a:lnTo>
                  <a:pt x="3712587" y="1624657"/>
                </a:lnTo>
                <a:lnTo>
                  <a:pt x="3771652" y="1584422"/>
                </a:lnTo>
                <a:lnTo>
                  <a:pt x="3831042" y="1544632"/>
                </a:lnTo>
                <a:lnTo>
                  <a:pt x="3890754" y="1505288"/>
                </a:lnTo>
                <a:lnTo>
                  <a:pt x="3950786" y="1466392"/>
                </a:lnTo>
                <a:lnTo>
                  <a:pt x="4011135" y="1427948"/>
                </a:lnTo>
                <a:lnTo>
                  <a:pt x="4071799" y="1389957"/>
                </a:lnTo>
                <a:lnTo>
                  <a:pt x="4132776" y="1352423"/>
                </a:lnTo>
                <a:lnTo>
                  <a:pt x="4194064" y="1315346"/>
                </a:lnTo>
                <a:lnTo>
                  <a:pt x="4255659" y="1278730"/>
                </a:lnTo>
                <a:lnTo>
                  <a:pt x="4317559" y="1242577"/>
                </a:lnTo>
                <a:lnTo>
                  <a:pt x="4379763" y="1206890"/>
                </a:lnTo>
                <a:lnTo>
                  <a:pt x="4442268" y="1171671"/>
                </a:lnTo>
                <a:lnTo>
                  <a:pt x="4505070" y="1136921"/>
                </a:lnTo>
                <a:lnTo>
                  <a:pt x="4568169" y="1102645"/>
                </a:lnTo>
                <a:lnTo>
                  <a:pt x="4695245" y="1035519"/>
                </a:lnTo>
                <a:lnTo>
                  <a:pt x="4823476" y="970312"/>
                </a:lnTo>
                <a:lnTo>
                  <a:pt x="4952842" y="907044"/>
                </a:lnTo>
                <a:lnTo>
                  <a:pt x="5083326" y="845733"/>
                </a:lnTo>
                <a:lnTo>
                  <a:pt x="5214908" y="786398"/>
                </a:lnTo>
                <a:lnTo>
                  <a:pt x="5347568" y="729059"/>
                </a:lnTo>
                <a:lnTo>
                  <a:pt x="5481288" y="673734"/>
                </a:lnTo>
                <a:lnTo>
                  <a:pt x="5616048" y="620444"/>
                </a:lnTo>
                <a:lnTo>
                  <a:pt x="5751830" y="569206"/>
                </a:lnTo>
                <a:lnTo>
                  <a:pt x="5888614" y="520040"/>
                </a:lnTo>
                <a:lnTo>
                  <a:pt x="6026381" y="472965"/>
                </a:lnTo>
                <a:lnTo>
                  <a:pt x="6165113" y="428000"/>
                </a:lnTo>
                <a:lnTo>
                  <a:pt x="6304789" y="385164"/>
                </a:lnTo>
                <a:lnTo>
                  <a:pt x="6445391" y="344477"/>
                </a:lnTo>
                <a:lnTo>
                  <a:pt x="6586901" y="305957"/>
                </a:lnTo>
                <a:lnTo>
                  <a:pt x="6729297" y="269624"/>
                </a:lnTo>
                <a:lnTo>
                  <a:pt x="6872563" y="235496"/>
                </a:lnTo>
                <a:lnTo>
                  <a:pt x="7016677" y="203593"/>
                </a:lnTo>
                <a:lnTo>
                  <a:pt x="7161623" y="173934"/>
                </a:lnTo>
                <a:lnTo>
                  <a:pt x="7307379" y="146538"/>
                </a:lnTo>
                <a:lnTo>
                  <a:pt x="7453928" y="121424"/>
                </a:lnTo>
                <a:lnTo>
                  <a:pt x="7601250" y="98612"/>
                </a:lnTo>
                <a:lnTo>
                  <a:pt x="7749325" y="78119"/>
                </a:lnTo>
                <a:lnTo>
                  <a:pt x="7898136" y="59966"/>
                </a:lnTo>
                <a:lnTo>
                  <a:pt x="8047662" y="44171"/>
                </a:lnTo>
                <a:lnTo>
                  <a:pt x="8197886" y="30754"/>
                </a:lnTo>
                <a:lnTo>
                  <a:pt x="8348786" y="19733"/>
                </a:lnTo>
                <a:lnTo>
                  <a:pt x="8500345" y="11128"/>
                </a:lnTo>
                <a:lnTo>
                  <a:pt x="8576366" y="7738"/>
                </a:lnTo>
                <a:lnTo>
                  <a:pt x="8652544" y="4958"/>
                </a:lnTo>
                <a:lnTo>
                  <a:pt x="8728877" y="2792"/>
                </a:lnTo>
                <a:lnTo>
                  <a:pt x="8805363" y="1242"/>
                </a:lnTo>
                <a:lnTo>
                  <a:pt x="8881999" y="311"/>
                </a:lnTo>
                <a:lnTo>
                  <a:pt x="8958783" y="0"/>
                </a:lnTo>
                <a:close/>
              </a:path>
            </a:pathLst>
          </a:custGeom>
          <a:solidFill>
            <a:srgbClr val="2B41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9246" y="2759727"/>
            <a:ext cx="6763384" cy="2216150"/>
          </a:xfrm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2700" marR="5080">
              <a:lnSpc>
                <a:spcPts val="8250"/>
              </a:lnSpc>
              <a:spcBef>
                <a:spcPts val="950"/>
              </a:spcBef>
            </a:pPr>
            <a:r>
              <a:rPr dirty="0" sz="7500" spc="-710"/>
              <a:t>MOBILE </a:t>
            </a:r>
            <a:r>
              <a:rPr dirty="0" sz="7500" spc="-705"/>
              <a:t> </a:t>
            </a:r>
            <a:r>
              <a:rPr dirty="0" sz="7500" spc="-330"/>
              <a:t>T</a:t>
            </a:r>
            <a:r>
              <a:rPr dirty="0" sz="7500" spc="-595"/>
              <a:t>E</a:t>
            </a:r>
            <a:r>
              <a:rPr dirty="0" sz="7500" spc="-290"/>
              <a:t>C</a:t>
            </a:r>
            <a:r>
              <a:rPr dirty="0" sz="7500" spc="-405"/>
              <a:t>H</a:t>
            </a:r>
            <a:r>
              <a:rPr dirty="0" sz="7500" spc="-610"/>
              <a:t>N</a:t>
            </a:r>
            <a:r>
              <a:rPr dirty="0" sz="7500" spc="-340"/>
              <a:t>O</a:t>
            </a:r>
            <a:r>
              <a:rPr dirty="0" sz="7500" spc="-440"/>
              <a:t>L</a:t>
            </a:r>
            <a:r>
              <a:rPr dirty="0" sz="7500" spc="-340"/>
              <a:t>O</a:t>
            </a:r>
            <a:r>
              <a:rPr dirty="0" sz="7500" spc="-455"/>
              <a:t>G</a:t>
            </a:r>
            <a:r>
              <a:rPr dirty="0" sz="7500" spc="-600"/>
              <a:t>Y</a:t>
            </a:r>
            <a:endParaRPr sz="7500"/>
          </a:p>
        </p:txBody>
      </p:sp>
      <p:sp>
        <p:nvSpPr>
          <p:cNvPr id="5" name="object 5"/>
          <p:cNvSpPr txBox="1"/>
          <p:nvPr/>
        </p:nvSpPr>
        <p:spPr>
          <a:xfrm>
            <a:off x="2389246" y="5348137"/>
            <a:ext cx="2520315" cy="1105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dirty="0" sz="3000" spc="125" b="1">
                <a:solidFill>
                  <a:srgbClr val="F1EDED"/>
                </a:solidFill>
                <a:latin typeface="Tahoma"/>
                <a:cs typeface="Tahoma"/>
              </a:rPr>
              <a:t>NAME </a:t>
            </a:r>
            <a:r>
              <a:rPr dirty="0" sz="3000" spc="130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140" b="1">
                <a:solidFill>
                  <a:srgbClr val="F1EDED"/>
                </a:solidFill>
                <a:latin typeface="Tahoma"/>
                <a:cs typeface="Tahoma"/>
              </a:rPr>
              <a:t>STUDENT</a:t>
            </a:r>
            <a:r>
              <a:rPr dirty="0" sz="3000" spc="185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-229" b="1">
                <a:solidFill>
                  <a:srgbClr val="F1EDED"/>
                </a:solidFill>
                <a:latin typeface="Tahoma"/>
                <a:cs typeface="Tahoma"/>
              </a:rPr>
              <a:t>ID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8265" y="5348137"/>
            <a:ext cx="4233545" cy="11055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000" spc="20" b="1">
                <a:solidFill>
                  <a:srgbClr val="F1EDED"/>
                </a:solidFill>
                <a:latin typeface="Tahoma"/>
                <a:cs typeface="Tahoma"/>
              </a:rPr>
              <a:t>-</a:t>
            </a:r>
            <a:r>
              <a:rPr dirty="0" sz="3000" spc="240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170" b="1">
                <a:solidFill>
                  <a:srgbClr val="F1EDED"/>
                </a:solidFill>
                <a:latin typeface="Tahoma"/>
                <a:cs typeface="Tahoma"/>
              </a:rPr>
              <a:t>ATUL</a:t>
            </a:r>
            <a:r>
              <a:rPr dirty="0" sz="3000" spc="245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b="1">
                <a:solidFill>
                  <a:srgbClr val="F1EDED"/>
                </a:solidFill>
                <a:latin typeface="Tahoma"/>
                <a:cs typeface="Tahoma"/>
              </a:rPr>
              <a:t>RAJ</a:t>
            </a:r>
            <a:r>
              <a:rPr dirty="0" sz="3000" spc="245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180" b="1">
                <a:solidFill>
                  <a:srgbClr val="F1EDED"/>
                </a:solidFill>
                <a:latin typeface="Tahoma"/>
                <a:cs typeface="Tahoma"/>
              </a:rPr>
              <a:t>TEWARY</a:t>
            </a:r>
            <a:endParaRPr sz="30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650"/>
              </a:spcBef>
            </a:pPr>
            <a:r>
              <a:rPr dirty="0" sz="3000" spc="20" b="1">
                <a:solidFill>
                  <a:srgbClr val="F1EDED"/>
                </a:solidFill>
                <a:latin typeface="Tahoma"/>
                <a:cs typeface="Tahoma"/>
              </a:rPr>
              <a:t>-</a:t>
            </a:r>
            <a:r>
              <a:rPr dirty="0" sz="3000" spc="220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55" b="1">
                <a:solidFill>
                  <a:srgbClr val="F1EDED"/>
                </a:solidFill>
                <a:latin typeface="Tahoma"/>
                <a:cs typeface="Tahoma"/>
              </a:rPr>
              <a:t>13856043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9246" y="6505311"/>
            <a:ext cx="5104765" cy="4889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90" b="1">
                <a:solidFill>
                  <a:srgbClr val="F1EDED"/>
                </a:solidFill>
                <a:latin typeface="Tahoma"/>
                <a:cs typeface="Tahoma"/>
              </a:rPr>
              <a:t>SUBJECT</a:t>
            </a:r>
            <a:r>
              <a:rPr dirty="0" sz="3000" spc="240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145" b="1">
                <a:solidFill>
                  <a:srgbClr val="F1EDED"/>
                </a:solidFill>
                <a:latin typeface="Tahoma"/>
                <a:cs typeface="Tahoma"/>
              </a:rPr>
              <a:t>CODE</a:t>
            </a:r>
            <a:r>
              <a:rPr dirty="0" sz="3000" spc="245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20" b="1">
                <a:solidFill>
                  <a:srgbClr val="F1EDED"/>
                </a:solidFill>
                <a:latin typeface="Tahoma"/>
                <a:cs typeface="Tahoma"/>
              </a:rPr>
              <a:t>-</a:t>
            </a:r>
            <a:r>
              <a:rPr dirty="0" sz="3000" spc="240" b="1">
                <a:solidFill>
                  <a:srgbClr val="F1EDED"/>
                </a:solidFill>
                <a:latin typeface="Tahoma"/>
                <a:cs typeface="Tahoma"/>
              </a:rPr>
              <a:t> </a:t>
            </a:r>
            <a:r>
              <a:rPr dirty="0" sz="3000" spc="95" b="1">
                <a:solidFill>
                  <a:srgbClr val="F1EDED"/>
                </a:solidFill>
                <a:latin typeface="Tahoma"/>
                <a:cs typeface="Tahoma"/>
              </a:rPr>
              <a:t>CP5307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17320" y="1314450"/>
            <a:ext cx="4878070" cy="8972550"/>
            <a:chOff x="11917320" y="1314450"/>
            <a:chExt cx="4878070" cy="89725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7320" y="1314450"/>
              <a:ext cx="4877871" cy="8972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7740" y="1596137"/>
              <a:ext cx="4224155" cy="8690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641" y="2674610"/>
            <a:ext cx="762000" cy="1524000"/>
          </a:xfrm>
          <a:custGeom>
            <a:avLst/>
            <a:gdLst/>
            <a:ahLst/>
            <a:cxnLst/>
            <a:rect l="l" t="t" r="r" b="b"/>
            <a:pathLst>
              <a:path w="762000" h="1524000">
                <a:moveTo>
                  <a:pt x="761999" y="761950"/>
                </a:moveTo>
                <a:lnTo>
                  <a:pt x="760500" y="810134"/>
                </a:lnTo>
                <a:lnTo>
                  <a:pt x="756062" y="857523"/>
                </a:lnTo>
                <a:lnTo>
                  <a:pt x="748775" y="904025"/>
                </a:lnTo>
                <a:lnTo>
                  <a:pt x="738727" y="949553"/>
                </a:lnTo>
                <a:lnTo>
                  <a:pt x="726008" y="994017"/>
                </a:lnTo>
                <a:lnTo>
                  <a:pt x="710708" y="1037328"/>
                </a:lnTo>
                <a:lnTo>
                  <a:pt x="692915" y="1079396"/>
                </a:lnTo>
                <a:lnTo>
                  <a:pt x="672719" y="1120132"/>
                </a:lnTo>
                <a:lnTo>
                  <a:pt x="650208" y="1159447"/>
                </a:lnTo>
                <a:lnTo>
                  <a:pt x="625474" y="1197251"/>
                </a:lnTo>
                <a:lnTo>
                  <a:pt x="598603" y="1233456"/>
                </a:lnTo>
                <a:lnTo>
                  <a:pt x="569687" y="1267972"/>
                </a:lnTo>
                <a:lnTo>
                  <a:pt x="538814" y="1300710"/>
                </a:lnTo>
                <a:lnTo>
                  <a:pt x="506073" y="1331580"/>
                </a:lnTo>
                <a:lnTo>
                  <a:pt x="471554" y="1360494"/>
                </a:lnTo>
                <a:lnTo>
                  <a:pt x="435345" y="1387362"/>
                </a:lnTo>
                <a:lnTo>
                  <a:pt x="397537" y="1412094"/>
                </a:lnTo>
                <a:lnTo>
                  <a:pt x="358218" y="1434602"/>
                </a:lnTo>
                <a:lnTo>
                  <a:pt x="317478" y="1454797"/>
                </a:lnTo>
                <a:lnTo>
                  <a:pt x="275406" y="1472588"/>
                </a:lnTo>
                <a:lnTo>
                  <a:pt x="232091" y="1487887"/>
                </a:lnTo>
                <a:lnTo>
                  <a:pt x="187623" y="1500605"/>
                </a:lnTo>
                <a:lnTo>
                  <a:pt x="142090" y="1510652"/>
                </a:lnTo>
                <a:lnTo>
                  <a:pt x="95583" y="1517939"/>
                </a:lnTo>
                <a:lnTo>
                  <a:pt x="48189" y="1522376"/>
                </a:lnTo>
                <a:lnTo>
                  <a:pt x="0" y="1523875"/>
                </a:lnTo>
                <a:lnTo>
                  <a:pt x="0" y="0"/>
                </a:lnTo>
                <a:lnTo>
                  <a:pt x="48189" y="1499"/>
                </a:lnTo>
                <a:lnTo>
                  <a:pt x="95583" y="5936"/>
                </a:lnTo>
                <a:lnTo>
                  <a:pt x="142090" y="13223"/>
                </a:lnTo>
                <a:lnTo>
                  <a:pt x="187623" y="23270"/>
                </a:lnTo>
                <a:lnTo>
                  <a:pt x="232091" y="35988"/>
                </a:lnTo>
                <a:lnTo>
                  <a:pt x="275406" y="51288"/>
                </a:lnTo>
                <a:lnTo>
                  <a:pt x="317478" y="69079"/>
                </a:lnTo>
                <a:lnTo>
                  <a:pt x="358218" y="89274"/>
                </a:lnTo>
                <a:lnTo>
                  <a:pt x="397537" y="111783"/>
                </a:lnTo>
                <a:lnTo>
                  <a:pt x="435345" y="136516"/>
                </a:lnTo>
                <a:lnTo>
                  <a:pt x="471554" y="163384"/>
                </a:lnTo>
                <a:lnTo>
                  <a:pt x="506073" y="192299"/>
                </a:lnTo>
                <a:lnTo>
                  <a:pt x="538814" y="223170"/>
                </a:lnTo>
                <a:lnTo>
                  <a:pt x="569687" y="255909"/>
                </a:lnTo>
                <a:lnTo>
                  <a:pt x="598603" y="290426"/>
                </a:lnTo>
                <a:lnTo>
                  <a:pt x="625474" y="326632"/>
                </a:lnTo>
                <a:lnTo>
                  <a:pt x="650208" y="364437"/>
                </a:lnTo>
                <a:lnTo>
                  <a:pt x="672719" y="403754"/>
                </a:lnTo>
                <a:lnTo>
                  <a:pt x="692915" y="444491"/>
                </a:lnTo>
                <a:lnTo>
                  <a:pt x="710708" y="486560"/>
                </a:lnTo>
                <a:lnTo>
                  <a:pt x="726008" y="529872"/>
                </a:lnTo>
                <a:lnTo>
                  <a:pt x="738727" y="574338"/>
                </a:lnTo>
                <a:lnTo>
                  <a:pt x="748775" y="619868"/>
                </a:lnTo>
                <a:lnTo>
                  <a:pt x="756062" y="666372"/>
                </a:lnTo>
                <a:lnTo>
                  <a:pt x="760500" y="713763"/>
                </a:lnTo>
                <a:lnTo>
                  <a:pt x="761999" y="761950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503" y="2923992"/>
            <a:ext cx="171449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503" y="3657417"/>
            <a:ext cx="171449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1503" y="4390842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1503" y="5124267"/>
            <a:ext cx="171449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1503" y="5857692"/>
            <a:ext cx="171449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06443" y="2540161"/>
            <a:ext cx="7218045" cy="3692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744980">
              <a:lnSpc>
                <a:spcPct val="117400"/>
              </a:lnSpc>
              <a:spcBef>
                <a:spcPts val="90"/>
              </a:spcBef>
            </a:pP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15">
                <a:solidFill>
                  <a:srgbClr val="F1EDED"/>
                </a:solidFill>
                <a:latin typeface="Verdana"/>
                <a:cs typeface="Verdana"/>
              </a:rPr>
              <a:t>Y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215">
                <a:solidFill>
                  <a:srgbClr val="F1EDED"/>
                </a:solidFill>
                <a:latin typeface="Verdana"/>
                <a:cs typeface="Verdana"/>
              </a:rPr>
              <a:t>P</a:t>
            </a:r>
            <a:r>
              <a:rPr dirty="0" sz="4100" spc="160">
                <a:solidFill>
                  <a:srgbClr val="F1EDED"/>
                </a:solidFill>
                <a:latin typeface="Verdana"/>
                <a:cs typeface="Verdana"/>
              </a:rPr>
              <a:t>P  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80">
                <a:solidFill>
                  <a:srgbClr val="F1EDED"/>
                </a:solidFill>
                <a:latin typeface="Verdana"/>
                <a:cs typeface="Verdana"/>
              </a:rPr>
              <a:t>D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O</a:t>
            </a:r>
            <a:r>
              <a:rPr dirty="0" sz="4100" spc="20">
                <a:solidFill>
                  <a:srgbClr val="F1EDED"/>
                </a:solidFill>
                <a:latin typeface="Verdana"/>
                <a:cs typeface="Verdana"/>
              </a:rPr>
              <a:t>N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215">
                <a:solidFill>
                  <a:srgbClr val="F1EDED"/>
                </a:solidFill>
                <a:latin typeface="Verdana"/>
                <a:cs typeface="Verdana"/>
              </a:rPr>
              <a:t>P</a:t>
            </a:r>
            <a:r>
              <a:rPr dirty="0" sz="4100" spc="160">
                <a:solidFill>
                  <a:srgbClr val="F1EDED"/>
                </a:solidFill>
                <a:latin typeface="Verdana"/>
                <a:cs typeface="Verdana"/>
              </a:rPr>
              <a:t>P  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4100" spc="80">
                <a:solidFill>
                  <a:srgbClr val="F1EDED"/>
                </a:solidFill>
                <a:latin typeface="Verdana"/>
                <a:cs typeface="Verdana"/>
              </a:rPr>
              <a:t>H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N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-30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-229">
                <a:solidFill>
                  <a:srgbClr val="F1EDED"/>
                </a:solidFill>
                <a:latin typeface="Verdana"/>
                <a:cs typeface="Verdana"/>
              </a:rPr>
              <a:t>S</a:t>
            </a:r>
            <a:r>
              <a:rPr dirty="0" sz="4100" spc="215">
                <a:solidFill>
                  <a:srgbClr val="F1EDED"/>
                </a:solidFill>
                <a:latin typeface="Verdana"/>
                <a:cs typeface="Verdana"/>
              </a:rPr>
              <a:t>P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155">
                <a:solidFill>
                  <a:srgbClr val="F1EDED"/>
                </a:solidFill>
                <a:latin typeface="Verdana"/>
                <a:cs typeface="Verdana"/>
              </a:rPr>
              <a:t>S  </a:t>
            </a:r>
            <a:r>
              <a:rPr dirty="0" sz="4100" spc="-190">
                <a:solidFill>
                  <a:srgbClr val="F1EDED"/>
                </a:solidFill>
                <a:latin typeface="Verdana"/>
                <a:cs typeface="Verdana"/>
              </a:rPr>
              <a:t>LIMITATIONS</a:t>
            </a:r>
            <a:endParaRPr sz="4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4100" spc="50">
                <a:solidFill>
                  <a:srgbClr val="F1EDED"/>
                </a:solidFill>
                <a:latin typeface="Verdana"/>
                <a:cs typeface="Verdana"/>
              </a:rPr>
              <a:t>M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O</a:t>
            </a:r>
            <a:r>
              <a:rPr dirty="0" sz="4100">
                <a:solidFill>
                  <a:srgbClr val="F1EDED"/>
                </a:solidFill>
                <a:latin typeface="Verdana"/>
                <a:cs typeface="Verdana"/>
              </a:rPr>
              <a:t>B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r>
              <a:rPr dirty="0" sz="4100" spc="-160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O</a:t>
            </a:r>
            <a:r>
              <a:rPr dirty="0" sz="4100" spc="50">
                <a:solidFill>
                  <a:srgbClr val="F1EDED"/>
                </a:solidFill>
                <a:latin typeface="Verdana"/>
                <a:cs typeface="Verdana"/>
              </a:rPr>
              <a:t>M</a:t>
            </a:r>
            <a:r>
              <a:rPr dirty="0" sz="4100" spc="215">
                <a:solidFill>
                  <a:srgbClr val="F1EDED"/>
                </a:solidFill>
                <a:latin typeface="Verdana"/>
                <a:cs typeface="Verdana"/>
              </a:rPr>
              <a:t>P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N</a:t>
            </a:r>
            <a:r>
              <a:rPr dirty="0" sz="4100" spc="-155">
                <a:solidFill>
                  <a:srgbClr val="F1EDED"/>
                </a:solidFill>
                <a:latin typeface="Verdana"/>
                <a:cs typeface="Verdana"/>
              </a:rPr>
              <a:t>G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229">
                <a:solidFill>
                  <a:srgbClr val="F1EDED"/>
                </a:solidFill>
                <a:latin typeface="Verdana"/>
                <a:cs typeface="Verdana"/>
              </a:rPr>
              <a:t>SS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225">
                <a:solidFill>
                  <a:srgbClr val="F1EDED"/>
                </a:solidFill>
                <a:latin typeface="Verdana"/>
                <a:cs typeface="Verdana"/>
              </a:rPr>
              <a:t>S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784030"/>
            <a:ext cx="4772025" cy="3503295"/>
          </a:xfrm>
          <a:custGeom>
            <a:avLst/>
            <a:gdLst/>
            <a:ahLst/>
            <a:cxnLst/>
            <a:rect l="l" t="t" r="r" b="b"/>
            <a:pathLst>
              <a:path w="4772025" h="3503295">
                <a:moveTo>
                  <a:pt x="1238411" y="0"/>
                </a:moveTo>
                <a:lnTo>
                  <a:pt x="1286656" y="323"/>
                </a:lnTo>
                <a:lnTo>
                  <a:pt x="1334811" y="1290"/>
                </a:lnTo>
                <a:lnTo>
                  <a:pt x="1382806" y="2898"/>
                </a:lnTo>
                <a:lnTo>
                  <a:pt x="1430637" y="5142"/>
                </a:lnTo>
                <a:lnTo>
                  <a:pt x="1478300" y="8018"/>
                </a:lnTo>
                <a:lnTo>
                  <a:pt x="1525791" y="11522"/>
                </a:lnTo>
                <a:lnTo>
                  <a:pt x="1573106" y="15649"/>
                </a:lnTo>
                <a:lnTo>
                  <a:pt x="1620241" y="20397"/>
                </a:lnTo>
                <a:lnTo>
                  <a:pt x="1667192" y="25759"/>
                </a:lnTo>
                <a:lnTo>
                  <a:pt x="1713955" y="31733"/>
                </a:lnTo>
                <a:lnTo>
                  <a:pt x="1760525" y="38315"/>
                </a:lnTo>
                <a:lnTo>
                  <a:pt x="1806898" y="45499"/>
                </a:lnTo>
                <a:lnTo>
                  <a:pt x="1853071" y="53283"/>
                </a:lnTo>
                <a:lnTo>
                  <a:pt x="1899038" y="61661"/>
                </a:lnTo>
                <a:lnTo>
                  <a:pt x="1944797" y="70631"/>
                </a:lnTo>
                <a:lnTo>
                  <a:pt x="1990343" y="80187"/>
                </a:lnTo>
                <a:lnTo>
                  <a:pt x="2035672" y="90326"/>
                </a:lnTo>
                <a:lnTo>
                  <a:pt x="2080780" y="101044"/>
                </a:lnTo>
                <a:lnTo>
                  <a:pt x="2125662" y="112335"/>
                </a:lnTo>
                <a:lnTo>
                  <a:pt x="2170315" y="124198"/>
                </a:lnTo>
                <a:lnTo>
                  <a:pt x="2214734" y="136626"/>
                </a:lnTo>
                <a:lnTo>
                  <a:pt x="2258916" y="149617"/>
                </a:lnTo>
                <a:lnTo>
                  <a:pt x="2302855" y="163165"/>
                </a:lnTo>
                <a:lnTo>
                  <a:pt x="2346549" y="177268"/>
                </a:lnTo>
                <a:lnTo>
                  <a:pt x="2389993" y="191920"/>
                </a:lnTo>
                <a:lnTo>
                  <a:pt x="2433183" y="207118"/>
                </a:lnTo>
                <a:lnTo>
                  <a:pt x="2476115" y="222858"/>
                </a:lnTo>
                <a:lnTo>
                  <a:pt x="2518784" y="239135"/>
                </a:lnTo>
                <a:lnTo>
                  <a:pt x="2561188" y="255946"/>
                </a:lnTo>
                <a:lnTo>
                  <a:pt x="2603320" y="273285"/>
                </a:lnTo>
                <a:lnTo>
                  <a:pt x="2645178" y="291150"/>
                </a:lnTo>
                <a:lnTo>
                  <a:pt x="2686757" y="309536"/>
                </a:lnTo>
                <a:lnTo>
                  <a:pt x="2728053" y="328439"/>
                </a:lnTo>
                <a:lnTo>
                  <a:pt x="2769063" y="347855"/>
                </a:lnTo>
                <a:lnTo>
                  <a:pt x="2809781" y="367780"/>
                </a:lnTo>
                <a:lnTo>
                  <a:pt x="2850204" y="388209"/>
                </a:lnTo>
                <a:lnTo>
                  <a:pt x="2890328" y="409138"/>
                </a:lnTo>
                <a:lnTo>
                  <a:pt x="2930149" y="430564"/>
                </a:lnTo>
                <a:lnTo>
                  <a:pt x="2969662" y="452483"/>
                </a:lnTo>
                <a:lnTo>
                  <a:pt x="3008863" y="474889"/>
                </a:lnTo>
                <a:lnTo>
                  <a:pt x="3047749" y="497780"/>
                </a:lnTo>
                <a:lnTo>
                  <a:pt x="3086315" y="521151"/>
                </a:lnTo>
                <a:lnTo>
                  <a:pt x="3124557" y="544997"/>
                </a:lnTo>
                <a:lnTo>
                  <a:pt x="3162471" y="569316"/>
                </a:lnTo>
                <a:lnTo>
                  <a:pt x="3200053" y="594102"/>
                </a:lnTo>
                <a:lnTo>
                  <a:pt x="3237299" y="619351"/>
                </a:lnTo>
                <a:lnTo>
                  <a:pt x="3274204" y="645060"/>
                </a:lnTo>
                <a:lnTo>
                  <a:pt x="3310765" y="671224"/>
                </a:lnTo>
                <a:lnTo>
                  <a:pt x="3346977" y="697840"/>
                </a:lnTo>
                <a:lnTo>
                  <a:pt x="3382837" y="724903"/>
                </a:lnTo>
                <a:lnTo>
                  <a:pt x="3418340" y="752408"/>
                </a:lnTo>
                <a:lnTo>
                  <a:pt x="3453482" y="780353"/>
                </a:lnTo>
                <a:lnTo>
                  <a:pt x="3488259" y="808732"/>
                </a:lnTo>
                <a:lnTo>
                  <a:pt x="3522667" y="837542"/>
                </a:lnTo>
                <a:lnTo>
                  <a:pt x="3556702" y="866779"/>
                </a:lnTo>
                <a:lnTo>
                  <a:pt x="3590360" y="896438"/>
                </a:lnTo>
                <a:lnTo>
                  <a:pt x="3623636" y="926516"/>
                </a:lnTo>
                <a:lnTo>
                  <a:pt x="3656527" y="957008"/>
                </a:lnTo>
                <a:lnTo>
                  <a:pt x="3689028" y="987910"/>
                </a:lnTo>
                <a:lnTo>
                  <a:pt x="3721135" y="1019218"/>
                </a:lnTo>
                <a:lnTo>
                  <a:pt x="3752844" y="1050928"/>
                </a:lnTo>
                <a:lnTo>
                  <a:pt x="3784152" y="1083036"/>
                </a:lnTo>
                <a:lnTo>
                  <a:pt x="3815053" y="1115538"/>
                </a:lnTo>
                <a:lnTo>
                  <a:pt x="3845545" y="1148429"/>
                </a:lnTo>
                <a:lnTo>
                  <a:pt x="3875622" y="1181706"/>
                </a:lnTo>
                <a:lnTo>
                  <a:pt x="3905280" y="1215364"/>
                </a:lnTo>
                <a:lnTo>
                  <a:pt x="3934517" y="1249399"/>
                </a:lnTo>
                <a:lnTo>
                  <a:pt x="3963326" y="1283808"/>
                </a:lnTo>
                <a:lnTo>
                  <a:pt x="3991705" y="1318586"/>
                </a:lnTo>
                <a:lnTo>
                  <a:pt x="4019649" y="1353729"/>
                </a:lnTo>
                <a:lnTo>
                  <a:pt x="4047154" y="1389232"/>
                </a:lnTo>
                <a:lnTo>
                  <a:pt x="4074217" y="1425093"/>
                </a:lnTo>
                <a:lnTo>
                  <a:pt x="4100832" y="1461306"/>
                </a:lnTo>
                <a:lnTo>
                  <a:pt x="4126996" y="1497867"/>
                </a:lnTo>
                <a:lnTo>
                  <a:pt x="4152704" y="1534774"/>
                </a:lnTo>
                <a:lnTo>
                  <a:pt x="4177953" y="1572020"/>
                </a:lnTo>
                <a:lnTo>
                  <a:pt x="4202739" y="1609603"/>
                </a:lnTo>
                <a:lnTo>
                  <a:pt x="4227057" y="1647518"/>
                </a:lnTo>
                <a:lnTo>
                  <a:pt x="4250903" y="1685760"/>
                </a:lnTo>
                <a:lnTo>
                  <a:pt x="4274273" y="1724327"/>
                </a:lnTo>
                <a:lnTo>
                  <a:pt x="4297164" y="1763214"/>
                </a:lnTo>
                <a:lnTo>
                  <a:pt x="4319570" y="1802416"/>
                </a:lnTo>
                <a:lnTo>
                  <a:pt x="4341488" y="1841930"/>
                </a:lnTo>
                <a:lnTo>
                  <a:pt x="4362914" y="1881751"/>
                </a:lnTo>
                <a:lnTo>
                  <a:pt x="4383843" y="1921876"/>
                </a:lnTo>
                <a:lnTo>
                  <a:pt x="4404272" y="1962300"/>
                </a:lnTo>
                <a:lnTo>
                  <a:pt x="4424196" y="2003019"/>
                </a:lnTo>
                <a:lnTo>
                  <a:pt x="4443611" y="2044030"/>
                </a:lnTo>
                <a:lnTo>
                  <a:pt x="4462514" y="2085327"/>
                </a:lnTo>
                <a:lnTo>
                  <a:pt x="4480900" y="2126907"/>
                </a:lnTo>
                <a:lnTo>
                  <a:pt x="4498764" y="2168766"/>
                </a:lnTo>
                <a:lnTo>
                  <a:pt x="4516104" y="2210899"/>
                </a:lnTo>
                <a:lnTo>
                  <a:pt x="4532914" y="2253303"/>
                </a:lnTo>
                <a:lnTo>
                  <a:pt x="4549191" y="2295974"/>
                </a:lnTo>
                <a:lnTo>
                  <a:pt x="4564930" y="2338906"/>
                </a:lnTo>
                <a:lnTo>
                  <a:pt x="4580128" y="2382097"/>
                </a:lnTo>
                <a:lnTo>
                  <a:pt x="4594780" y="2425542"/>
                </a:lnTo>
                <a:lnTo>
                  <a:pt x="4608883" y="2469237"/>
                </a:lnTo>
                <a:lnTo>
                  <a:pt x="4622431" y="2513178"/>
                </a:lnTo>
                <a:lnTo>
                  <a:pt x="4635422" y="2557361"/>
                </a:lnTo>
                <a:lnTo>
                  <a:pt x="4647850" y="2601781"/>
                </a:lnTo>
                <a:lnTo>
                  <a:pt x="4659712" y="2646435"/>
                </a:lnTo>
                <a:lnTo>
                  <a:pt x="4671004" y="2691319"/>
                </a:lnTo>
                <a:lnTo>
                  <a:pt x="4681721" y="2736427"/>
                </a:lnTo>
                <a:lnTo>
                  <a:pt x="4691860" y="2781757"/>
                </a:lnTo>
                <a:lnTo>
                  <a:pt x="4701416" y="2827304"/>
                </a:lnTo>
                <a:lnTo>
                  <a:pt x="4710385" y="2873064"/>
                </a:lnTo>
                <a:lnTo>
                  <a:pt x="4718764" y="2919033"/>
                </a:lnTo>
                <a:lnTo>
                  <a:pt x="4726547" y="2965207"/>
                </a:lnTo>
                <a:lnTo>
                  <a:pt x="4733732" y="3011582"/>
                </a:lnTo>
                <a:lnTo>
                  <a:pt x="4740313" y="3058153"/>
                </a:lnTo>
                <a:lnTo>
                  <a:pt x="4746287" y="3104917"/>
                </a:lnTo>
                <a:lnTo>
                  <a:pt x="4751650" y="3151869"/>
                </a:lnTo>
                <a:lnTo>
                  <a:pt x="4756397" y="3199005"/>
                </a:lnTo>
                <a:lnTo>
                  <a:pt x="4760524" y="3246322"/>
                </a:lnTo>
                <a:lnTo>
                  <a:pt x="4764028" y="3293814"/>
                </a:lnTo>
                <a:lnTo>
                  <a:pt x="4766904" y="3341479"/>
                </a:lnTo>
                <a:lnTo>
                  <a:pt x="4769148" y="3389311"/>
                </a:lnTo>
                <a:lnTo>
                  <a:pt x="4770756" y="3437307"/>
                </a:lnTo>
                <a:lnTo>
                  <a:pt x="4771723" y="3485463"/>
                </a:lnTo>
                <a:lnTo>
                  <a:pt x="4771841" y="3502969"/>
                </a:lnTo>
                <a:lnTo>
                  <a:pt x="0" y="3502969"/>
                </a:lnTo>
                <a:lnTo>
                  <a:pt x="0" y="223060"/>
                </a:lnTo>
                <a:lnTo>
                  <a:pt x="43462" y="207118"/>
                </a:lnTo>
                <a:lnTo>
                  <a:pt x="86654" y="191920"/>
                </a:lnTo>
                <a:lnTo>
                  <a:pt x="130099" y="177268"/>
                </a:lnTo>
                <a:lnTo>
                  <a:pt x="173795" y="163165"/>
                </a:lnTo>
                <a:lnTo>
                  <a:pt x="217736" y="149617"/>
                </a:lnTo>
                <a:lnTo>
                  <a:pt x="261920" y="136626"/>
                </a:lnTo>
                <a:lnTo>
                  <a:pt x="306341" y="124198"/>
                </a:lnTo>
                <a:lnTo>
                  <a:pt x="350995" y="112335"/>
                </a:lnTo>
                <a:lnTo>
                  <a:pt x="395879" y="101044"/>
                </a:lnTo>
                <a:lnTo>
                  <a:pt x="440988" y="90326"/>
                </a:lnTo>
                <a:lnTo>
                  <a:pt x="486319" y="80187"/>
                </a:lnTo>
                <a:lnTo>
                  <a:pt x="531867" y="70631"/>
                </a:lnTo>
                <a:lnTo>
                  <a:pt x="577627" y="61661"/>
                </a:lnTo>
                <a:lnTo>
                  <a:pt x="623597" y="53283"/>
                </a:lnTo>
                <a:lnTo>
                  <a:pt x="669771" y="45499"/>
                </a:lnTo>
                <a:lnTo>
                  <a:pt x="716147" y="38315"/>
                </a:lnTo>
                <a:lnTo>
                  <a:pt x="762718" y="31733"/>
                </a:lnTo>
                <a:lnTo>
                  <a:pt x="809483" y="25759"/>
                </a:lnTo>
                <a:lnTo>
                  <a:pt x="856436" y="20397"/>
                </a:lnTo>
                <a:lnTo>
                  <a:pt x="903572" y="15649"/>
                </a:lnTo>
                <a:lnTo>
                  <a:pt x="950890" y="11522"/>
                </a:lnTo>
                <a:lnTo>
                  <a:pt x="998383" y="8018"/>
                </a:lnTo>
                <a:lnTo>
                  <a:pt x="1046048" y="5142"/>
                </a:lnTo>
                <a:lnTo>
                  <a:pt x="1093881" y="2898"/>
                </a:lnTo>
                <a:lnTo>
                  <a:pt x="1141878" y="1290"/>
                </a:lnTo>
                <a:lnTo>
                  <a:pt x="1190034" y="323"/>
                </a:lnTo>
                <a:lnTo>
                  <a:pt x="1238411" y="0"/>
                </a:lnTo>
                <a:close/>
              </a:path>
            </a:pathLst>
          </a:custGeom>
          <a:solidFill>
            <a:srgbClr val="2B413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7056" y="2230833"/>
            <a:ext cx="8886824" cy="80561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8165" y="615860"/>
            <a:ext cx="427355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340"/>
              <a:t>O</a:t>
            </a:r>
            <a:r>
              <a:rPr dirty="0" sz="7500" spc="-455"/>
              <a:t>U</a:t>
            </a:r>
            <a:r>
              <a:rPr dirty="0" sz="7500" spc="-330"/>
              <a:t>T</a:t>
            </a:r>
            <a:r>
              <a:rPr dirty="0" sz="7500" spc="-440"/>
              <a:t>L</a:t>
            </a:r>
            <a:r>
              <a:rPr dirty="0" sz="7500" spc="-1725"/>
              <a:t>I</a:t>
            </a:r>
            <a:r>
              <a:rPr dirty="0" sz="7500" spc="-610"/>
              <a:t>N</a:t>
            </a:r>
            <a:r>
              <a:rPr dirty="0" sz="7500" spc="-595"/>
              <a:t>E</a:t>
            </a:r>
            <a:endParaRPr sz="7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099" y="1"/>
            <a:ext cx="11034395" cy="6882130"/>
            <a:chOff x="7254099" y="1"/>
            <a:chExt cx="11034395" cy="6882130"/>
          </a:xfrm>
        </p:grpSpPr>
        <p:sp>
          <p:nvSpPr>
            <p:cNvPr id="3" name="object 3"/>
            <p:cNvSpPr/>
            <p:nvPr/>
          </p:nvSpPr>
          <p:spPr>
            <a:xfrm>
              <a:off x="10733471" y="1"/>
              <a:ext cx="7554595" cy="5690870"/>
            </a:xfrm>
            <a:custGeom>
              <a:avLst/>
              <a:gdLst/>
              <a:ahLst/>
              <a:cxnLst/>
              <a:rect l="l" t="t" r="r" b="b"/>
              <a:pathLst>
                <a:path w="7554594" h="5690870">
                  <a:moveTo>
                    <a:pt x="3974620" y="5226878"/>
                  </a:moveTo>
                  <a:lnTo>
                    <a:pt x="3925549" y="5206918"/>
                  </a:lnTo>
                  <a:lnTo>
                    <a:pt x="3876733" y="5186600"/>
                  </a:lnTo>
                  <a:lnTo>
                    <a:pt x="3828173" y="5165924"/>
                  </a:lnTo>
                  <a:lnTo>
                    <a:pt x="3779868" y="5144893"/>
                  </a:lnTo>
                  <a:lnTo>
                    <a:pt x="3731821" y="5123510"/>
                  </a:lnTo>
                  <a:lnTo>
                    <a:pt x="3684032" y="5101776"/>
                  </a:lnTo>
                  <a:lnTo>
                    <a:pt x="3589231" y="5057264"/>
                  </a:lnTo>
                  <a:lnTo>
                    <a:pt x="3495473" y="5011375"/>
                  </a:lnTo>
                  <a:lnTo>
                    <a:pt x="3402766" y="4964127"/>
                  </a:lnTo>
                  <a:lnTo>
                    <a:pt x="3311117" y="4915536"/>
                  </a:lnTo>
                  <a:lnTo>
                    <a:pt x="3220533" y="4865619"/>
                  </a:lnTo>
                  <a:lnTo>
                    <a:pt x="3131021" y="4814393"/>
                  </a:lnTo>
                  <a:lnTo>
                    <a:pt x="3042589" y="4761877"/>
                  </a:lnTo>
                  <a:lnTo>
                    <a:pt x="2955244" y="4708086"/>
                  </a:lnTo>
                  <a:lnTo>
                    <a:pt x="2868994" y="4653039"/>
                  </a:lnTo>
                  <a:lnTo>
                    <a:pt x="2783845" y="4596751"/>
                  </a:lnTo>
                  <a:lnTo>
                    <a:pt x="2699805" y="4539241"/>
                  </a:lnTo>
                  <a:lnTo>
                    <a:pt x="2616881" y="4480525"/>
                  </a:lnTo>
                  <a:lnTo>
                    <a:pt x="2535081" y="4420621"/>
                  </a:lnTo>
                  <a:lnTo>
                    <a:pt x="2454412" y="4359546"/>
                  </a:lnTo>
                  <a:lnTo>
                    <a:pt x="2374881" y="4297316"/>
                  </a:lnTo>
                  <a:lnTo>
                    <a:pt x="2296496" y="4233949"/>
                  </a:lnTo>
                  <a:lnTo>
                    <a:pt x="2219264" y="4169463"/>
                  </a:lnTo>
                  <a:lnTo>
                    <a:pt x="2143191" y="4103874"/>
                  </a:lnTo>
                  <a:lnTo>
                    <a:pt x="2068287" y="4037199"/>
                  </a:lnTo>
                  <a:lnTo>
                    <a:pt x="1994557" y="3969456"/>
                  </a:lnTo>
                  <a:lnTo>
                    <a:pt x="1922009" y="3900662"/>
                  </a:lnTo>
                  <a:lnTo>
                    <a:pt x="1850650" y="3830834"/>
                  </a:lnTo>
                  <a:lnTo>
                    <a:pt x="1780489" y="3759988"/>
                  </a:lnTo>
                  <a:lnTo>
                    <a:pt x="1711531" y="3688143"/>
                  </a:lnTo>
                  <a:lnTo>
                    <a:pt x="1643785" y="3615315"/>
                  </a:lnTo>
                  <a:lnTo>
                    <a:pt x="1577257" y="3541521"/>
                  </a:lnTo>
                  <a:lnTo>
                    <a:pt x="1511955" y="3466780"/>
                  </a:lnTo>
                  <a:lnTo>
                    <a:pt x="1447887" y="3391106"/>
                  </a:lnTo>
                  <a:lnTo>
                    <a:pt x="1416318" y="3352926"/>
                  </a:lnTo>
                  <a:lnTo>
                    <a:pt x="1385059" y="3314519"/>
                  </a:lnTo>
                  <a:lnTo>
                    <a:pt x="1354113" y="3275888"/>
                  </a:lnTo>
                  <a:lnTo>
                    <a:pt x="1323480" y="3237035"/>
                  </a:lnTo>
                  <a:lnTo>
                    <a:pt x="1293160" y="3197962"/>
                  </a:lnTo>
                  <a:lnTo>
                    <a:pt x="1263155" y="3158671"/>
                  </a:lnTo>
                  <a:lnTo>
                    <a:pt x="1233466" y="3119164"/>
                  </a:lnTo>
                  <a:lnTo>
                    <a:pt x="1204093" y="3079444"/>
                  </a:lnTo>
                  <a:lnTo>
                    <a:pt x="1175038" y="3039513"/>
                  </a:lnTo>
                  <a:lnTo>
                    <a:pt x="1146301" y="2999372"/>
                  </a:lnTo>
                  <a:lnTo>
                    <a:pt x="1117883" y="2959024"/>
                  </a:lnTo>
                  <a:lnTo>
                    <a:pt x="1089786" y="2918471"/>
                  </a:lnTo>
                  <a:lnTo>
                    <a:pt x="1062009" y="2877716"/>
                  </a:lnTo>
                  <a:lnTo>
                    <a:pt x="1034555" y="2836759"/>
                  </a:lnTo>
                  <a:lnTo>
                    <a:pt x="1007424" y="2795604"/>
                  </a:lnTo>
                  <a:lnTo>
                    <a:pt x="980616" y="2754253"/>
                  </a:lnTo>
                  <a:lnTo>
                    <a:pt x="954134" y="2712708"/>
                  </a:lnTo>
                  <a:lnTo>
                    <a:pt x="927977" y="2670970"/>
                  </a:lnTo>
                  <a:lnTo>
                    <a:pt x="902146" y="2629043"/>
                  </a:lnTo>
                  <a:lnTo>
                    <a:pt x="876643" y="2586927"/>
                  </a:lnTo>
                  <a:lnTo>
                    <a:pt x="851469" y="2544626"/>
                  </a:lnTo>
                  <a:lnTo>
                    <a:pt x="826624" y="2502142"/>
                  </a:lnTo>
                  <a:lnTo>
                    <a:pt x="802109" y="2459476"/>
                  </a:lnTo>
                  <a:lnTo>
                    <a:pt x="777925" y="2416631"/>
                  </a:lnTo>
                  <a:lnTo>
                    <a:pt x="754074" y="2373609"/>
                  </a:lnTo>
                  <a:lnTo>
                    <a:pt x="730555" y="2330411"/>
                  </a:lnTo>
                  <a:lnTo>
                    <a:pt x="707370" y="2287041"/>
                  </a:lnTo>
                  <a:lnTo>
                    <a:pt x="684521" y="2243501"/>
                  </a:lnTo>
                  <a:lnTo>
                    <a:pt x="662006" y="2199792"/>
                  </a:lnTo>
                  <a:lnTo>
                    <a:pt x="639829" y="2155916"/>
                  </a:lnTo>
                  <a:lnTo>
                    <a:pt x="617989" y="2111876"/>
                  </a:lnTo>
                  <a:lnTo>
                    <a:pt x="596488" y="2067674"/>
                  </a:lnTo>
                  <a:lnTo>
                    <a:pt x="575326" y="2023312"/>
                  </a:lnTo>
                  <a:lnTo>
                    <a:pt x="554504" y="1978793"/>
                  </a:lnTo>
                  <a:lnTo>
                    <a:pt x="534024" y="1934117"/>
                  </a:lnTo>
                  <a:lnTo>
                    <a:pt x="513885" y="1889288"/>
                  </a:lnTo>
                  <a:lnTo>
                    <a:pt x="494090" y="1844308"/>
                  </a:lnTo>
                  <a:lnTo>
                    <a:pt x="474639" y="1799179"/>
                  </a:lnTo>
                  <a:lnTo>
                    <a:pt x="455533" y="1753902"/>
                  </a:lnTo>
                  <a:lnTo>
                    <a:pt x="436772" y="1708480"/>
                  </a:lnTo>
                  <a:lnTo>
                    <a:pt x="418358" y="1662916"/>
                  </a:lnTo>
                  <a:lnTo>
                    <a:pt x="400292" y="1617211"/>
                  </a:lnTo>
                  <a:lnTo>
                    <a:pt x="382574" y="1571368"/>
                  </a:lnTo>
                  <a:lnTo>
                    <a:pt x="365206" y="1525388"/>
                  </a:lnTo>
                  <a:lnTo>
                    <a:pt x="348188" y="1479273"/>
                  </a:lnTo>
                  <a:lnTo>
                    <a:pt x="331521" y="1433027"/>
                  </a:lnTo>
                  <a:lnTo>
                    <a:pt x="315207" y="1386651"/>
                  </a:lnTo>
                  <a:lnTo>
                    <a:pt x="299246" y="1340147"/>
                  </a:lnTo>
                  <a:lnTo>
                    <a:pt x="283638" y="1293517"/>
                  </a:lnTo>
                  <a:lnTo>
                    <a:pt x="268386" y="1246764"/>
                  </a:lnTo>
                  <a:lnTo>
                    <a:pt x="253489" y="1199889"/>
                  </a:lnTo>
                  <a:lnTo>
                    <a:pt x="238950" y="1152896"/>
                  </a:lnTo>
                  <a:lnTo>
                    <a:pt x="224768" y="1105785"/>
                  </a:lnTo>
                  <a:lnTo>
                    <a:pt x="210944" y="1058559"/>
                  </a:lnTo>
                  <a:lnTo>
                    <a:pt x="197480" y="1011220"/>
                  </a:lnTo>
                  <a:lnTo>
                    <a:pt x="184377" y="963771"/>
                  </a:lnTo>
                  <a:lnTo>
                    <a:pt x="171634" y="916213"/>
                  </a:lnTo>
                  <a:lnTo>
                    <a:pt x="159255" y="868549"/>
                  </a:lnTo>
                  <a:lnTo>
                    <a:pt x="147238" y="820780"/>
                  </a:lnTo>
                  <a:lnTo>
                    <a:pt x="135585" y="772909"/>
                  </a:lnTo>
                  <a:lnTo>
                    <a:pt x="124297" y="724939"/>
                  </a:lnTo>
                  <a:lnTo>
                    <a:pt x="113375" y="676871"/>
                  </a:lnTo>
                  <a:lnTo>
                    <a:pt x="102820" y="628707"/>
                  </a:lnTo>
                  <a:lnTo>
                    <a:pt x="92633" y="580449"/>
                  </a:lnTo>
                  <a:lnTo>
                    <a:pt x="82815" y="532100"/>
                  </a:lnTo>
                  <a:lnTo>
                    <a:pt x="73366" y="483662"/>
                  </a:lnTo>
                  <a:lnTo>
                    <a:pt x="64287" y="435137"/>
                  </a:lnTo>
                  <a:lnTo>
                    <a:pt x="55580" y="386526"/>
                  </a:lnTo>
                  <a:lnTo>
                    <a:pt x="47245" y="337833"/>
                  </a:lnTo>
                  <a:lnTo>
                    <a:pt x="39283" y="289060"/>
                  </a:lnTo>
                  <a:lnTo>
                    <a:pt x="31696" y="240208"/>
                  </a:lnTo>
                  <a:lnTo>
                    <a:pt x="24483" y="191279"/>
                  </a:lnTo>
                  <a:lnTo>
                    <a:pt x="17647" y="142276"/>
                  </a:lnTo>
                  <a:lnTo>
                    <a:pt x="11187" y="93201"/>
                  </a:lnTo>
                  <a:lnTo>
                    <a:pt x="5105" y="44056"/>
                  </a:lnTo>
                  <a:lnTo>
                    <a:pt x="0" y="0"/>
                  </a:lnTo>
                  <a:lnTo>
                    <a:pt x="7554528" y="0"/>
                  </a:lnTo>
                  <a:lnTo>
                    <a:pt x="7554528" y="5577645"/>
                  </a:lnTo>
                  <a:lnTo>
                    <a:pt x="7509312" y="5586104"/>
                  </a:lnTo>
                  <a:lnTo>
                    <a:pt x="7460701" y="5594811"/>
                  </a:lnTo>
                  <a:lnTo>
                    <a:pt x="7412007" y="5603146"/>
                  </a:lnTo>
                  <a:lnTo>
                    <a:pt x="7363233" y="5611107"/>
                  </a:lnTo>
                  <a:lnTo>
                    <a:pt x="7314380" y="5618695"/>
                  </a:lnTo>
                  <a:lnTo>
                    <a:pt x="7265450" y="5625907"/>
                  </a:lnTo>
                  <a:lnTo>
                    <a:pt x="7216447" y="5632743"/>
                  </a:lnTo>
                  <a:lnTo>
                    <a:pt x="7167371" y="5639203"/>
                  </a:lnTo>
                  <a:lnTo>
                    <a:pt x="7118225" y="5645285"/>
                  </a:lnTo>
                  <a:lnTo>
                    <a:pt x="7069012" y="5650988"/>
                  </a:lnTo>
                  <a:lnTo>
                    <a:pt x="6970390" y="5661254"/>
                  </a:lnTo>
                  <a:lnTo>
                    <a:pt x="6871522" y="5669994"/>
                  </a:lnTo>
                  <a:lnTo>
                    <a:pt x="6772426" y="5677201"/>
                  </a:lnTo>
                  <a:lnTo>
                    <a:pt x="6673119" y="5682868"/>
                  </a:lnTo>
                  <a:lnTo>
                    <a:pt x="6573618" y="5686987"/>
                  </a:lnTo>
                  <a:lnTo>
                    <a:pt x="6473940" y="5689551"/>
                  </a:lnTo>
                  <a:lnTo>
                    <a:pt x="6374102" y="5690553"/>
                  </a:lnTo>
                  <a:lnTo>
                    <a:pt x="6274121" y="5689985"/>
                  </a:lnTo>
                  <a:lnTo>
                    <a:pt x="6174015" y="5687840"/>
                  </a:lnTo>
                  <a:lnTo>
                    <a:pt x="6073800" y="5684111"/>
                  </a:lnTo>
                  <a:lnTo>
                    <a:pt x="5973495" y="5678790"/>
                  </a:lnTo>
                  <a:lnTo>
                    <a:pt x="5873115" y="5671870"/>
                  </a:lnTo>
                  <a:lnTo>
                    <a:pt x="5772678" y="5663345"/>
                  </a:lnTo>
                  <a:lnTo>
                    <a:pt x="5672201" y="5653205"/>
                  </a:lnTo>
                  <a:lnTo>
                    <a:pt x="5571702" y="5641445"/>
                  </a:lnTo>
                  <a:lnTo>
                    <a:pt x="5471197" y="5628056"/>
                  </a:lnTo>
                  <a:lnTo>
                    <a:pt x="5370704" y="5613032"/>
                  </a:lnTo>
                  <a:lnTo>
                    <a:pt x="5270239" y="5596365"/>
                  </a:lnTo>
                  <a:lnTo>
                    <a:pt x="5169821" y="5578049"/>
                  </a:lnTo>
                  <a:lnTo>
                    <a:pt x="5069465" y="5558074"/>
                  </a:lnTo>
                  <a:lnTo>
                    <a:pt x="4969190" y="5536435"/>
                  </a:lnTo>
                  <a:lnTo>
                    <a:pt x="4869012" y="5513124"/>
                  </a:lnTo>
                  <a:lnTo>
                    <a:pt x="4768949" y="5488134"/>
                  </a:lnTo>
                  <a:lnTo>
                    <a:pt x="4669017" y="5461457"/>
                  </a:lnTo>
                  <a:lnTo>
                    <a:pt x="4569234" y="5433086"/>
                  </a:lnTo>
                  <a:lnTo>
                    <a:pt x="4469617" y="5403014"/>
                  </a:lnTo>
                  <a:lnTo>
                    <a:pt x="4370183" y="5371233"/>
                  </a:lnTo>
                  <a:lnTo>
                    <a:pt x="4270949" y="5337736"/>
                  </a:lnTo>
                  <a:lnTo>
                    <a:pt x="4171932" y="5302516"/>
                  </a:lnTo>
                  <a:lnTo>
                    <a:pt x="4073150" y="5265566"/>
                  </a:lnTo>
                  <a:lnTo>
                    <a:pt x="3974620" y="5226878"/>
                  </a:lnTo>
                  <a:close/>
                </a:path>
              </a:pathLst>
            </a:custGeom>
            <a:solidFill>
              <a:srgbClr val="2B41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099" y="1804874"/>
              <a:ext cx="5572124" cy="5076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563" y="1804874"/>
              <a:ext cx="4533899" cy="50768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88624" y="7227396"/>
            <a:ext cx="2868295" cy="868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4690" marR="5080" indent="-682625">
              <a:lnSpc>
                <a:spcPct val="115300"/>
              </a:lnSpc>
              <a:spcBef>
                <a:spcPts val="95"/>
              </a:spcBef>
            </a:pPr>
            <a:r>
              <a:rPr dirty="0" sz="2400" spc="-10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2400" spc="-114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2400" spc="-90">
                <a:solidFill>
                  <a:srgbClr val="F1EDED"/>
                </a:solidFill>
                <a:latin typeface="Verdana"/>
                <a:cs typeface="Verdana"/>
              </a:rPr>
              <a:t>ili</a:t>
            </a:r>
            <a:r>
              <a:rPr dirty="0" sz="2400" spc="-114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2400" spc="-150">
                <a:solidFill>
                  <a:srgbClr val="F1EDED"/>
                </a:solidFill>
                <a:latin typeface="Verdana"/>
                <a:cs typeface="Verdana"/>
              </a:rPr>
              <a:t>y</a:t>
            </a:r>
            <a:r>
              <a:rPr dirty="0" sz="2400" spc="-220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2400" spc="-65">
                <a:solidFill>
                  <a:srgbClr val="F1EDED"/>
                </a:solidFill>
                <a:latin typeface="Verdana"/>
                <a:cs typeface="Verdana"/>
              </a:rPr>
              <a:t>pp</a:t>
            </a:r>
            <a:r>
              <a:rPr dirty="0" sz="2400" spc="-335">
                <a:solidFill>
                  <a:srgbClr val="F1EDED"/>
                </a:solidFill>
                <a:latin typeface="Verdana"/>
                <a:cs typeface="Verdana"/>
              </a:rPr>
              <a:t>(</a:t>
            </a:r>
            <a:r>
              <a:rPr dirty="0" sz="24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2400" spc="-140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2400" spc="-165">
                <a:solidFill>
                  <a:srgbClr val="F1EDED"/>
                </a:solidFill>
                <a:latin typeface="Verdana"/>
                <a:cs typeface="Verdana"/>
              </a:rPr>
              <a:t>rr</a:t>
            </a:r>
            <a:r>
              <a:rPr dirty="0" sz="2400" spc="-130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2400" spc="-120">
                <a:solidFill>
                  <a:srgbClr val="F1EDED"/>
                </a:solidFill>
                <a:latin typeface="Verdana"/>
                <a:cs typeface="Verdana"/>
              </a:rPr>
              <a:t>n</a:t>
            </a:r>
            <a:r>
              <a:rPr dirty="0" sz="2400" spc="-7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2400" spc="-110">
                <a:solidFill>
                  <a:srgbClr val="F1EDED"/>
                </a:solidFill>
                <a:latin typeface="Verdana"/>
                <a:cs typeface="Verdana"/>
              </a:rPr>
              <a:t>y  </a:t>
            </a:r>
            <a:r>
              <a:rPr dirty="0" sz="2400" spc="-145">
                <a:solidFill>
                  <a:srgbClr val="F1EDED"/>
                </a:solidFill>
                <a:latin typeface="Verdana"/>
                <a:cs typeface="Verdana"/>
              </a:rPr>
              <a:t>Converter)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281" y="3865591"/>
            <a:ext cx="171449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4281" y="4599016"/>
            <a:ext cx="171449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281" y="5332441"/>
            <a:ext cx="171449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4281" y="6065866"/>
            <a:ext cx="171449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4281" y="6799291"/>
            <a:ext cx="171449" cy="1714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99222" y="3481759"/>
            <a:ext cx="5398770" cy="3692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559685">
              <a:lnSpc>
                <a:spcPct val="117400"/>
              </a:lnSpc>
              <a:spcBef>
                <a:spcPts val="90"/>
              </a:spcBef>
            </a:pPr>
            <a:r>
              <a:rPr dirty="0" sz="4100" spc="-114">
                <a:solidFill>
                  <a:srgbClr val="F1EDED"/>
                </a:solidFill>
                <a:latin typeface="Verdana"/>
                <a:cs typeface="Verdana"/>
              </a:rPr>
              <a:t>SPINNER </a:t>
            </a:r>
            <a:r>
              <a:rPr dirty="0" sz="4100" spc="-110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120">
                <a:solidFill>
                  <a:srgbClr val="F1EDED"/>
                </a:solidFill>
                <a:latin typeface="Verdana"/>
                <a:cs typeface="Verdana"/>
              </a:rPr>
              <a:t>X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75">
                <a:solidFill>
                  <a:srgbClr val="F1EDED"/>
                </a:solidFill>
                <a:latin typeface="Verdana"/>
                <a:cs typeface="Verdana"/>
              </a:rPr>
              <a:t>V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310">
                <a:solidFill>
                  <a:srgbClr val="F1EDED"/>
                </a:solidFill>
                <a:latin typeface="Verdana"/>
                <a:cs typeface="Verdana"/>
              </a:rPr>
              <a:t>W  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80">
                <a:solidFill>
                  <a:srgbClr val="F1EDED"/>
                </a:solidFill>
                <a:latin typeface="Verdana"/>
                <a:cs typeface="Verdana"/>
              </a:rPr>
              <a:t>D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-120">
                <a:solidFill>
                  <a:srgbClr val="F1EDED"/>
                </a:solidFill>
                <a:latin typeface="Verdana"/>
                <a:cs typeface="Verdana"/>
              </a:rPr>
              <a:t>X</a:t>
            </a:r>
            <a:r>
              <a:rPr dirty="0" sz="4100" spc="-25">
                <a:solidFill>
                  <a:srgbClr val="F1EDED"/>
                </a:solidFill>
                <a:latin typeface="Verdana"/>
                <a:cs typeface="Verdana"/>
              </a:rPr>
              <a:t>T  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215">
                <a:solidFill>
                  <a:srgbClr val="F1EDED"/>
                </a:solidFill>
                <a:latin typeface="Verdana"/>
                <a:cs typeface="Verdana"/>
              </a:rPr>
              <a:t>P</a:t>
            </a:r>
            <a:r>
              <a:rPr dirty="0" sz="4100" spc="-660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r>
              <a:rPr dirty="0" sz="4100" spc="-30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endParaRPr sz="4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4100" spc="-80">
                <a:solidFill>
                  <a:srgbClr val="F1EDED"/>
                </a:solidFill>
                <a:latin typeface="Verdana"/>
                <a:cs typeface="Verdana"/>
              </a:rPr>
              <a:t>D</a:t>
            </a:r>
            <a:r>
              <a:rPr dirty="0" sz="4100" spc="-665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FF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10">
                <a:solidFill>
                  <a:srgbClr val="F1EDED"/>
                </a:solidFill>
                <a:latin typeface="Verdana"/>
                <a:cs typeface="Verdana"/>
              </a:rPr>
              <a:t>R</a:t>
            </a:r>
            <a:r>
              <a:rPr dirty="0" sz="4100" spc="-16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N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365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4100" spc="-35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r>
              <a:rPr dirty="0" sz="4100" spc="225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4100" spc="-20">
                <a:solidFill>
                  <a:srgbClr val="F1EDED"/>
                </a:solidFill>
                <a:latin typeface="Verdana"/>
                <a:cs typeface="Verdana"/>
              </a:rPr>
              <a:t>Y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O</a:t>
            </a:r>
            <a:r>
              <a:rPr dirty="0" sz="4100" spc="15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4100" spc="-40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4100" spc="-225">
                <a:solidFill>
                  <a:srgbClr val="F1EDED"/>
                </a:solidFill>
                <a:latin typeface="Verdana"/>
                <a:cs typeface="Verdana"/>
              </a:rPr>
              <a:t>S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638545"/>
            <a:ext cx="5097780" cy="2505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pc="-445"/>
              <a:t>T</a:t>
            </a:r>
            <a:r>
              <a:rPr dirty="0" spc="-625"/>
              <a:t>E</a:t>
            </a:r>
            <a:r>
              <a:rPr dirty="0" spc="-280"/>
              <a:t>C</a:t>
            </a:r>
            <a:r>
              <a:rPr dirty="0" spc="-450"/>
              <a:t>H</a:t>
            </a:r>
            <a:r>
              <a:rPr dirty="0" spc="-650"/>
              <a:t>N</a:t>
            </a:r>
            <a:r>
              <a:rPr dirty="0" spc="-1850"/>
              <a:t>I</a:t>
            </a:r>
            <a:r>
              <a:rPr dirty="0" spc="-280"/>
              <a:t>C</a:t>
            </a:r>
            <a:r>
              <a:rPr dirty="0" spc="-190"/>
              <a:t>A</a:t>
            </a:r>
            <a:r>
              <a:rPr dirty="0" spc="-375"/>
              <a:t>L  </a:t>
            </a:r>
            <a:r>
              <a:rPr dirty="0" spc="-420"/>
              <a:t>ASPECTS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162775" y="7406253"/>
            <a:ext cx="2603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F1EDED"/>
                </a:solidFill>
                <a:latin typeface="Verdana"/>
                <a:cs typeface="Verdana"/>
              </a:rPr>
              <a:t>d</a:t>
            </a:r>
            <a:r>
              <a:rPr dirty="0" sz="2400" spc="-140">
                <a:solidFill>
                  <a:srgbClr val="F1EDED"/>
                </a:solidFill>
                <a:latin typeface="Verdana"/>
                <a:cs typeface="Verdana"/>
              </a:rPr>
              <a:t>u</a:t>
            </a:r>
            <a:r>
              <a:rPr dirty="0" sz="2400" spc="-70">
                <a:solidFill>
                  <a:srgbClr val="F1EDED"/>
                </a:solidFill>
                <a:latin typeface="Verdana"/>
                <a:cs typeface="Verdana"/>
              </a:rPr>
              <a:t>c</a:t>
            </a:r>
            <a:r>
              <a:rPr dirty="0" sz="2400" spc="-10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2400" spc="-114">
                <a:solidFill>
                  <a:srgbClr val="F1EDED"/>
                </a:solidFill>
                <a:latin typeface="Verdana"/>
                <a:cs typeface="Verdana"/>
              </a:rPr>
              <a:t>t</a:t>
            </a:r>
            <a:r>
              <a:rPr dirty="0" sz="2400" spc="-90">
                <a:solidFill>
                  <a:srgbClr val="F1EDED"/>
                </a:solidFill>
                <a:latin typeface="Verdana"/>
                <a:cs typeface="Verdana"/>
              </a:rPr>
              <a:t>i</a:t>
            </a:r>
            <a:r>
              <a:rPr dirty="0" sz="2400" spc="-90">
                <a:solidFill>
                  <a:srgbClr val="F1EDED"/>
                </a:solidFill>
                <a:latin typeface="Verdana"/>
                <a:cs typeface="Verdana"/>
              </a:rPr>
              <a:t>o</a:t>
            </a:r>
            <a:r>
              <a:rPr dirty="0" sz="2400" spc="-120">
                <a:solidFill>
                  <a:srgbClr val="F1EDED"/>
                </a:solidFill>
                <a:latin typeface="Verdana"/>
                <a:cs typeface="Verdana"/>
              </a:rPr>
              <a:t>n</a:t>
            </a:r>
            <a:r>
              <a:rPr dirty="0" sz="2400" spc="-10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2400" spc="-90">
                <a:solidFill>
                  <a:srgbClr val="F1EDED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F1EDED"/>
                </a:solidFill>
                <a:latin typeface="Verdana"/>
                <a:cs typeface="Verdana"/>
              </a:rPr>
              <a:t>G</a:t>
            </a:r>
            <a:r>
              <a:rPr dirty="0" sz="2400" spc="-10">
                <a:solidFill>
                  <a:srgbClr val="F1EDED"/>
                </a:solidFill>
                <a:latin typeface="Verdana"/>
                <a:cs typeface="Verdana"/>
              </a:rPr>
              <a:t>a</a:t>
            </a:r>
            <a:r>
              <a:rPr dirty="0" sz="2400" spc="-229">
                <a:solidFill>
                  <a:srgbClr val="F1EDED"/>
                </a:solidFill>
                <a:latin typeface="Verdana"/>
                <a:cs typeface="Verdana"/>
              </a:rPr>
              <a:t>m</a:t>
            </a:r>
            <a:r>
              <a:rPr dirty="0" sz="2400" spc="-125">
                <a:solidFill>
                  <a:srgbClr val="F1EDED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12" y="806450"/>
            <a:ext cx="5538470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7500" spc="-500" b="1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7500" spc="-484" b="1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7500" spc="-590" b="1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7500" spc="-470" b="1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7500" spc="-65" b="1">
                <a:solidFill>
                  <a:srgbClr val="2F4F49"/>
                </a:solidFill>
                <a:latin typeface="Verdana"/>
                <a:cs typeface="Verdana"/>
              </a:rPr>
              <a:t>W</a:t>
            </a:r>
            <a:r>
              <a:rPr dirty="0" sz="7500" spc="-200" b="1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7500" spc="-605" b="1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7500" spc="-445" b="1">
                <a:solidFill>
                  <a:srgbClr val="2F4F49"/>
                </a:solidFill>
                <a:latin typeface="Verdana"/>
                <a:cs typeface="Verdana"/>
              </a:rPr>
              <a:t>E  </a:t>
            </a:r>
            <a:r>
              <a:rPr dirty="0" sz="7500" spc="-470" b="1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7500" spc="-484" b="1">
                <a:solidFill>
                  <a:srgbClr val="2F4F49"/>
                </a:solidFill>
                <a:latin typeface="Verdana"/>
                <a:cs typeface="Verdana"/>
              </a:rPr>
              <a:t>OO</a:t>
            </a:r>
            <a:r>
              <a:rPr dirty="0" sz="7500" spc="-580" b="1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7500" spc="-509" b="1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7500" spc="-545" b="1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7500" spc="-500" b="1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7500" spc="-665" b="1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7500" spc="-515" b="1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139" y="5345308"/>
            <a:ext cx="49358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4400" spc="24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4400" spc="-10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4400" spc="-25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D</a:t>
            </a:r>
            <a:r>
              <a:rPr dirty="0" u="heavy" sz="4400" spc="-135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4400" spc="3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4400" spc="-95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4400" spc="-2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D</a:t>
            </a:r>
            <a:r>
              <a:rPr dirty="0" u="heavy" sz="4400" spc="-114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4400" spc="-1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4400" spc="-2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4400" spc="-25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U</a:t>
            </a:r>
            <a:r>
              <a:rPr dirty="0" u="heavy" sz="4400" spc="-25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D</a:t>
            </a:r>
            <a:r>
              <a:rPr dirty="0" u="heavy" sz="4400" spc="-950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4400" spc="35" b="1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ahoma"/>
                <a:cs typeface="Tahoma"/>
              </a:rPr>
              <a:t>O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078" y="390655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078" y="277487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078" y="6199099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078" y="5067418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078" y="859454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078" y="746286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2439" y="3"/>
            <a:ext cx="7065560" cy="1028699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28700" y="2009777"/>
            <a:ext cx="6126480" cy="95250"/>
          </a:xfrm>
          <a:custGeom>
            <a:avLst/>
            <a:gdLst/>
            <a:ahLst/>
            <a:cxnLst/>
            <a:rect l="l" t="t" r="r" b="b"/>
            <a:pathLst>
              <a:path w="6126480" h="95250">
                <a:moveTo>
                  <a:pt x="6126360" y="95249"/>
                </a:moveTo>
                <a:lnTo>
                  <a:pt x="0" y="95249"/>
                </a:lnTo>
                <a:lnTo>
                  <a:pt x="0" y="0"/>
                </a:lnTo>
                <a:lnTo>
                  <a:pt x="6126360" y="0"/>
                </a:lnTo>
                <a:lnTo>
                  <a:pt x="6126360" y="9524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996953"/>
            <a:ext cx="615188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915">
                <a:solidFill>
                  <a:srgbClr val="2F4F49"/>
                </a:solidFill>
              </a:rPr>
              <a:t>LIMITATIONS</a:t>
            </a:r>
            <a:endParaRPr sz="7500"/>
          </a:p>
        </p:txBody>
      </p:sp>
      <p:sp>
        <p:nvSpPr>
          <p:cNvPr id="12" name="object 12"/>
          <p:cNvSpPr txBox="1"/>
          <p:nvPr/>
        </p:nvSpPr>
        <p:spPr>
          <a:xfrm>
            <a:off x="1465835" y="2967422"/>
            <a:ext cx="7112000" cy="674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PP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365">
                <a:solidFill>
                  <a:srgbClr val="2F4F49"/>
                </a:solidFill>
                <a:latin typeface="Verdana"/>
                <a:cs typeface="Verdana"/>
              </a:rPr>
              <a:t>W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180">
                <a:solidFill>
                  <a:srgbClr val="2F4F49"/>
                </a:solidFill>
                <a:latin typeface="Verdana"/>
                <a:cs typeface="Verdana"/>
              </a:rPr>
              <a:t>K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G</a:t>
            </a:r>
            <a:r>
              <a:rPr dirty="0" sz="3000" spc="-415">
                <a:solidFill>
                  <a:srgbClr val="2F4F49"/>
                </a:solidFill>
                <a:latin typeface="Verdana"/>
                <a:cs typeface="Verdana"/>
              </a:rPr>
              <a:t>(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H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415">
                <a:solidFill>
                  <a:srgbClr val="2F4F49"/>
                </a:solidFill>
                <a:latin typeface="Verdana"/>
                <a:cs typeface="Verdana"/>
              </a:rPr>
              <a:t>)</a:t>
            </a:r>
            <a:r>
              <a:rPr dirty="0" sz="3000" spc="-400">
                <a:solidFill>
                  <a:srgbClr val="2F4F49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SS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400">
                <a:solidFill>
                  <a:srgbClr val="2F4F49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Verdana"/>
              <a:cs typeface="Verdana"/>
            </a:endParaRPr>
          </a:p>
          <a:p>
            <a:pPr marL="12700" marR="54610">
              <a:lnSpc>
                <a:spcPct val="116700"/>
              </a:lnSpc>
              <a:spcBef>
                <a:spcPts val="5"/>
              </a:spcBef>
            </a:pP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365">
                <a:solidFill>
                  <a:srgbClr val="2F4F49"/>
                </a:solidFill>
                <a:latin typeface="Verdana"/>
                <a:cs typeface="Verdana"/>
              </a:rPr>
              <a:t>W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PP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V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415">
                <a:solidFill>
                  <a:srgbClr val="2F4F49"/>
                </a:solidFill>
                <a:latin typeface="Verdana"/>
                <a:cs typeface="Verdana"/>
              </a:rPr>
              <a:t>(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SS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14">
                <a:solidFill>
                  <a:srgbClr val="2F4F49"/>
                </a:solidFill>
                <a:latin typeface="Verdana"/>
                <a:cs typeface="Verdana"/>
              </a:rPr>
              <a:t>&amp;  </a:t>
            </a:r>
            <a:r>
              <a:rPr dirty="0" sz="3000" spc="-140">
                <a:solidFill>
                  <a:srgbClr val="2F4F49"/>
                </a:solidFill>
                <a:latin typeface="Verdana"/>
                <a:cs typeface="Verdana"/>
              </a:rPr>
              <a:t>METHODS).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SS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400">
                <a:solidFill>
                  <a:srgbClr val="2F4F49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SS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G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G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Verdana"/>
              <a:cs typeface="Verdana"/>
            </a:endParaRPr>
          </a:p>
          <a:p>
            <a:pPr marL="12700" marR="796290">
              <a:lnSpc>
                <a:spcPct val="116700"/>
              </a:lnSpc>
            </a:pP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365">
                <a:solidFill>
                  <a:srgbClr val="2F4F49"/>
                </a:solidFill>
                <a:latin typeface="Verdana"/>
                <a:cs typeface="Verdana"/>
              </a:rPr>
              <a:t>W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G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F4F49"/>
                </a:solidFill>
                <a:latin typeface="Verdana"/>
                <a:cs typeface="Verdana"/>
              </a:rPr>
              <a:t>X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100">
                <a:solidFill>
                  <a:srgbClr val="2F4F49"/>
                </a:solidFill>
                <a:latin typeface="Verdana"/>
                <a:cs typeface="Verdana"/>
              </a:rPr>
              <a:t>A  </a:t>
            </a:r>
            <a:r>
              <a:rPr dirty="0" sz="3000" spc="-80">
                <a:solidFill>
                  <a:srgbClr val="2F4F49"/>
                </a:solidFill>
                <a:latin typeface="Verdana"/>
                <a:cs typeface="Verdana"/>
              </a:rPr>
              <a:t>KNOWLEDGE.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9452610"/>
            <a:chOff x="0" y="0"/>
            <a:chExt cx="18288000" cy="94526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9221470"/>
            </a:xfrm>
            <a:custGeom>
              <a:avLst/>
              <a:gdLst/>
              <a:ahLst/>
              <a:cxnLst/>
              <a:rect l="l" t="t" r="r" b="b"/>
              <a:pathLst>
                <a:path w="18288000" h="9221470">
                  <a:moveTo>
                    <a:pt x="6763767" y="8181428"/>
                  </a:moveTo>
                  <a:lnTo>
                    <a:pt x="6579332" y="8098433"/>
                  </a:lnTo>
                  <a:lnTo>
                    <a:pt x="6396937" y="8012774"/>
                  </a:lnTo>
                  <a:lnTo>
                    <a:pt x="6216594" y="7924483"/>
                  </a:lnTo>
                  <a:lnTo>
                    <a:pt x="6038315" y="7833595"/>
                  </a:lnTo>
                  <a:lnTo>
                    <a:pt x="5862114" y="7740141"/>
                  </a:lnTo>
                  <a:lnTo>
                    <a:pt x="5688003" y="7644156"/>
                  </a:lnTo>
                  <a:lnTo>
                    <a:pt x="5515996" y="7545672"/>
                  </a:lnTo>
                  <a:lnTo>
                    <a:pt x="5346106" y="7444723"/>
                  </a:lnTo>
                  <a:lnTo>
                    <a:pt x="5178344" y="7341342"/>
                  </a:lnTo>
                  <a:lnTo>
                    <a:pt x="5012725" y="7235562"/>
                  </a:lnTo>
                  <a:lnTo>
                    <a:pt x="4849260" y="7127416"/>
                  </a:lnTo>
                  <a:lnTo>
                    <a:pt x="4687964" y="7016938"/>
                  </a:lnTo>
                  <a:lnTo>
                    <a:pt x="4528848" y="6904160"/>
                  </a:lnTo>
                  <a:lnTo>
                    <a:pt x="4371927" y="6789116"/>
                  </a:lnTo>
                  <a:lnTo>
                    <a:pt x="4217211" y="6671840"/>
                  </a:lnTo>
                  <a:lnTo>
                    <a:pt x="4064716" y="6552363"/>
                  </a:lnTo>
                  <a:lnTo>
                    <a:pt x="3914452" y="6430720"/>
                  </a:lnTo>
                  <a:lnTo>
                    <a:pt x="3766434" y="6306943"/>
                  </a:lnTo>
                  <a:lnTo>
                    <a:pt x="3620675" y="6181067"/>
                  </a:lnTo>
                  <a:lnTo>
                    <a:pt x="3477186" y="6053123"/>
                  </a:lnTo>
                  <a:lnTo>
                    <a:pt x="3335982" y="5923146"/>
                  </a:lnTo>
                  <a:lnTo>
                    <a:pt x="3197074" y="5791168"/>
                  </a:lnTo>
                  <a:lnTo>
                    <a:pt x="3060476" y="5657222"/>
                  </a:lnTo>
                  <a:lnTo>
                    <a:pt x="2926201" y="5521342"/>
                  </a:lnTo>
                  <a:lnTo>
                    <a:pt x="2794262" y="5383562"/>
                  </a:lnTo>
                  <a:lnTo>
                    <a:pt x="2664671" y="5243913"/>
                  </a:lnTo>
                  <a:lnTo>
                    <a:pt x="2537441" y="5102430"/>
                  </a:lnTo>
                  <a:lnTo>
                    <a:pt x="2412586" y="4959145"/>
                  </a:lnTo>
                  <a:lnTo>
                    <a:pt x="2290118" y="4814092"/>
                  </a:lnTo>
                  <a:lnTo>
                    <a:pt x="2170050" y="4667304"/>
                  </a:lnTo>
                  <a:lnTo>
                    <a:pt x="2052396" y="4518815"/>
                  </a:lnTo>
                  <a:lnTo>
                    <a:pt x="1994477" y="4443942"/>
                  </a:lnTo>
                  <a:lnTo>
                    <a:pt x="1937167" y="4368656"/>
                  </a:lnTo>
                  <a:lnTo>
                    <a:pt x="1880466" y="4292962"/>
                  </a:lnTo>
                  <a:lnTo>
                    <a:pt x="1824377" y="4216862"/>
                  </a:lnTo>
                  <a:lnTo>
                    <a:pt x="1768900" y="4140362"/>
                  </a:lnTo>
                  <a:lnTo>
                    <a:pt x="1714038" y="4063466"/>
                  </a:lnTo>
                  <a:lnTo>
                    <a:pt x="1659793" y="3986177"/>
                  </a:lnTo>
                  <a:lnTo>
                    <a:pt x="1606165" y="3908501"/>
                  </a:lnTo>
                  <a:lnTo>
                    <a:pt x="1553156" y="3830440"/>
                  </a:lnTo>
                  <a:lnTo>
                    <a:pt x="1500768" y="3751999"/>
                  </a:lnTo>
                  <a:lnTo>
                    <a:pt x="1449003" y="3673183"/>
                  </a:lnTo>
                  <a:lnTo>
                    <a:pt x="1397863" y="3593995"/>
                  </a:lnTo>
                  <a:lnTo>
                    <a:pt x="1347348" y="3514440"/>
                  </a:lnTo>
                  <a:lnTo>
                    <a:pt x="1297460" y="3434522"/>
                  </a:lnTo>
                  <a:lnTo>
                    <a:pt x="1248202" y="3354245"/>
                  </a:lnTo>
                  <a:lnTo>
                    <a:pt x="1199574" y="3273612"/>
                  </a:lnTo>
                  <a:lnTo>
                    <a:pt x="1151579" y="3192629"/>
                  </a:lnTo>
                  <a:lnTo>
                    <a:pt x="1104217" y="3111299"/>
                  </a:lnTo>
                  <a:lnTo>
                    <a:pt x="1057491" y="3029627"/>
                  </a:lnTo>
                  <a:lnTo>
                    <a:pt x="1011402" y="2947616"/>
                  </a:lnTo>
                  <a:lnTo>
                    <a:pt x="965952" y="2865272"/>
                  </a:lnTo>
                  <a:lnTo>
                    <a:pt x="921142" y="2782597"/>
                  </a:lnTo>
                  <a:lnTo>
                    <a:pt x="876974" y="2699596"/>
                  </a:lnTo>
                  <a:lnTo>
                    <a:pt x="833450" y="2616274"/>
                  </a:lnTo>
                  <a:lnTo>
                    <a:pt x="790570" y="2532634"/>
                  </a:lnTo>
                  <a:lnTo>
                    <a:pt x="748338" y="2448680"/>
                  </a:lnTo>
                  <a:lnTo>
                    <a:pt x="706754" y="2364417"/>
                  </a:lnTo>
                  <a:lnTo>
                    <a:pt x="665820" y="2279850"/>
                  </a:lnTo>
                  <a:lnTo>
                    <a:pt x="625538" y="2194981"/>
                  </a:lnTo>
                  <a:lnTo>
                    <a:pt x="585909" y="2109815"/>
                  </a:lnTo>
                  <a:lnTo>
                    <a:pt x="546934" y="2024357"/>
                  </a:lnTo>
                  <a:lnTo>
                    <a:pt x="508616" y="1938610"/>
                  </a:lnTo>
                  <a:lnTo>
                    <a:pt x="470957" y="1852578"/>
                  </a:lnTo>
                  <a:lnTo>
                    <a:pt x="433957" y="1766267"/>
                  </a:lnTo>
                  <a:lnTo>
                    <a:pt x="397618" y="1679679"/>
                  </a:lnTo>
                  <a:lnTo>
                    <a:pt x="361942" y="1592819"/>
                  </a:lnTo>
                  <a:lnTo>
                    <a:pt x="326931" y="1505692"/>
                  </a:lnTo>
                  <a:lnTo>
                    <a:pt x="292586" y="1418301"/>
                  </a:lnTo>
                  <a:lnTo>
                    <a:pt x="258909" y="1330650"/>
                  </a:lnTo>
                  <a:lnTo>
                    <a:pt x="225901" y="1242744"/>
                  </a:lnTo>
                  <a:lnTo>
                    <a:pt x="193564" y="1154587"/>
                  </a:lnTo>
                  <a:lnTo>
                    <a:pt x="161899" y="1066183"/>
                  </a:lnTo>
                  <a:lnTo>
                    <a:pt x="130909" y="977536"/>
                  </a:lnTo>
                  <a:lnTo>
                    <a:pt x="100595" y="888650"/>
                  </a:lnTo>
                  <a:lnTo>
                    <a:pt x="70958" y="799529"/>
                  </a:lnTo>
                  <a:lnTo>
                    <a:pt x="42000" y="710178"/>
                  </a:lnTo>
                  <a:lnTo>
                    <a:pt x="13722" y="620601"/>
                  </a:lnTo>
                  <a:lnTo>
                    <a:pt x="0" y="575944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7288872"/>
                  </a:lnTo>
                  <a:lnTo>
                    <a:pt x="18218293" y="7333133"/>
                  </a:lnTo>
                  <a:lnTo>
                    <a:pt x="18138373" y="7383021"/>
                  </a:lnTo>
                  <a:lnTo>
                    <a:pt x="18058095" y="7432279"/>
                  </a:lnTo>
                  <a:lnTo>
                    <a:pt x="17977461" y="7480906"/>
                  </a:lnTo>
                  <a:lnTo>
                    <a:pt x="17896476" y="7528902"/>
                  </a:lnTo>
                  <a:lnTo>
                    <a:pt x="17815145" y="7576263"/>
                  </a:lnTo>
                  <a:lnTo>
                    <a:pt x="17733472" y="7622989"/>
                  </a:lnTo>
                  <a:lnTo>
                    <a:pt x="17651460" y="7669078"/>
                  </a:lnTo>
                  <a:lnTo>
                    <a:pt x="17569114" y="7714528"/>
                  </a:lnTo>
                  <a:lnTo>
                    <a:pt x="17486437" y="7759337"/>
                  </a:lnTo>
                  <a:lnTo>
                    <a:pt x="17403435" y="7803505"/>
                  </a:lnTo>
                  <a:lnTo>
                    <a:pt x="17320111" y="7847029"/>
                  </a:lnTo>
                  <a:lnTo>
                    <a:pt x="17236470" y="7889908"/>
                  </a:lnTo>
                  <a:lnTo>
                    <a:pt x="17152515" y="7932140"/>
                  </a:lnTo>
                  <a:lnTo>
                    <a:pt x="17068251" y="7973724"/>
                  </a:lnTo>
                  <a:lnTo>
                    <a:pt x="16983682" y="8014658"/>
                  </a:lnTo>
                  <a:lnTo>
                    <a:pt x="16898811" y="8054940"/>
                  </a:lnTo>
                  <a:lnTo>
                    <a:pt x="16813644" y="8094568"/>
                  </a:lnTo>
                  <a:lnTo>
                    <a:pt x="16728184" y="8133542"/>
                  </a:lnTo>
                  <a:lnTo>
                    <a:pt x="16642436" y="8171860"/>
                  </a:lnTo>
                  <a:lnTo>
                    <a:pt x="16556403" y="8209519"/>
                  </a:lnTo>
                  <a:lnTo>
                    <a:pt x="16470090" y="8246519"/>
                  </a:lnTo>
                  <a:lnTo>
                    <a:pt x="16383500" y="8282857"/>
                  </a:lnTo>
                  <a:lnTo>
                    <a:pt x="16296639" y="8318532"/>
                  </a:lnTo>
                  <a:lnTo>
                    <a:pt x="16209510" y="8353543"/>
                  </a:lnTo>
                  <a:lnTo>
                    <a:pt x="16122118" y="8387888"/>
                  </a:lnTo>
                  <a:lnTo>
                    <a:pt x="16034465" y="8421565"/>
                  </a:lnTo>
                  <a:lnTo>
                    <a:pt x="15946558" y="8454572"/>
                  </a:lnTo>
                  <a:lnTo>
                    <a:pt x="15858399" y="8486909"/>
                  </a:lnTo>
                  <a:lnTo>
                    <a:pt x="15769993" y="8518573"/>
                  </a:lnTo>
                  <a:lnTo>
                    <a:pt x="15681344" y="8549562"/>
                  </a:lnTo>
                  <a:lnTo>
                    <a:pt x="15592457" y="8579876"/>
                  </a:lnTo>
                  <a:lnTo>
                    <a:pt x="15503335" y="8609513"/>
                  </a:lnTo>
                  <a:lnTo>
                    <a:pt x="15413982" y="8638470"/>
                  </a:lnTo>
                  <a:lnTo>
                    <a:pt x="15324403" y="8666747"/>
                  </a:lnTo>
                  <a:lnTo>
                    <a:pt x="15234602" y="8694341"/>
                  </a:lnTo>
                  <a:lnTo>
                    <a:pt x="15144583" y="8721252"/>
                  </a:lnTo>
                  <a:lnTo>
                    <a:pt x="15054350" y="8747477"/>
                  </a:lnTo>
                  <a:lnTo>
                    <a:pt x="14963908" y="8773015"/>
                  </a:lnTo>
                  <a:lnTo>
                    <a:pt x="14873259" y="8797864"/>
                  </a:lnTo>
                  <a:lnTo>
                    <a:pt x="14782410" y="8822023"/>
                  </a:lnTo>
                  <a:lnTo>
                    <a:pt x="14691363" y="8845490"/>
                  </a:lnTo>
                  <a:lnTo>
                    <a:pt x="14600123" y="8868263"/>
                  </a:lnTo>
                  <a:lnTo>
                    <a:pt x="14508693" y="8890341"/>
                  </a:lnTo>
                  <a:lnTo>
                    <a:pt x="14417080" y="8911722"/>
                  </a:lnTo>
                  <a:lnTo>
                    <a:pt x="14325285" y="8932405"/>
                  </a:lnTo>
                  <a:lnTo>
                    <a:pt x="14233314" y="8952388"/>
                  </a:lnTo>
                  <a:lnTo>
                    <a:pt x="14141170" y="8971670"/>
                  </a:lnTo>
                  <a:lnTo>
                    <a:pt x="14048859" y="8990248"/>
                  </a:lnTo>
                  <a:lnTo>
                    <a:pt x="13956383" y="9008121"/>
                  </a:lnTo>
                  <a:lnTo>
                    <a:pt x="13863747" y="9025288"/>
                  </a:lnTo>
                  <a:lnTo>
                    <a:pt x="13770956" y="9041747"/>
                  </a:lnTo>
                  <a:lnTo>
                    <a:pt x="13678012" y="9057496"/>
                  </a:lnTo>
                  <a:lnTo>
                    <a:pt x="13584922" y="9072533"/>
                  </a:lnTo>
                  <a:lnTo>
                    <a:pt x="13491688" y="9086858"/>
                  </a:lnTo>
                  <a:lnTo>
                    <a:pt x="13398315" y="9100468"/>
                  </a:lnTo>
                  <a:lnTo>
                    <a:pt x="13304807" y="9113362"/>
                  </a:lnTo>
                  <a:lnTo>
                    <a:pt x="13211167" y="9125539"/>
                  </a:lnTo>
                  <a:lnTo>
                    <a:pt x="13117402" y="9136996"/>
                  </a:lnTo>
                  <a:lnTo>
                    <a:pt x="13023513" y="9147732"/>
                  </a:lnTo>
                  <a:lnTo>
                    <a:pt x="12929506" y="9157745"/>
                  </a:lnTo>
                  <a:lnTo>
                    <a:pt x="12835385" y="9167035"/>
                  </a:lnTo>
                  <a:lnTo>
                    <a:pt x="12741154" y="9175598"/>
                  </a:lnTo>
                  <a:lnTo>
                    <a:pt x="12646817" y="9183434"/>
                  </a:lnTo>
                  <a:lnTo>
                    <a:pt x="12457841" y="9196917"/>
                  </a:lnTo>
                  <a:lnTo>
                    <a:pt x="12268490" y="9207472"/>
                  </a:lnTo>
                  <a:lnTo>
                    <a:pt x="12078799" y="9215084"/>
                  </a:lnTo>
                  <a:lnTo>
                    <a:pt x="11888800" y="9219741"/>
                  </a:lnTo>
                  <a:lnTo>
                    <a:pt x="11698527" y="9221431"/>
                  </a:lnTo>
                  <a:lnTo>
                    <a:pt x="11508012" y="9220140"/>
                  </a:lnTo>
                  <a:lnTo>
                    <a:pt x="11317289" y="9215856"/>
                  </a:lnTo>
                  <a:lnTo>
                    <a:pt x="11126390" y="9208565"/>
                  </a:lnTo>
                  <a:lnTo>
                    <a:pt x="10935350" y="9198255"/>
                  </a:lnTo>
                  <a:lnTo>
                    <a:pt x="10744202" y="9184912"/>
                  </a:lnTo>
                  <a:lnTo>
                    <a:pt x="10552977" y="9168524"/>
                  </a:lnTo>
                  <a:lnTo>
                    <a:pt x="10361711" y="9149079"/>
                  </a:lnTo>
                  <a:lnTo>
                    <a:pt x="10170436" y="9126562"/>
                  </a:lnTo>
                  <a:lnTo>
                    <a:pt x="9979184" y="9100962"/>
                  </a:lnTo>
                  <a:lnTo>
                    <a:pt x="9787990" y="9072264"/>
                  </a:lnTo>
                  <a:lnTo>
                    <a:pt x="9596887" y="9040458"/>
                  </a:lnTo>
                  <a:lnTo>
                    <a:pt x="9405907" y="9005528"/>
                  </a:lnTo>
                  <a:lnTo>
                    <a:pt x="9215084" y="8967464"/>
                  </a:lnTo>
                  <a:lnTo>
                    <a:pt x="9024451" y="8926250"/>
                  </a:lnTo>
                  <a:lnTo>
                    <a:pt x="8834041" y="8881876"/>
                  </a:lnTo>
                  <a:lnTo>
                    <a:pt x="8643888" y="8834328"/>
                  </a:lnTo>
                  <a:lnTo>
                    <a:pt x="8454025" y="8783592"/>
                  </a:lnTo>
                  <a:lnTo>
                    <a:pt x="8264484" y="8729657"/>
                  </a:lnTo>
                  <a:lnTo>
                    <a:pt x="8075300" y="8672508"/>
                  </a:lnTo>
                  <a:lnTo>
                    <a:pt x="7886505" y="8612134"/>
                  </a:lnTo>
                  <a:lnTo>
                    <a:pt x="7698132" y="8548522"/>
                  </a:lnTo>
                  <a:lnTo>
                    <a:pt x="7510215" y="8481658"/>
                  </a:lnTo>
                  <a:lnTo>
                    <a:pt x="7416438" y="8447002"/>
                  </a:lnTo>
                  <a:lnTo>
                    <a:pt x="7322787" y="8411529"/>
                  </a:lnTo>
                  <a:lnTo>
                    <a:pt x="7229266" y="8375237"/>
                  </a:lnTo>
                  <a:lnTo>
                    <a:pt x="7135880" y="8338123"/>
                  </a:lnTo>
                  <a:lnTo>
                    <a:pt x="7042633" y="8300187"/>
                  </a:lnTo>
                  <a:lnTo>
                    <a:pt x="6949529" y="8261427"/>
                  </a:lnTo>
                  <a:lnTo>
                    <a:pt x="6856572" y="8221841"/>
                  </a:lnTo>
                  <a:lnTo>
                    <a:pt x="6763767" y="8181428"/>
                  </a:lnTo>
                  <a:close/>
                </a:path>
              </a:pathLst>
            </a:custGeom>
            <a:solidFill>
              <a:srgbClr val="EFD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14" y="8337880"/>
              <a:ext cx="552450" cy="1114425"/>
            </a:xfrm>
            <a:custGeom>
              <a:avLst/>
              <a:gdLst/>
              <a:ahLst/>
              <a:cxnLst/>
              <a:rect l="l" t="t" r="r" b="b"/>
              <a:pathLst>
                <a:path w="552450" h="1114425">
                  <a:moveTo>
                    <a:pt x="552449" y="557155"/>
                  </a:moveTo>
                  <a:lnTo>
                    <a:pt x="550422" y="605227"/>
                  </a:lnTo>
                  <a:lnTo>
                    <a:pt x="544449" y="652163"/>
                  </a:lnTo>
                  <a:lnTo>
                    <a:pt x="534696" y="697796"/>
                  </a:lnTo>
                  <a:lnTo>
                    <a:pt x="521331" y="741959"/>
                  </a:lnTo>
                  <a:lnTo>
                    <a:pt x="504517" y="784486"/>
                  </a:lnTo>
                  <a:lnTo>
                    <a:pt x="484422" y="825207"/>
                  </a:lnTo>
                  <a:lnTo>
                    <a:pt x="461211" y="863958"/>
                  </a:lnTo>
                  <a:lnTo>
                    <a:pt x="435050" y="900569"/>
                  </a:lnTo>
                  <a:lnTo>
                    <a:pt x="406105" y="934874"/>
                  </a:lnTo>
                  <a:lnTo>
                    <a:pt x="374541" y="966706"/>
                  </a:lnTo>
                  <a:lnTo>
                    <a:pt x="340525" y="995897"/>
                  </a:lnTo>
                  <a:lnTo>
                    <a:pt x="304221" y="1022280"/>
                  </a:lnTo>
                  <a:lnTo>
                    <a:pt x="265797" y="1045688"/>
                  </a:lnTo>
                  <a:lnTo>
                    <a:pt x="225418" y="1065954"/>
                  </a:lnTo>
                  <a:lnTo>
                    <a:pt x="183249" y="1082910"/>
                  </a:lnTo>
                  <a:lnTo>
                    <a:pt x="139457" y="1096389"/>
                  </a:lnTo>
                  <a:lnTo>
                    <a:pt x="94208" y="1106225"/>
                  </a:lnTo>
                  <a:lnTo>
                    <a:pt x="47667" y="1112248"/>
                  </a:lnTo>
                  <a:lnTo>
                    <a:pt x="0" y="1114293"/>
                  </a:lnTo>
                  <a:lnTo>
                    <a:pt x="0" y="0"/>
                  </a:lnTo>
                  <a:lnTo>
                    <a:pt x="47667" y="2045"/>
                  </a:lnTo>
                  <a:lnTo>
                    <a:pt x="94208" y="8068"/>
                  </a:lnTo>
                  <a:lnTo>
                    <a:pt x="139457" y="17904"/>
                  </a:lnTo>
                  <a:lnTo>
                    <a:pt x="183249" y="31383"/>
                  </a:lnTo>
                  <a:lnTo>
                    <a:pt x="225418" y="48340"/>
                  </a:lnTo>
                  <a:lnTo>
                    <a:pt x="265797" y="68606"/>
                  </a:lnTo>
                  <a:lnTo>
                    <a:pt x="304221" y="92014"/>
                  </a:lnTo>
                  <a:lnTo>
                    <a:pt x="340525" y="118398"/>
                  </a:lnTo>
                  <a:lnTo>
                    <a:pt x="374541" y="147590"/>
                  </a:lnTo>
                  <a:lnTo>
                    <a:pt x="406105" y="179423"/>
                  </a:lnTo>
                  <a:lnTo>
                    <a:pt x="435050" y="213729"/>
                  </a:lnTo>
                  <a:lnTo>
                    <a:pt x="461211" y="250342"/>
                  </a:lnTo>
                  <a:lnTo>
                    <a:pt x="484422" y="289093"/>
                  </a:lnTo>
                  <a:lnTo>
                    <a:pt x="504517" y="329816"/>
                  </a:lnTo>
                  <a:lnTo>
                    <a:pt x="521331" y="372344"/>
                  </a:lnTo>
                  <a:lnTo>
                    <a:pt x="534696" y="416509"/>
                  </a:lnTo>
                  <a:lnTo>
                    <a:pt x="544449" y="462144"/>
                  </a:lnTo>
                  <a:lnTo>
                    <a:pt x="550422" y="509082"/>
                  </a:lnTo>
                  <a:lnTo>
                    <a:pt x="552449" y="557155"/>
                  </a:lnTo>
                  <a:close/>
                </a:path>
              </a:pathLst>
            </a:custGeom>
            <a:solidFill>
              <a:srgbClr val="2F4F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993" y="2417951"/>
              <a:ext cx="4448174" cy="5505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5266" y="2443513"/>
              <a:ext cx="5200649" cy="5476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3278" y="2417951"/>
              <a:ext cx="3781424" cy="55054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6111" y="8702055"/>
            <a:ext cx="2724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0" b="1">
                <a:solidFill>
                  <a:srgbClr val="2F4F49"/>
                </a:solidFill>
                <a:latin typeface="Tahoma"/>
                <a:cs typeface="Tahoma"/>
              </a:rPr>
              <a:t>ASSIGNMENT-2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0338" y="1671226"/>
            <a:ext cx="8747125" cy="95250"/>
          </a:xfrm>
          <a:custGeom>
            <a:avLst/>
            <a:gdLst/>
            <a:ahLst/>
            <a:cxnLst/>
            <a:rect l="l" t="t" r="r" b="b"/>
            <a:pathLst>
              <a:path w="8747125" h="95250">
                <a:moveTo>
                  <a:pt x="8746777" y="95249"/>
                </a:moveTo>
                <a:lnTo>
                  <a:pt x="0" y="95249"/>
                </a:lnTo>
                <a:lnTo>
                  <a:pt x="0" y="0"/>
                </a:lnTo>
                <a:lnTo>
                  <a:pt x="8746777" y="0"/>
                </a:lnTo>
                <a:lnTo>
                  <a:pt x="8746777" y="9524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17638" y="658401"/>
            <a:ext cx="877252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665">
                <a:solidFill>
                  <a:srgbClr val="2F4F49"/>
                </a:solidFill>
              </a:rPr>
              <a:t>E</a:t>
            </a:r>
            <a:r>
              <a:rPr dirty="0" sz="7500" spc="-515">
                <a:solidFill>
                  <a:srgbClr val="2F4F49"/>
                </a:solidFill>
              </a:rPr>
              <a:t>D</a:t>
            </a:r>
            <a:r>
              <a:rPr dirty="0" sz="7500" spc="-545">
                <a:solidFill>
                  <a:srgbClr val="2F4F49"/>
                </a:solidFill>
              </a:rPr>
              <a:t>U</a:t>
            </a:r>
            <a:r>
              <a:rPr dirty="0" sz="7500" spc="-290">
                <a:solidFill>
                  <a:srgbClr val="2F4F49"/>
                </a:solidFill>
              </a:rPr>
              <a:t>C</a:t>
            </a:r>
            <a:r>
              <a:rPr dirty="0" sz="7500" spc="-200">
                <a:solidFill>
                  <a:srgbClr val="2F4F49"/>
                </a:solidFill>
              </a:rPr>
              <a:t>A</a:t>
            </a:r>
            <a:r>
              <a:rPr dirty="0" sz="7500" spc="-470">
                <a:solidFill>
                  <a:srgbClr val="2F4F49"/>
                </a:solidFill>
              </a:rPr>
              <a:t>T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484">
                <a:solidFill>
                  <a:srgbClr val="2F4F49"/>
                </a:solidFill>
              </a:rPr>
              <a:t>O</a:t>
            </a:r>
            <a:r>
              <a:rPr dirty="0" sz="7500" spc="-690">
                <a:solidFill>
                  <a:srgbClr val="2F4F49"/>
                </a:solidFill>
              </a:rPr>
              <a:t>N</a:t>
            </a:r>
            <a:r>
              <a:rPr dirty="0" sz="7500" spc="-509">
                <a:solidFill>
                  <a:srgbClr val="2F4F49"/>
                </a:solidFill>
              </a:rPr>
              <a:t> </a:t>
            </a:r>
            <a:r>
              <a:rPr dirty="0" sz="7500" spc="-545">
                <a:solidFill>
                  <a:srgbClr val="2F4F49"/>
                </a:solidFill>
              </a:rPr>
              <a:t>G</a:t>
            </a:r>
            <a:r>
              <a:rPr dirty="0" sz="7500" spc="-200">
                <a:solidFill>
                  <a:srgbClr val="2F4F49"/>
                </a:solidFill>
              </a:rPr>
              <a:t>A</a:t>
            </a:r>
            <a:r>
              <a:rPr dirty="0" sz="7500" spc="-735">
                <a:solidFill>
                  <a:srgbClr val="2F4F49"/>
                </a:solidFill>
              </a:rPr>
              <a:t>M</a:t>
            </a:r>
            <a:r>
              <a:rPr dirty="0" sz="7500" spc="-665">
                <a:solidFill>
                  <a:srgbClr val="2F4F49"/>
                </a:solidFill>
              </a:rPr>
              <a:t>E</a:t>
            </a:r>
            <a:endParaRPr sz="7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000" cy="9452610"/>
            <a:chOff x="0" y="1"/>
            <a:chExt cx="18288000" cy="945261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18288000" cy="9221470"/>
            </a:xfrm>
            <a:custGeom>
              <a:avLst/>
              <a:gdLst/>
              <a:ahLst/>
              <a:cxnLst/>
              <a:rect l="l" t="t" r="r" b="b"/>
              <a:pathLst>
                <a:path w="18288000" h="9221470">
                  <a:moveTo>
                    <a:pt x="6763767" y="8181430"/>
                  </a:moveTo>
                  <a:lnTo>
                    <a:pt x="6579333" y="8098435"/>
                  </a:lnTo>
                  <a:lnTo>
                    <a:pt x="6396938" y="8012776"/>
                  </a:lnTo>
                  <a:lnTo>
                    <a:pt x="6216595" y="7924485"/>
                  </a:lnTo>
                  <a:lnTo>
                    <a:pt x="6038316" y="7833597"/>
                  </a:lnTo>
                  <a:lnTo>
                    <a:pt x="5862115" y="7740143"/>
                  </a:lnTo>
                  <a:lnTo>
                    <a:pt x="5688004" y="7644158"/>
                  </a:lnTo>
                  <a:lnTo>
                    <a:pt x="5515997" y="7545674"/>
                  </a:lnTo>
                  <a:lnTo>
                    <a:pt x="5346106" y="7444725"/>
                  </a:lnTo>
                  <a:lnTo>
                    <a:pt x="5178345" y="7341344"/>
                  </a:lnTo>
                  <a:lnTo>
                    <a:pt x="5012726" y="7235564"/>
                  </a:lnTo>
                  <a:lnTo>
                    <a:pt x="4849261" y="7127418"/>
                  </a:lnTo>
                  <a:lnTo>
                    <a:pt x="4687965" y="7016940"/>
                  </a:lnTo>
                  <a:lnTo>
                    <a:pt x="4528849" y="6904162"/>
                  </a:lnTo>
                  <a:lnTo>
                    <a:pt x="4371927" y="6789118"/>
                  </a:lnTo>
                  <a:lnTo>
                    <a:pt x="4217212" y="6671842"/>
                  </a:lnTo>
                  <a:lnTo>
                    <a:pt x="4064716" y="6552365"/>
                  </a:lnTo>
                  <a:lnTo>
                    <a:pt x="3914453" y="6430722"/>
                  </a:lnTo>
                  <a:lnTo>
                    <a:pt x="3766435" y="6306945"/>
                  </a:lnTo>
                  <a:lnTo>
                    <a:pt x="3620676" y="6181069"/>
                  </a:lnTo>
                  <a:lnTo>
                    <a:pt x="3477187" y="6053125"/>
                  </a:lnTo>
                  <a:lnTo>
                    <a:pt x="3335982" y="5923148"/>
                  </a:lnTo>
                  <a:lnTo>
                    <a:pt x="3197075" y="5791170"/>
                  </a:lnTo>
                  <a:lnTo>
                    <a:pt x="3060477" y="5657224"/>
                  </a:lnTo>
                  <a:lnTo>
                    <a:pt x="2926202" y="5521344"/>
                  </a:lnTo>
                  <a:lnTo>
                    <a:pt x="2794262" y="5383564"/>
                  </a:lnTo>
                  <a:lnTo>
                    <a:pt x="2664672" y="5243915"/>
                  </a:lnTo>
                  <a:lnTo>
                    <a:pt x="2537442" y="5102432"/>
                  </a:lnTo>
                  <a:lnTo>
                    <a:pt x="2412587" y="4959147"/>
                  </a:lnTo>
                  <a:lnTo>
                    <a:pt x="2290119" y="4814094"/>
                  </a:lnTo>
                  <a:lnTo>
                    <a:pt x="2170051" y="4667307"/>
                  </a:lnTo>
                  <a:lnTo>
                    <a:pt x="2052396" y="4518817"/>
                  </a:lnTo>
                  <a:lnTo>
                    <a:pt x="1994478" y="4443944"/>
                  </a:lnTo>
                  <a:lnTo>
                    <a:pt x="1937167" y="4368658"/>
                  </a:lnTo>
                  <a:lnTo>
                    <a:pt x="1880467" y="4292964"/>
                  </a:lnTo>
                  <a:lnTo>
                    <a:pt x="1824377" y="4216864"/>
                  </a:lnTo>
                  <a:lnTo>
                    <a:pt x="1768901" y="4140364"/>
                  </a:lnTo>
                  <a:lnTo>
                    <a:pt x="1714039" y="4063468"/>
                  </a:lnTo>
                  <a:lnTo>
                    <a:pt x="1659793" y="3986179"/>
                  </a:lnTo>
                  <a:lnTo>
                    <a:pt x="1606165" y="3908503"/>
                  </a:lnTo>
                  <a:lnTo>
                    <a:pt x="1553157" y="3830442"/>
                  </a:lnTo>
                  <a:lnTo>
                    <a:pt x="1500769" y="3752001"/>
                  </a:lnTo>
                  <a:lnTo>
                    <a:pt x="1449004" y="3673185"/>
                  </a:lnTo>
                  <a:lnTo>
                    <a:pt x="1397864" y="3593998"/>
                  </a:lnTo>
                  <a:lnTo>
                    <a:pt x="1347349" y="3514442"/>
                  </a:lnTo>
                  <a:lnTo>
                    <a:pt x="1297461" y="3434524"/>
                  </a:lnTo>
                  <a:lnTo>
                    <a:pt x="1248203" y="3354247"/>
                  </a:lnTo>
                  <a:lnTo>
                    <a:pt x="1199575" y="3273614"/>
                  </a:lnTo>
                  <a:lnTo>
                    <a:pt x="1151579" y="3192631"/>
                  </a:lnTo>
                  <a:lnTo>
                    <a:pt x="1104218" y="3111301"/>
                  </a:lnTo>
                  <a:lnTo>
                    <a:pt x="1057492" y="3029629"/>
                  </a:lnTo>
                  <a:lnTo>
                    <a:pt x="1011403" y="2947619"/>
                  </a:lnTo>
                  <a:lnTo>
                    <a:pt x="965953" y="2865274"/>
                  </a:lnTo>
                  <a:lnTo>
                    <a:pt x="921143" y="2782599"/>
                  </a:lnTo>
                  <a:lnTo>
                    <a:pt x="876975" y="2699598"/>
                  </a:lnTo>
                  <a:lnTo>
                    <a:pt x="833450" y="2616276"/>
                  </a:lnTo>
                  <a:lnTo>
                    <a:pt x="790571" y="2532636"/>
                  </a:lnTo>
                  <a:lnTo>
                    <a:pt x="748339" y="2448682"/>
                  </a:lnTo>
                  <a:lnTo>
                    <a:pt x="706755" y="2364420"/>
                  </a:lnTo>
                  <a:lnTo>
                    <a:pt x="665821" y="2279852"/>
                  </a:lnTo>
                  <a:lnTo>
                    <a:pt x="625538" y="2194983"/>
                  </a:lnTo>
                  <a:lnTo>
                    <a:pt x="585909" y="2109817"/>
                  </a:lnTo>
                  <a:lnTo>
                    <a:pt x="546935" y="2024359"/>
                  </a:lnTo>
                  <a:lnTo>
                    <a:pt x="508617" y="1938612"/>
                  </a:lnTo>
                  <a:lnTo>
                    <a:pt x="470958" y="1852580"/>
                  </a:lnTo>
                  <a:lnTo>
                    <a:pt x="433958" y="1766269"/>
                  </a:lnTo>
                  <a:lnTo>
                    <a:pt x="397619" y="1679681"/>
                  </a:lnTo>
                  <a:lnTo>
                    <a:pt x="361943" y="1592821"/>
                  </a:lnTo>
                  <a:lnTo>
                    <a:pt x="326932" y="1505694"/>
                  </a:lnTo>
                  <a:lnTo>
                    <a:pt x="292587" y="1418303"/>
                  </a:lnTo>
                  <a:lnTo>
                    <a:pt x="258909" y="1330652"/>
                  </a:lnTo>
                  <a:lnTo>
                    <a:pt x="225901" y="1242746"/>
                  </a:lnTo>
                  <a:lnTo>
                    <a:pt x="193564" y="1154589"/>
                  </a:lnTo>
                  <a:lnTo>
                    <a:pt x="161900" y="1066185"/>
                  </a:lnTo>
                  <a:lnTo>
                    <a:pt x="130910" y="977538"/>
                  </a:lnTo>
                  <a:lnTo>
                    <a:pt x="100595" y="888652"/>
                  </a:lnTo>
                  <a:lnTo>
                    <a:pt x="70958" y="799531"/>
                  </a:lnTo>
                  <a:lnTo>
                    <a:pt x="42001" y="710180"/>
                  </a:lnTo>
                  <a:lnTo>
                    <a:pt x="13723" y="620603"/>
                  </a:lnTo>
                  <a:lnTo>
                    <a:pt x="0" y="575944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7288875"/>
                  </a:lnTo>
                  <a:lnTo>
                    <a:pt x="18218294" y="7333135"/>
                  </a:lnTo>
                  <a:lnTo>
                    <a:pt x="18138374" y="7383023"/>
                  </a:lnTo>
                  <a:lnTo>
                    <a:pt x="18058095" y="7432281"/>
                  </a:lnTo>
                  <a:lnTo>
                    <a:pt x="17977462" y="7480909"/>
                  </a:lnTo>
                  <a:lnTo>
                    <a:pt x="17896477" y="7528904"/>
                  </a:lnTo>
                  <a:lnTo>
                    <a:pt x="17815146" y="7576265"/>
                  </a:lnTo>
                  <a:lnTo>
                    <a:pt x="17733472" y="7622991"/>
                  </a:lnTo>
                  <a:lnTo>
                    <a:pt x="17651461" y="7669080"/>
                  </a:lnTo>
                  <a:lnTo>
                    <a:pt x="17569114" y="7714530"/>
                  </a:lnTo>
                  <a:lnTo>
                    <a:pt x="17486438" y="7759340"/>
                  </a:lnTo>
                  <a:lnTo>
                    <a:pt x="17403436" y="7803507"/>
                  </a:lnTo>
                  <a:lnTo>
                    <a:pt x="17320112" y="7847031"/>
                  </a:lnTo>
                  <a:lnTo>
                    <a:pt x="17236471" y="7889910"/>
                  </a:lnTo>
                  <a:lnTo>
                    <a:pt x="17152516" y="7932142"/>
                  </a:lnTo>
                  <a:lnTo>
                    <a:pt x="17068252" y="7973726"/>
                  </a:lnTo>
                  <a:lnTo>
                    <a:pt x="16983682" y="8014660"/>
                  </a:lnTo>
                  <a:lnTo>
                    <a:pt x="16898812" y="8054942"/>
                  </a:lnTo>
                  <a:lnTo>
                    <a:pt x="16813645" y="8094571"/>
                  </a:lnTo>
                  <a:lnTo>
                    <a:pt x="16728185" y="8133544"/>
                  </a:lnTo>
                  <a:lnTo>
                    <a:pt x="16642436" y="8171862"/>
                  </a:lnTo>
                  <a:lnTo>
                    <a:pt x="16556404" y="8209521"/>
                  </a:lnTo>
                  <a:lnTo>
                    <a:pt x="16470090" y="8246521"/>
                  </a:lnTo>
                  <a:lnTo>
                    <a:pt x="16383501" y="8282859"/>
                  </a:lnTo>
                  <a:lnTo>
                    <a:pt x="16296640" y="8318534"/>
                  </a:lnTo>
                  <a:lnTo>
                    <a:pt x="16209511" y="8353545"/>
                  </a:lnTo>
                  <a:lnTo>
                    <a:pt x="16122118" y="8387890"/>
                  </a:lnTo>
                  <a:lnTo>
                    <a:pt x="16034466" y="8421567"/>
                  </a:lnTo>
                  <a:lnTo>
                    <a:pt x="15946559" y="8454574"/>
                  </a:lnTo>
                  <a:lnTo>
                    <a:pt x="15858400" y="8486911"/>
                  </a:lnTo>
                  <a:lnTo>
                    <a:pt x="15769994" y="8518575"/>
                  </a:lnTo>
                  <a:lnTo>
                    <a:pt x="15681345" y="8549564"/>
                  </a:lnTo>
                  <a:lnTo>
                    <a:pt x="15592458" y="8579878"/>
                  </a:lnTo>
                  <a:lnTo>
                    <a:pt x="15503336" y="8609515"/>
                  </a:lnTo>
                  <a:lnTo>
                    <a:pt x="15413983" y="8638472"/>
                  </a:lnTo>
                  <a:lnTo>
                    <a:pt x="15324404" y="8666749"/>
                  </a:lnTo>
                  <a:lnTo>
                    <a:pt x="15234603" y="8694343"/>
                  </a:lnTo>
                  <a:lnTo>
                    <a:pt x="15144584" y="8721254"/>
                  </a:lnTo>
                  <a:lnTo>
                    <a:pt x="15054351" y="8747479"/>
                  </a:lnTo>
                  <a:lnTo>
                    <a:pt x="14963908" y="8773017"/>
                  </a:lnTo>
                  <a:lnTo>
                    <a:pt x="14873260" y="8797866"/>
                  </a:lnTo>
                  <a:lnTo>
                    <a:pt x="14782410" y="8822025"/>
                  </a:lnTo>
                  <a:lnTo>
                    <a:pt x="14691363" y="8845492"/>
                  </a:lnTo>
                  <a:lnTo>
                    <a:pt x="14600123" y="8868265"/>
                  </a:lnTo>
                  <a:lnTo>
                    <a:pt x="14508694" y="8890343"/>
                  </a:lnTo>
                  <a:lnTo>
                    <a:pt x="14417080" y="8911725"/>
                  </a:lnTo>
                  <a:lnTo>
                    <a:pt x="14325286" y="8932408"/>
                  </a:lnTo>
                  <a:lnTo>
                    <a:pt x="14233315" y="8952391"/>
                  </a:lnTo>
                  <a:lnTo>
                    <a:pt x="14141171" y="8971672"/>
                  </a:lnTo>
                  <a:lnTo>
                    <a:pt x="14048859" y="8990250"/>
                  </a:lnTo>
                  <a:lnTo>
                    <a:pt x="13956384" y="9008123"/>
                  </a:lnTo>
                  <a:lnTo>
                    <a:pt x="13863748" y="9025290"/>
                  </a:lnTo>
                  <a:lnTo>
                    <a:pt x="13770956" y="9041749"/>
                  </a:lnTo>
                  <a:lnTo>
                    <a:pt x="13678013" y="9057498"/>
                  </a:lnTo>
                  <a:lnTo>
                    <a:pt x="13584923" y="9072535"/>
                  </a:lnTo>
                  <a:lnTo>
                    <a:pt x="13491689" y="9086860"/>
                  </a:lnTo>
                  <a:lnTo>
                    <a:pt x="13398316" y="9100470"/>
                  </a:lnTo>
                  <a:lnTo>
                    <a:pt x="13304807" y="9113365"/>
                  </a:lnTo>
                  <a:lnTo>
                    <a:pt x="13211168" y="9125541"/>
                  </a:lnTo>
                  <a:lnTo>
                    <a:pt x="13117402" y="9136998"/>
                  </a:lnTo>
                  <a:lnTo>
                    <a:pt x="13023514" y="9147734"/>
                  </a:lnTo>
                  <a:lnTo>
                    <a:pt x="12929507" y="9157747"/>
                  </a:lnTo>
                  <a:lnTo>
                    <a:pt x="12835386" y="9167037"/>
                  </a:lnTo>
                  <a:lnTo>
                    <a:pt x="12741155" y="9175600"/>
                  </a:lnTo>
                  <a:lnTo>
                    <a:pt x="12646817" y="9183436"/>
                  </a:lnTo>
                  <a:lnTo>
                    <a:pt x="12457841" y="9196919"/>
                  </a:lnTo>
                  <a:lnTo>
                    <a:pt x="12268491" y="9207474"/>
                  </a:lnTo>
                  <a:lnTo>
                    <a:pt x="12078800" y="9215086"/>
                  </a:lnTo>
                  <a:lnTo>
                    <a:pt x="11888801" y="9219743"/>
                  </a:lnTo>
                  <a:lnTo>
                    <a:pt x="11698528" y="9221433"/>
                  </a:lnTo>
                  <a:lnTo>
                    <a:pt x="11508013" y="9220142"/>
                  </a:lnTo>
                  <a:lnTo>
                    <a:pt x="11317289" y="9215858"/>
                  </a:lnTo>
                  <a:lnTo>
                    <a:pt x="11126391" y="9208567"/>
                  </a:lnTo>
                  <a:lnTo>
                    <a:pt x="10935351" y="9198257"/>
                  </a:lnTo>
                  <a:lnTo>
                    <a:pt x="10744202" y="9184914"/>
                  </a:lnTo>
                  <a:lnTo>
                    <a:pt x="10552978" y="9168526"/>
                  </a:lnTo>
                  <a:lnTo>
                    <a:pt x="10361712" y="9149081"/>
                  </a:lnTo>
                  <a:lnTo>
                    <a:pt x="10170436" y="9126564"/>
                  </a:lnTo>
                  <a:lnTo>
                    <a:pt x="9979185" y="9100964"/>
                  </a:lnTo>
                  <a:lnTo>
                    <a:pt x="9787991" y="9072267"/>
                  </a:lnTo>
                  <a:lnTo>
                    <a:pt x="9596887" y="9040460"/>
                  </a:lnTo>
                  <a:lnTo>
                    <a:pt x="9405908" y="9005530"/>
                  </a:lnTo>
                  <a:lnTo>
                    <a:pt x="9215085" y="8967466"/>
                  </a:lnTo>
                  <a:lnTo>
                    <a:pt x="9024452" y="8926253"/>
                  </a:lnTo>
                  <a:lnTo>
                    <a:pt x="8834042" y="8881878"/>
                  </a:lnTo>
                  <a:lnTo>
                    <a:pt x="8643889" y="8834330"/>
                  </a:lnTo>
                  <a:lnTo>
                    <a:pt x="8454026" y="8783594"/>
                  </a:lnTo>
                  <a:lnTo>
                    <a:pt x="8264485" y="8729659"/>
                  </a:lnTo>
                  <a:lnTo>
                    <a:pt x="8075301" y="8672511"/>
                  </a:lnTo>
                  <a:lnTo>
                    <a:pt x="7886506" y="8612137"/>
                  </a:lnTo>
                  <a:lnTo>
                    <a:pt x="7698133" y="8548524"/>
                  </a:lnTo>
                  <a:lnTo>
                    <a:pt x="7510216" y="8481660"/>
                  </a:lnTo>
                  <a:lnTo>
                    <a:pt x="7416438" y="8447004"/>
                  </a:lnTo>
                  <a:lnTo>
                    <a:pt x="7322787" y="8411531"/>
                  </a:lnTo>
                  <a:lnTo>
                    <a:pt x="7229267" y="8375239"/>
                  </a:lnTo>
                  <a:lnTo>
                    <a:pt x="7135881" y="8338125"/>
                  </a:lnTo>
                  <a:lnTo>
                    <a:pt x="7042634" y="8300189"/>
                  </a:lnTo>
                  <a:lnTo>
                    <a:pt x="6949530" y="8261429"/>
                  </a:lnTo>
                  <a:lnTo>
                    <a:pt x="6856573" y="8221843"/>
                  </a:lnTo>
                  <a:lnTo>
                    <a:pt x="6763767" y="8181430"/>
                  </a:lnTo>
                  <a:close/>
                </a:path>
              </a:pathLst>
            </a:custGeom>
            <a:solidFill>
              <a:srgbClr val="EFD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14" y="8337881"/>
              <a:ext cx="552450" cy="1114425"/>
            </a:xfrm>
            <a:custGeom>
              <a:avLst/>
              <a:gdLst/>
              <a:ahLst/>
              <a:cxnLst/>
              <a:rect l="l" t="t" r="r" b="b"/>
              <a:pathLst>
                <a:path w="552450" h="1114425">
                  <a:moveTo>
                    <a:pt x="552449" y="557155"/>
                  </a:moveTo>
                  <a:lnTo>
                    <a:pt x="550422" y="605227"/>
                  </a:lnTo>
                  <a:lnTo>
                    <a:pt x="544449" y="652163"/>
                  </a:lnTo>
                  <a:lnTo>
                    <a:pt x="534696" y="697796"/>
                  </a:lnTo>
                  <a:lnTo>
                    <a:pt x="521331" y="741959"/>
                  </a:lnTo>
                  <a:lnTo>
                    <a:pt x="504517" y="784486"/>
                  </a:lnTo>
                  <a:lnTo>
                    <a:pt x="484422" y="825207"/>
                  </a:lnTo>
                  <a:lnTo>
                    <a:pt x="461211" y="863958"/>
                  </a:lnTo>
                  <a:lnTo>
                    <a:pt x="435050" y="900569"/>
                  </a:lnTo>
                  <a:lnTo>
                    <a:pt x="406105" y="934874"/>
                  </a:lnTo>
                  <a:lnTo>
                    <a:pt x="374541" y="966706"/>
                  </a:lnTo>
                  <a:lnTo>
                    <a:pt x="340525" y="995897"/>
                  </a:lnTo>
                  <a:lnTo>
                    <a:pt x="304221" y="1022280"/>
                  </a:lnTo>
                  <a:lnTo>
                    <a:pt x="265797" y="1045688"/>
                  </a:lnTo>
                  <a:lnTo>
                    <a:pt x="225418" y="1065954"/>
                  </a:lnTo>
                  <a:lnTo>
                    <a:pt x="183249" y="1082910"/>
                  </a:lnTo>
                  <a:lnTo>
                    <a:pt x="139457" y="1096389"/>
                  </a:lnTo>
                  <a:lnTo>
                    <a:pt x="94208" y="1106225"/>
                  </a:lnTo>
                  <a:lnTo>
                    <a:pt x="47667" y="1112248"/>
                  </a:lnTo>
                  <a:lnTo>
                    <a:pt x="0" y="1114293"/>
                  </a:lnTo>
                  <a:lnTo>
                    <a:pt x="0" y="0"/>
                  </a:lnTo>
                  <a:lnTo>
                    <a:pt x="47667" y="2045"/>
                  </a:lnTo>
                  <a:lnTo>
                    <a:pt x="94208" y="8068"/>
                  </a:lnTo>
                  <a:lnTo>
                    <a:pt x="139457" y="17904"/>
                  </a:lnTo>
                  <a:lnTo>
                    <a:pt x="183249" y="31383"/>
                  </a:lnTo>
                  <a:lnTo>
                    <a:pt x="225418" y="48340"/>
                  </a:lnTo>
                  <a:lnTo>
                    <a:pt x="265797" y="68606"/>
                  </a:lnTo>
                  <a:lnTo>
                    <a:pt x="304221" y="92014"/>
                  </a:lnTo>
                  <a:lnTo>
                    <a:pt x="340525" y="118398"/>
                  </a:lnTo>
                  <a:lnTo>
                    <a:pt x="374541" y="147590"/>
                  </a:lnTo>
                  <a:lnTo>
                    <a:pt x="406105" y="179423"/>
                  </a:lnTo>
                  <a:lnTo>
                    <a:pt x="435050" y="213729"/>
                  </a:lnTo>
                  <a:lnTo>
                    <a:pt x="461211" y="250342"/>
                  </a:lnTo>
                  <a:lnTo>
                    <a:pt x="484422" y="289093"/>
                  </a:lnTo>
                  <a:lnTo>
                    <a:pt x="504517" y="329816"/>
                  </a:lnTo>
                  <a:lnTo>
                    <a:pt x="521331" y="372344"/>
                  </a:lnTo>
                  <a:lnTo>
                    <a:pt x="534696" y="416509"/>
                  </a:lnTo>
                  <a:lnTo>
                    <a:pt x="544449" y="462144"/>
                  </a:lnTo>
                  <a:lnTo>
                    <a:pt x="550422" y="509082"/>
                  </a:lnTo>
                  <a:lnTo>
                    <a:pt x="552449" y="557155"/>
                  </a:lnTo>
                  <a:close/>
                </a:path>
              </a:pathLst>
            </a:custGeom>
            <a:solidFill>
              <a:srgbClr val="2F4F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338" y="2406163"/>
              <a:ext cx="5972174" cy="5438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6468" y="2366105"/>
              <a:ext cx="5886449" cy="5467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7651" y="2366105"/>
              <a:ext cx="4229099" cy="55530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6111" y="8702055"/>
            <a:ext cx="2724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0" b="1">
                <a:solidFill>
                  <a:srgbClr val="2F4F49"/>
                </a:solidFill>
                <a:latin typeface="Tahoma"/>
                <a:cs typeface="Tahoma"/>
              </a:rPr>
              <a:t>ASSIGNMENT-1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0338" y="1671226"/>
            <a:ext cx="5800090" cy="95250"/>
          </a:xfrm>
          <a:custGeom>
            <a:avLst/>
            <a:gdLst/>
            <a:ahLst/>
            <a:cxnLst/>
            <a:rect l="l" t="t" r="r" b="b"/>
            <a:pathLst>
              <a:path w="5800090" h="95250">
                <a:moveTo>
                  <a:pt x="5799682" y="95249"/>
                </a:moveTo>
                <a:lnTo>
                  <a:pt x="0" y="95249"/>
                </a:lnTo>
                <a:lnTo>
                  <a:pt x="0" y="0"/>
                </a:lnTo>
                <a:lnTo>
                  <a:pt x="5799682" y="0"/>
                </a:lnTo>
                <a:lnTo>
                  <a:pt x="5799682" y="9524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17638" y="658401"/>
            <a:ext cx="582549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545">
                <a:solidFill>
                  <a:srgbClr val="2F4F49"/>
                </a:solidFill>
              </a:rPr>
              <a:t>U</a:t>
            </a:r>
            <a:r>
              <a:rPr dirty="0" sz="7500" spc="-470">
                <a:solidFill>
                  <a:srgbClr val="2F4F49"/>
                </a:solidFill>
              </a:rPr>
              <a:t>T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580">
                <a:solidFill>
                  <a:srgbClr val="2F4F49"/>
                </a:solidFill>
              </a:rPr>
              <a:t>L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470">
                <a:solidFill>
                  <a:srgbClr val="2F4F49"/>
                </a:solidFill>
              </a:rPr>
              <a:t>T</a:t>
            </a:r>
            <a:r>
              <a:rPr dirty="0" sz="7500" spc="-810">
                <a:solidFill>
                  <a:srgbClr val="2F4F49"/>
                </a:solidFill>
              </a:rPr>
              <a:t>Y</a:t>
            </a:r>
            <a:r>
              <a:rPr dirty="0" sz="7500" spc="-509">
                <a:solidFill>
                  <a:srgbClr val="2F4F49"/>
                </a:solidFill>
              </a:rPr>
              <a:t> </a:t>
            </a:r>
            <a:r>
              <a:rPr dirty="0" sz="7500" spc="-200">
                <a:solidFill>
                  <a:srgbClr val="2F4F49"/>
                </a:solidFill>
              </a:rPr>
              <a:t>A</a:t>
            </a:r>
            <a:r>
              <a:rPr dirty="0" sz="7500" spc="-505">
                <a:solidFill>
                  <a:srgbClr val="2F4F49"/>
                </a:solidFill>
              </a:rPr>
              <a:t>PP</a:t>
            </a:r>
            <a:endParaRPr sz="7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87866" y="6302757"/>
            <a:ext cx="8600440" cy="3984625"/>
          </a:xfrm>
          <a:custGeom>
            <a:avLst/>
            <a:gdLst/>
            <a:ahLst/>
            <a:cxnLst/>
            <a:rect l="l" t="t" r="r" b="b"/>
            <a:pathLst>
              <a:path w="8600440" h="3984625">
                <a:moveTo>
                  <a:pt x="8517330" y="3984242"/>
                </a:moveTo>
                <a:lnTo>
                  <a:pt x="1862788" y="3984242"/>
                </a:lnTo>
                <a:lnTo>
                  <a:pt x="1815143" y="3943988"/>
                </a:lnTo>
                <a:lnTo>
                  <a:pt x="1781239" y="3914699"/>
                </a:lnTo>
                <a:lnTo>
                  <a:pt x="1747592" y="3885123"/>
                </a:lnTo>
                <a:lnTo>
                  <a:pt x="1714202" y="3855262"/>
                </a:lnTo>
                <a:lnTo>
                  <a:pt x="1681073" y="3825118"/>
                </a:lnTo>
                <a:lnTo>
                  <a:pt x="1648206" y="3794693"/>
                </a:lnTo>
                <a:lnTo>
                  <a:pt x="1615602" y="3763990"/>
                </a:lnTo>
                <a:lnTo>
                  <a:pt x="1583264" y="3733009"/>
                </a:lnTo>
                <a:lnTo>
                  <a:pt x="1551194" y="3701753"/>
                </a:lnTo>
                <a:lnTo>
                  <a:pt x="1519394" y="3670223"/>
                </a:lnTo>
                <a:lnTo>
                  <a:pt x="1487865" y="3638422"/>
                </a:lnTo>
                <a:lnTo>
                  <a:pt x="1456609" y="3606352"/>
                </a:lnTo>
                <a:lnTo>
                  <a:pt x="1425628" y="3574014"/>
                </a:lnTo>
                <a:lnTo>
                  <a:pt x="1394925" y="3541410"/>
                </a:lnTo>
                <a:lnTo>
                  <a:pt x="1364501" y="3508542"/>
                </a:lnTo>
                <a:lnTo>
                  <a:pt x="1334357" y="3475412"/>
                </a:lnTo>
                <a:lnTo>
                  <a:pt x="1304497" y="3442022"/>
                </a:lnTo>
                <a:lnTo>
                  <a:pt x="1274921" y="3408374"/>
                </a:lnTo>
                <a:lnTo>
                  <a:pt x="1245631" y="3374470"/>
                </a:lnTo>
                <a:lnTo>
                  <a:pt x="1216631" y="3340311"/>
                </a:lnTo>
                <a:lnTo>
                  <a:pt x="1187920" y="3305900"/>
                </a:lnTo>
                <a:lnTo>
                  <a:pt x="1159502" y="3271238"/>
                </a:lnTo>
                <a:lnTo>
                  <a:pt x="1131379" y="3236327"/>
                </a:lnTo>
                <a:lnTo>
                  <a:pt x="1103551" y="3201170"/>
                </a:lnTo>
                <a:lnTo>
                  <a:pt x="1076021" y="3165768"/>
                </a:lnTo>
                <a:lnTo>
                  <a:pt x="1048791" y="3130122"/>
                </a:lnTo>
                <a:lnTo>
                  <a:pt x="1021863" y="3094236"/>
                </a:lnTo>
                <a:lnTo>
                  <a:pt x="995239" y="3058110"/>
                </a:lnTo>
                <a:lnTo>
                  <a:pt x="968920" y="3021747"/>
                </a:lnTo>
                <a:lnTo>
                  <a:pt x="942908" y="2985149"/>
                </a:lnTo>
                <a:lnTo>
                  <a:pt x="917206" y="2948316"/>
                </a:lnTo>
                <a:lnTo>
                  <a:pt x="891815" y="2911253"/>
                </a:lnTo>
                <a:lnTo>
                  <a:pt x="866738" y="2873959"/>
                </a:lnTo>
                <a:lnTo>
                  <a:pt x="841975" y="2836438"/>
                </a:lnTo>
                <a:lnTo>
                  <a:pt x="817529" y="2798690"/>
                </a:lnTo>
                <a:lnTo>
                  <a:pt x="793403" y="2760719"/>
                </a:lnTo>
                <a:lnTo>
                  <a:pt x="769596" y="2722525"/>
                </a:lnTo>
                <a:lnTo>
                  <a:pt x="746113" y="2684112"/>
                </a:lnTo>
                <a:lnTo>
                  <a:pt x="722954" y="2645479"/>
                </a:lnTo>
                <a:lnTo>
                  <a:pt x="700121" y="2606630"/>
                </a:lnTo>
                <a:lnTo>
                  <a:pt x="677617" y="2567567"/>
                </a:lnTo>
                <a:lnTo>
                  <a:pt x="655443" y="2528291"/>
                </a:lnTo>
                <a:lnTo>
                  <a:pt x="633601" y="2488804"/>
                </a:lnTo>
                <a:lnTo>
                  <a:pt x="612093" y="2449108"/>
                </a:lnTo>
                <a:lnTo>
                  <a:pt x="590921" y="2409205"/>
                </a:lnTo>
                <a:lnTo>
                  <a:pt x="570087" y="2369097"/>
                </a:lnTo>
                <a:lnTo>
                  <a:pt x="549592" y="2328786"/>
                </a:lnTo>
                <a:lnTo>
                  <a:pt x="529439" y="2288274"/>
                </a:lnTo>
                <a:lnTo>
                  <a:pt x="509629" y="2247562"/>
                </a:lnTo>
                <a:lnTo>
                  <a:pt x="490165" y="2206652"/>
                </a:lnTo>
                <a:lnTo>
                  <a:pt x="471048" y="2165547"/>
                </a:lnTo>
                <a:lnTo>
                  <a:pt x="452280" y="2124248"/>
                </a:lnTo>
                <a:lnTo>
                  <a:pt x="433864" y="2082757"/>
                </a:lnTo>
                <a:lnTo>
                  <a:pt x="415800" y="2041076"/>
                </a:lnTo>
                <a:lnTo>
                  <a:pt x="398091" y="1999208"/>
                </a:lnTo>
                <a:lnTo>
                  <a:pt x="380739" y="1957153"/>
                </a:lnTo>
                <a:lnTo>
                  <a:pt x="363745" y="1914913"/>
                </a:lnTo>
                <a:lnTo>
                  <a:pt x="347112" y="1872492"/>
                </a:lnTo>
                <a:lnTo>
                  <a:pt x="330841" y="1829889"/>
                </a:lnTo>
                <a:lnTo>
                  <a:pt x="314935" y="1787109"/>
                </a:lnTo>
                <a:lnTo>
                  <a:pt x="299395" y="1744151"/>
                </a:lnTo>
                <a:lnTo>
                  <a:pt x="284223" y="1701019"/>
                </a:lnTo>
                <a:lnTo>
                  <a:pt x="269421" y="1657714"/>
                </a:lnTo>
                <a:lnTo>
                  <a:pt x="254991" y="1614238"/>
                </a:lnTo>
                <a:lnTo>
                  <a:pt x="240934" y="1570592"/>
                </a:lnTo>
                <a:lnTo>
                  <a:pt x="227254" y="1526780"/>
                </a:lnTo>
                <a:lnTo>
                  <a:pt x="213951" y="1482802"/>
                </a:lnTo>
                <a:lnTo>
                  <a:pt x="201027" y="1438661"/>
                </a:lnTo>
                <a:lnTo>
                  <a:pt x="188485" y="1394358"/>
                </a:lnTo>
                <a:lnTo>
                  <a:pt x="176326" y="1349895"/>
                </a:lnTo>
                <a:lnTo>
                  <a:pt x="164552" y="1305275"/>
                </a:lnTo>
                <a:lnTo>
                  <a:pt x="153165" y="1260499"/>
                </a:lnTo>
                <a:lnTo>
                  <a:pt x="142168" y="1215569"/>
                </a:lnTo>
                <a:lnTo>
                  <a:pt x="131561" y="1170487"/>
                </a:lnTo>
                <a:lnTo>
                  <a:pt x="121347" y="1125255"/>
                </a:lnTo>
                <a:lnTo>
                  <a:pt x="111527" y="1079874"/>
                </a:lnTo>
                <a:lnTo>
                  <a:pt x="102104" y="1034347"/>
                </a:lnTo>
                <a:lnTo>
                  <a:pt x="93079" y="988676"/>
                </a:lnTo>
                <a:lnTo>
                  <a:pt x="84455" y="942862"/>
                </a:lnTo>
                <a:lnTo>
                  <a:pt x="76233" y="896907"/>
                </a:lnTo>
                <a:lnTo>
                  <a:pt x="68415" y="850814"/>
                </a:lnTo>
                <a:lnTo>
                  <a:pt x="61003" y="804583"/>
                </a:lnTo>
                <a:lnTo>
                  <a:pt x="53999" y="758218"/>
                </a:lnTo>
                <a:lnTo>
                  <a:pt x="47405" y="711719"/>
                </a:lnTo>
                <a:lnTo>
                  <a:pt x="41223" y="665090"/>
                </a:lnTo>
                <a:lnTo>
                  <a:pt x="35454" y="618331"/>
                </a:lnTo>
                <a:lnTo>
                  <a:pt x="30100" y="571444"/>
                </a:lnTo>
                <a:lnTo>
                  <a:pt x="25164" y="524432"/>
                </a:lnTo>
                <a:lnTo>
                  <a:pt x="20648" y="477297"/>
                </a:lnTo>
                <a:lnTo>
                  <a:pt x="16552" y="430039"/>
                </a:lnTo>
                <a:lnTo>
                  <a:pt x="12880" y="382662"/>
                </a:lnTo>
                <a:lnTo>
                  <a:pt x="9632" y="335167"/>
                </a:lnTo>
                <a:lnTo>
                  <a:pt x="6811" y="287556"/>
                </a:lnTo>
                <a:lnTo>
                  <a:pt x="4419" y="239830"/>
                </a:lnTo>
                <a:lnTo>
                  <a:pt x="2458" y="191993"/>
                </a:lnTo>
                <a:lnTo>
                  <a:pt x="929" y="144045"/>
                </a:lnTo>
                <a:lnTo>
                  <a:pt x="0" y="103212"/>
                </a:lnTo>
                <a:lnTo>
                  <a:pt x="0" y="0"/>
                </a:lnTo>
                <a:lnTo>
                  <a:pt x="8600133" y="3913599"/>
                </a:lnTo>
                <a:lnTo>
                  <a:pt x="8598881" y="3914699"/>
                </a:lnTo>
                <a:lnTo>
                  <a:pt x="8564976" y="3943988"/>
                </a:lnTo>
                <a:lnTo>
                  <a:pt x="8530817" y="3972989"/>
                </a:lnTo>
                <a:lnTo>
                  <a:pt x="8517330" y="3984242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2350" y="1438274"/>
            <a:ext cx="15869919" cy="95250"/>
          </a:xfrm>
          <a:custGeom>
            <a:avLst/>
            <a:gdLst/>
            <a:ahLst/>
            <a:cxnLst/>
            <a:rect l="l" t="t" r="r" b="b"/>
            <a:pathLst>
              <a:path w="15869919" h="95250">
                <a:moveTo>
                  <a:pt x="15869541" y="95249"/>
                </a:moveTo>
                <a:lnTo>
                  <a:pt x="0" y="95249"/>
                </a:lnTo>
                <a:lnTo>
                  <a:pt x="0" y="0"/>
                </a:lnTo>
                <a:lnTo>
                  <a:pt x="15869541" y="0"/>
                </a:lnTo>
                <a:lnTo>
                  <a:pt x="15869541" y="9524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9650" y="425450"/>
            <a:ext cx="15895319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735">
                <a:solidFill>
                  <a:srgbClr val="2F4F49"/>
                </a:solidFill>
              </a:rPr>
              <a:t>M</a:t>
            </a:r>
            <a:r>
              <a:rPr dirty="0" sz="7500" spc="-484">
                <a:solidFill>
                  <a:srgbClr val="2F4F49"/>
                </a:solidFill>
              </a:rPr>
              <a:t>O</a:t>
            </a:r>
            <a:r>
              <a:rPr dirty="0" sz="7500" spc="-540">
                <a:solidFill>
                  <a:srgbClr val="2F4F49"/>
                </a:solidFill>
              </a:rPr>
              <a:t>B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580">
                <a:solidFill>
                  <a:srgbClr val="2F4F49"/>
                </a:solidFill>
              </a:rPr>
              <a:t>L</a:t>
            </a:r>
            <a:r>
              <a:rPr dirty="0" sz="7500" spc="-665">
                <a:solidFill>
                  <a:srgbClr val="2F4F49"/>
                </a:solidFill>
              </a:rPr>
              <a:t>E</a:t>
            </a:r>
            <a:r>
              <a:rPr dirty="0" sz="7500" spc="-509">
                <a:solidFill>
                  <a:srgbClr val="2F4F49"/>
                </a:solidFill>
              </a:rPr>
              <a:t> </a:t>
            </a:r>
            <a:r>
              <a:rPr dirty="0" sz="7500" spc="-290">
                <a:solidFill>
                  <a:srgbClr val="2F4F49"/>
                </a:solidFill>
              </a:rPr>
              <a:t>C</a:t>
            </a:r>
            <a:r>
              <a:rPr dirty="0" sz="7500" spc="-484">
                <a:solidFill>
                  <a:srgbClr val="2F4F49"/>
                </a:solidFill>
              </a:rPr>
              <a:t>O</a:t>
            </a:r>
            <a:r>
              <a:rPr dirty="0" sz="7500" spc="-735">
                <a:solidFill>
                  <a:srgbClr val="2F4F49"/>
                </a:solidFill>
              </a:rPr>
              <a:t>M</a:t>
            </a:r>
            <a:r>
              <a:rPr dirty="0" sz="7500" spc="-505">
                <a:solidFill>
                  <a:srgbClr val="2F4F49"/>
                </a:solidFill>
              </a:rPr>
              <a:t>P</a:t>
            </a:r>
            <a:r>
              <a:rPr dirty="0" sz="7500" spc="-545">
                <a:solidFill>
                  <a:srgbClr val="2F4F49"/>
                </a:solidFill>
              </a:rPr>
              <a:t>U</a:t>
            </a:r>
            <a:r>
              <a:rPr dirty="0" sz="7500" spc="-470">
                <a:solidFill>
                  <a:srgbClr val="2F4F49"/>
                </a:solidFill>
              </a:rPr>
              <a:t>T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690">
                <a:solidFill>
                  <a:srgbClr val="2F4F49"/>
                </a:solidFill>
              </a:rPr>
              <a:t>N</a:t>
            </a:r>
            <a:r>
              <a:rPr dirty="0" sz="7500" spc="-545">
                <a:solidFill>
                  <a:srgbClr val="2F4F49"/>
                </a:solidFill>
              </a:rPr>
              <a:t>G</a:t>
            </a:r>
            <a:r>
              <a:rPr dirty="0" sz="7500" spc="-509">
                <a:solidFill>
                  <a:srgbClr val="2F4F49"/>
                </a:solidFill>
              </a:rPr>
              <a:t> </a:t>
            </a:r>
            <a:r>
              <a:rPr dirty="0" sz="7500" spc="-515">
                <a:solidFill>
                  <a:srgbClr val="2F4F49"/>
                </a:solidFill>
              </a:rPr>
              <a:t>D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500">
                <a:solidFill>
                  <a:srgbClr val="2F4F49"/>
                </a:solidFill>
              </a:rPr>
              <a:t>S</a:t>
            </a:r>
            <a:r>
              <a:rPr dirty="0" sz="7500" spc="-415">
                <a:solidFill>
                  <a:srgbClr val="2F4F49"/>
                </a:solidFill>
              </a:rPr>
              <a:t>CU</a:t>
            </a:r>
            <a:r>
              <a:rPr dirty="0" sz="7500" spc="-500">
                <a:solidFill>
                  <a:srgbClr val="2F4F49"/>
                </a:solidFill>
              </a:rPr>
              <a:t>SS</a:t>
            </a:r>
            <a:r>
              <a:rPr dirty="0" sz="7500" spc="-1975">
                <a:solidFill>
                  <a:srgbClr val="2F4F49"/>
                </a:solidFill>
              </a:rPr>
              <a:t>I</a:t>
            </a:r>
            <a:r>
              <a:rPr dirty="0" sz="7500" spc="-484">
                <a:solidFill>
                  <a:srgbClr val="2F4F49"/>
                </a:solidFill>
              </a:rPr>
              <a:t>O</a:t>
            </a:r>
            <a:r>
              <a:rPr dirty="0" sz="7500" spc="-690">
                <a:solidFill>
                  <a:srgbClr val="2F4F49"/>
                </a:solidFill>
              </a:rPr>
              <a:t>N</a:t>
            </a:r>
            <a:endParaRPr sz="7500"/>
          </a:p>
        </p:txBody>
      </p:sp>
      <p:grpSp>
        <p:nvGrpSpPr>
          <p:cNvPr id="6" name="object 6"/>
          <p:cNvGrpSpPr/>
          <p:nvPr/>
        </p:nvGrpSpPr>
        <p:grpSpPr>
          <a:xfrm>
            <a:off x="10873285" y="3237297"/>
            <a:ext cx="7414895" cy="7049770"/>
            <a:chOff x="10873285" y="3237297"/>
            <a:chExt cx="7414895" cy="70497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3285" y="3237297"/>
              <a:ext cx="7414613" cy="70497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75588" y="4968666"/>
              <a:ext cx="3769091" cy="50130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7147" y="3729321"/>
              <a:ext cx="4618530" cy="616020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609078" y="2522047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078" y="654846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078" y="451957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65835" y="2376872"/>
            <a:ext cx="7934325" cy="622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5500">
              <a:lnSpc>
                <a:spcPct val="116700"/>
              </a:lnSpc>
              <a:spcBef>
                <a:spcPts val="95"/>
              </a:spcBef>
            </a:pP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V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N 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H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F4F49"/>
                </a:solidFill>
                <a:latin typeface="Verdana"/>
                <a:cs typeface="Verdana"/>
              </a:rPr>
              <a:t>Y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D  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LL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H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-180">
                <a:solidFill>
                  <a:srgbClr val="2F4F49"/>
                </a:solidFill>
                <a:latin typeface="Verdana"/>
                <a:cs typeface="Verdana"/>
              </a:rPr>
              <a:t>K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400">
                <a:solidFill>
                  <a:srgbClr val="2F4F49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Verdana"/>
              <a:cs typeface="Verdana"/>
            </a:endParaRPr>
          </a:p>
          <a:p>
            <a:pPr marL="12700" marR="1205865">
              <a:lnSpc>
                <a:spcPct val="116700"/>
              </a:lnSpc>
            </a:pP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H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PP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25">
                <a:solidFill>
                  <a:srgbClr val="2F4F49"/>
                </a:solidFill>
                <a:latin typeface="Verdana"/>
                <a:cs typeface="Verdana"/>
              </a:rPr>
              <a:t>S  </a:t>
            </a:r>
            <a:r>
              <a:rPr dirty="0" sz="3000" spc="-70">
                <a:solidFill>
                  <a:srgbClr val="2F4F49"/>
                </a:solidFill>
                <a:latin typeface="Verdana"/>
                <a:cs typeface="Verdana"/>
              </a:rPr>
              <a:t>ACELERATING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2F4F49"/>
                </a:solidFill>
                <a:latin typeface="Verdana"/>
                <a:cs typeface="Verdana"/>
              </a:rPr>
              <a:t>AND</a:t>
            </a:r>
            <a:r>
              <a:rPr dirty="0" sz="3000" spc="-27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TECHNOLOGY</a:t>
            </a:r>
            <a:r>
              <a:rPr dirty="0" sz="3000" spc="-27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2F4F49"/>
                </a:solidFill>
                <a:latin typeface="Verdana"/>
                <a:cs typeface="Verdana"/>
              </a:rPr>
              <a:t>IS </a:t>
            </a:r>
            <a:r>
              <a:rPr dirty="0" sz="3000" spc="-104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EVER-ADVANCING.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2850"/>
              </a:spcBef>
            </a:pP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2F4F49"/>
                </a:solidFill>
                <a:latin typeface="Verdana"/>
                <a:cs typeface="Verdana"/>
              </a:rPr>
              <a:t>Y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PP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V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H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D  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V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F4F49"/>
                </a:solidFill>
                <a:latin typeface="Verdana"/>
                <a:cs typeface="Verdana"/>
              </a:rPr>
              <a:t>X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U</a:t>
            </a:r>
            <a:r>
              <a:rPr dirty="0" sz="3000" spc="-45">
                <a:solidFill>
                  <a:srgbClr val="2F4F49"/>
                </a:solidFill>
                <a:latin typeface="Verdana"/>
                <a:cs typeface="Verdana"/>
              </a:rPr>
              <a:t>C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H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25">
                <a:solidFill>
                  <a:srgbClr val="2F4F49"/>
                </a:solidFill>
                <a:latin typeface="Verdana"/>
                <a:cs typeface="Verdana"/>
              </a:rPr>
              <a:t>S  </a:t>
            </a:r>
            <a:r>
              <a:rPr dirty="0" sz="3000" spc="365">
                <a:solidFill>
                  <a:srgbClr val="2F4F49"/>
                </a:solidFill>
                <a:latin typeface="Verdana"/>
                <a:cs typeface="Verdana"/>
              </a:rPr>
              <a:t>W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5">
                <a:solidFill>
                  <a:srgbClr val="2F4F49"/>
                </a:solidFill>
                <a:latin typeface="Verdana"/>
                <a:cs typeface="Verdana"/>
              </a:rPr>
              <a:t>B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F4F49"/>
                </a:solidFill>
                <a:latin typeface="Verdana"/>
                <a:cs typeface="Verdana"/>
              </a:rPr>
              <a:t>D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2F4F49"/>
                </a:solidFill>
                <a:latin typeface="Verdana"/>
                <a:cs typeface="Verdana"/>
              </a:rPr>
              <a:t>V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2F4F49"/>
                </a:solidFill>
                <a:latin typeface="Verdana"/>
                <a:cs typeface="Verdana"/>
              </a:rPr>
              <a:t>L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140">
                <a:solidFill>
                  <a:srgbClr val="2F4F49"/>
                </a:solidFill>
                <a:latin typeface="Verdana"/>
                <a:cs typeface="Verdana"/>
              </a:rPr>
              <a:t>P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400">
                <a:solidFill>
                  <a:srgbClr val="2F4F49"/>
                </a:solidFill>
                <a:latin typeface="Verdana"/>
                <a:cs typeface="Verdana"/>
              </a:rPr>
              <a:t>,</a:t>
            </a:r>
            <a:r>
              <a:rPr dirty="0" sz="3000" spc="-185">
                <a:solidFill>
                  <a:srgbClr val="2F4F49"/>
                </a:solidFill>
                <a:latin typeface="Verdana"/>
                <a:cs typeface="Verdana"/>
              </a:rPr>
              <a:t>S</a:t>
            </a:r>
            <a:r>
              <a:rPr dirty="0" sz="3000" spc="-50">
                <a:solidFill>
                  <a:srgbClr val="2F4F49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F</a:t>
            </a:r>
            <a:r>
              <a:rPr dirty="0" sz="3000" spc="-4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r>
              <a:rPr dirty="0" sz="3000" spc="365">
                <a:solidFill>
                  <a:srgbClr val="2F4F49"/>
                </a:solidFill>
                <a:latin typeface="Verdana"/>
                <a:cs typeface="Verdana"/>
              </a:rPr>
              <a:t>W</a:t>
            </a:r>
            <a:r>
              <a:rPr dirty="0" sz="3000" spc="150">
                <a:solidFill>
                  <a:srgbClr val="2F4F49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275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G</a:t>
            </a:r>
            <a:r>
              <a:rPr dirty="0" sz="3000" spc="-490">
                <a:solidFill>
                  <a:srgbClr val="2F4F49"/>
                </a:solidFill>
                <a:latin typeface="Verdana"/>
                <a:cs typeface="Verdana"/>
              </a:rPr>
              <a:t>I</a:t>
            </a:r>
            <a:r>
              <a:rPr dirty="0" sz="3000" spc="-10">
                <a:solidFill>
                  <a:srgbClr val="2F4F49"/>
                </a:solidFill>
                <a:latin typeface="Verdana"/>
                <a:cs typeface="Verdana"/>
              </a:rPr>
              <a:t>N</a:t>
            </a:r>
            <a:r>
              <a:rPr dirty="0" sz="3000" spc="-135">
                <a:solidFill>
                  <a:srgbClr val="2F4F49"/>
                </a:solidFill>
                <a:latin typeface="Verdana"/>
                <a:cs typeface="Verdana"/>
              </a:rPr>
              <a:t>EE</a:t>
            </a:r>
            <a:r>
              <a:rPr dirty="0" sz="3000" spc="-5">
                <a:solidFill>
                  <a:srgbClr val="2F4F49"/>
                </a:solidFill>
                <a:latin typeface="Verdana"/>
                <a:cs typeface="Verdana"/>
              </a:rPr>
              <a:t>R  </a:t>
            </a:r>
            <a:r>
              <a:rPr dirty="0" sz="3000" spc="-155">
                <a:solidFill>
                  <a:srgbClr val="2F4F49"/>
                </a:solidFill>
                <a:latin typeface="Verdana"/>
                <a:cs typeface="Verdana"/>
              </a:rPr>
              <a:t>ETC.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58224" y="2778458"/>
            <a:ext cx="3623945" cy="472376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2400" spc="-95">
                <a:solidFill>
                  <a:srgbClr val="2F4F49"/>
                </a:solidFill>
                <a:latin typeface="Verdana"/>
                <a:cs typeface="Verdana"/>
                <a:hlinkClick r:id="rId2"/>
              </a:rPr>
              <a:t>www.reallygreatsite.com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2400" spc="-12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h</a:t>
            </a:r>
            <a:r>
              <a:rPr dirty="0" sz="2400" spc="-13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2400" spc="-9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ll</a:t>
            </a:r>
            <a:r>
              <a:rPr dirty="0" sz="2400" spc="-9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2400" spc="-16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@</a:t>
            </a:r>
            <a:r>
              <a:rPr dirty="0" sz="2400" spc="-16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r</a:t>
            </a:r>
            <a:r>
              <a:rPr dirty="0" sz="2400" spc="-13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2400" spc="-1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a</a:t>
            </a:r>
            <a:r>
              <a:rPr dirty="0" sz="2400" spc="-9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ll</a:t>
            </a:r>
            <a:r>
              <a:rPr dirty="0" sz="2400" spc="-15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y</a:t>
            </a:r>
            <a:r>
              <a:rPr dirty="0" sz="2400" spc="-5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g</a:t>
            </a:r>
            <a:r>
              <a:rPr dirty="0" sz="2400" spc="-16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r</a:t>
            </a:r>
            <a:r>
              <a:rPr dirty="0" sz="2400" spc="-13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2400" spc="-1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a</a:t>
            </a:r>
            <a:r>
              <a:rPr dirty="0" sz="2400" spc="-114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2400" spc="-6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s</a:t>
            </a:r>
            <a:r>
              <a:rPr dirty="0" sz="2400" spc="-9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i</a:t>
            </a:r>
            <a:r>
              <a:rPr dirty="0" sz="2400" spc="-114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2400" spc="-13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2400" spc="-32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2400" spc="-7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c</a:t>
            </a:r>
            <a:r>
              <a:rPr dirty="0" sz="2400" spc="-90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2400" spc="-225">
                <a:solidFill>
                  <a:srgbClr val="2F4F49"/>
                </a:solidFill>
                <a:latin typeface="Verdana"/>
                <a:cs typeface="Verdana"/>
                <a:hlinkClick r:id="rId3"/>
              </a:rPr>
              <a:t>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2400" spc="-90">
                <a:solidFill>
                  <a:srgbClr val="2F4F49"/>
                </a:solidFill>
                <a:latin typeface="Verdana"/>
                <a:cs typeface="Verdana"/>
              </a:rPr>
              <a:t>123-456-7890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68622" y="2529798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68622" y="4700135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68622" y="6870477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5"/>
                </a:lnTo>
                <a:lnTo>
                  <a:pt x="0" y="885824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2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5"/>
            <a:ext cx="18288000" cy="10287000"/>
            <a:chOff x="0" y="5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5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2F4F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6"/>
              <a:ext cx="9143999" cy="102869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0566" y="4907914"/>
              <a:ext cx="5550535" cy="86995"/>
            </a:xfrm>
            <a:custGeom>
              <a:avLst/>
              <a:gdLst/>
              <a:ahLst/>
              <a:cxnLst/>
              <a:rect l="l" t="t" r="r" b="b"/>
              <a:pathLst>
                <a:path w="5550534" h="86995">
                  <a:moveTo>
                    <a:pt x="5550139" y="86796"/>
                  </a:moveTo>
                  <a:lnTo>
                    <a:pt x="0" y="86796"/>
                  </a:lnTo>
                  <a:lnTo>
                    <a:pt x="0" y="0"/>
                  </a:lnTo>
                  <a:lnTo>
                    <a:pt x="5550139" y="0"/>
                  </a:lnTo>
                  <a:lnTo>
                    <a:pt x="5550139" y="86796"/>
                  </a:lnTo>
                  <a:close/>
                </a:path>
              </a:pathLst>
            </a:custGeom>
            <a:solidFill>
              <a:srgbClr val="EFD0A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7866" y="3956694"/>
            <a:ext cx="55759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5"/>
              <a:t>T</a:t>
            </a:r>
            <a:r>
              <a:rPr dirty="0" spc="-450"/>
              <a:t>H</a:t>
            </a:r>
            <a:r>
              <a:rPr dirty="0" spc="-190"/>
              <a:t>A</a:t>
            </a:r>
            <a:r>
              <a:rPr dirty="0" spc="-650"/>
              <a:t>N</a:t>
            </a:r>
            <a:r>
              <a:rPr dirty="0" spc="-735"/>
              <a:t>K</a:t>
            </a:r>
            <a:r>
              <a:rPr dirty="0" spc="-475"/>
              <a:t> </a:t>
            </a:r>
            <a:r>
              <a:rPr dirty="0" spc="-760"/>
              <a:t>Y</a:t>
            </a:r>
            <a:r>
              <a:rPr dirty="0" spc="-455"/>
              <a:t>O</a:t>
            </a:r>
            <a:r>
              <a:rPr dirty="0" spc="-509"/>
              <a:t>U</a:t>
            </a:r>
            <a:r>
              <a:rPr dirty="0" spc="-106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4F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ATUL RAJ TEWARY</dc:creator>
  <cp:keywords>DAEdm4H20jg,BAD7laA5p0E</cp:keywords>
  <dc:title>Mobile Technology</dc:title>
  <dcterms:created xsi:type="dcterms:W3CDTF">2021-05-06T04:38:10Z</dcterms:created>
  <dcterms:modified xsi:type="dcterms:W3CDTF">2021-05-06T04:38:10Z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2021-05-06T00:00:00Z</vt:filetime>
  </property>
</Properties>
</file>