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eeff41"/>
                </a:solidFill>
                <a:latin typeface="Arial"/>
                <a:ea typeface="Arial"/>
              </a:rPr>
              <a:t>Integer Promotion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1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0000"/>
                </a:solidFill>
                <a:latin typeface="Arial"/>
                <a:ea typeface="Arial"/>
              </a:rPr>
              <a:t>Secure Programming Using 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81d41a"/>
                </a:solidFill>
                <a:latin typeface="Arial"/>
                <a:ea typeface="Arial"/>
              </a:rPr>
              <a:t>By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81d41a"/>
                </a:solidFill>
                <a:latin typeface="Arial"/>
                <a:ea typeface="Arial"/>
              </a:rPr>
              <a:t>Atul Raut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81d41a"/>
                </a:solidFill>
                <a:latin typeface="Arial"/>
                <a:ea typeface="Arial"/>
              </a:rPr>
              <a:t>-ReRam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40" spc="-1" strike="noStrike">
                <a:solidFill>
                  <a:srgbClr val="eeff41"/>
                </a:solidFill>
                <a:latin typeface="Arial"/>
                <a:ea typeface="Arial"/>
              </a:rPr>
              <a:t>Integer Promotion : Ex-1</a:t>
            </a:r>
            <a:br/>
            <a:endParaRPr b="0" lang="en-US" sz="354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5880" y="11332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0" name="Table 3"/>
          <p:cNvGraphicFramePr/>
          <p:nvPr/>
        </p:nvGraphicFramePr>
        <p:xfrm>
          <a:off x="2748960" y="1243080"/>
          <a:ext cx="2991960" cy="2596320"/>
        </p:xfrm>
        <a:graphic>
          <a:graphicData uri="http://schemas.openxmlformats.org/drawingml/2006/table">
            <a:tbl>
              <a:tblPr/>
              <a:tblGrid>
                <a:gridCol w="2992320"/>
              </a:tblGrid>
              <a:tr h="871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4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unsigned int j;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4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  </a:t>
                      </a:r>
                      <a:r>
                        <a:rPr b="1" i="1" lang="en" sz="14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for(j=1; j &gt; -1; j--)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4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i="1" lang="en" sz="14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printf("I’m alive!");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7251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i="1" lang="en" sz="10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i </a:t>
                      </a:r>
                      <a:r>
                        <a:rPr b="1" i="1" lang="en" sz="11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is an unsigned integer. It get compared with a signed value (here -1). Since the both types doesn't match, the signed int is promoted to unsigned value. The unsigned equivalent of -2 is a huge value so condition becomes false and control comes out of the loop. Nothing get printed here.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Behaviour here is Undefined.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9360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40" spc="-1" strike="noStrike">
                <a:solidFill>
                  <a:srgbClr val="eeff41"/>
                </a:solidFill>
                <a:latin typeface="Arial"/>
                <a:ea typeface="Arial"/>
              </a:rPr>
              <a:t>Integer Promotion : Ex-2</a:t>
            </a:r>
            <a:br/>
            <a:endParaRPr b="0" lang="en-US" sz="354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3043080" y="1315440"/>
          <a:ext cx="2991960" cy="2329200"/>
        </p:xfrm>
        <a:graphic>
          <a:graphicData uri="http://schemas.openxmlformats.org/drawingml/2006/table">
            <a:tbl>
              <a:tblPr/>
              <a:tblGrid>
                <a:gridCol w="2992320"/>
              </a:tblGrid>
              <a:tr h="8971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unsigned char uic_var = 0;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for (uic_var=0; uic_var&lt;=255; uic_var++) {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i="1" lang="en" sz="11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printf (“-&gt;[%d]”, uic_var);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00ff00"/>
                          </a:solidFill>
                          <a:latin typeface="Arial"/>
                          <a:ea typeface="Arial"/>
                        </a:rPr>
                        <a:t>}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4324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Unsigned char in C is - 0 to 255.                            If the value is out of range (either too large, or negative) then it is reduced by modulo 2</a:t>
                      </a:r>
                      <a:r>
                        <a:rPr b="1" i="1" lang="en" sz="1100" spc="-1" strike="noStrike" baseline="30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b="1" i="1" lang="en" sz="1100" spc="-1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, where N is the number of bits in the target type. So, if char has 8 bits, the value is reduced modulo 256, so that 256 becomes zero. And we get never ending loop.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9360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40" spc="-1" strike="noStrike">
                <a:solidFill>
                  <a:srgbClr val="eeff41"/>
                </a:solidFill>
                <a:latin typeface="Arial"/>
                <a:ea typeface="Arial"/>
              </a:rPr>
              <a:t>Integer Promotion : Lesson Learn</a:t>
            </a:r>
            <a:br/>
            <a:endParaRPr b="0" lang="en-US" sz="354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2377800" y="1550160"/>
          <a:ext cx="4178520" cy="1436040"/>
        </p:xfrm>
        <a:graphic>
          <a:graphicData uri="http://schemas.openxmlformats.org/drawingml/2006/table">
            <a:tbl>
              <a:tblPr/>
              <a:tblGrid>
                <a:gridCol w="4178880"/>
              </a:tblGrid>
              <a:tr h="4737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ffab40"/>
                          </a:solidFill>
                          <a:latin typeface="Arial"/>
                          <a:ea typeface="Arial"/>
                        </a:rPr>
                        <a:t>1. signed integer overflow causes undefined behavior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626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00"/>
                        </a:spcBef>
                        <a:tabLst>
                          <a:tab algn="l" pos="0"/>
                        </a:tabLst>
                      </a:pPr>
                      <a:r>
                        <a:rPr b="1" i="1" lang="en" sz="1100" spc="-1" strike="noStrike">
                          <a:solidFill>
                            <a:srgbClr val="e67752"/>
                          </a:solidFill>
                          <a:latin typeface="Arial"/>
                          <a:ea typeface="Arial"/>
                        </a:rPr>
                        <a:t>2. </a:t>
                      </a:r>
                      <a:r>
                        <a:rPr b="1" lang="en" sz="1100" spc="-1" strike="noStrike">
                          <a:solidFill>
                            <a:srgbClr val="e67752"/>
                          </a:solidFill>
                          <a:latin typeface="Arial"/>
                          <a:ea typeface="Arial"/>
                        </a:rPr>
                        <a:t>unsigned integer overflow causes the  number to be reduced modulo to a power of two.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9360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2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40" spc="-1" strike="noStrike">
                <a:solidFill>
                  <a:srgbClr val="eeff41"/>
                </a:solidFill>
                <a:latin typeface="Arial"/>
                <a:ea typeface="Arial"/>
              </a:rPr>
              <a:t>Integer Promotion : Type Promotions in C</a:t>
            </a:r>
            <a:br/>
            <a:endParaRPr b="0" lang="en-US" sz="354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2293200" y="1323720"/>
          <a:ext cx="3413880" cy="3440520"/>
        </p:xfrm>
        <a:graphic>
          <a:graphicData uri="http://schemas.openxmlformats.org/drawingml/2006/table">
            <a:tbl>
              <a:tblPr/>
              <a:tblGrid>
                <a:gridCol w="1707120"/>
                <a:gridCol w="170712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</a:rPr>
                        <a:t>Original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4285f4"/>
                          </a:solidFill>
                          <a:latin typeface="Arial"/>
                          <a:ea typeface="Arial"/>
                        </a:rPr>
                        <a:t>May Promoted To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char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bit-field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unsigned char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short int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unsigned short 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enum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float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double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array of anything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</a:rPr>
                        <a:t>pointer to anything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2023-01-20T22:20:31Z</dcterms:modified>
  <cp:revision>4</cp:revision>
  <dc:subject/>
  <dc:title/>
</cp:coreProperties>
</file>