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9302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153" y="193028"/>
            <a:ext cx="1493813" cy="94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7159" y="444004"/>
            <a:ext cx="2809688" cy="69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55342" y="2591123"/>
            <a:ext cx="6436658" cy="169907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246050" y="905522"/>
            <a:ext cx="670595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369FF8"/>
                </a:solidFill>
                <a:latin typeface="Arial"/>
                <a:ea typeface="Arial"/>
                <a:cs typeface="Arial"/>
                <a:sym typeface="Arial"/>
              </a:rPr>
              <a:t>RUNTIME TERROR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15154" y="2591121"/>
            <a:ext cx="523573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Mentor name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Dhananjay Kumar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Team members name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600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Arjan Singh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600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Tarun Bawari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859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FFC000"/>
                </a:solidFill>
              </a:rPr>
              <a:t>Approach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509204"/>
            <a:ext cx="10515600" cy="520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400">
                <a:solidFill>
                  <a:schemeClr val="accent2"/>
                </a:solidFill>
              </a:rPr>
              <a:t>We have built an Angular Single Page application which communicates  with a NodeJS server through a REST API. For face verification we have leveraged AWS Recognition.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i="1" lang="en-US">
                <a:solidFill>
                  <a:srgbClr val="00B050"/>
                </a:solidFill>
              </a:rPr>
              <a:t>Must Have</a:t>
            </a:r>
            <a:r>
              <a:rPr lang="en-US" sz="2400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Register patient with facial capture.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Upload prescriptions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Login, select a prescription and request fill.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Identify list of medicines which need identity check. For those which need, capture the picture of the user through the camera and validate if it is the registered patient.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Post the refill request if identification successful.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i="1" lang="en-US">
                <a:solidFill>
                  <a:srgbClr val="00B050"/>
                </a:solidFill>
              </a:rPr>
              <a:t>Additional Functionality</a:t>
            </a:r>
            <a:r>
              <a:rPr lang="en-US" sz="2400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sz="2000">
                <a:solidFill>
                  <a:srgbClr val="2F5496"/>
                </a:solidFill>
              </a:rPr>
              <a:t>Provide email notifications after admin verification and order completion.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6"/>
            <a:ext cx="10515600" cy="939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0B0F0"/>
                </a:solidFill>
              </a:rPr>
              <a:t>Architecture of Solution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3897297"/>
            <a:ext cx="10515600" cy="2787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590"/>
              <a:buNone/>
            </a:pPr>
            <a:r>
              <a:rPr lang="en-US" sz="2590">
                <a:solidFill>
                  <a:srgbClr val="002060"/>
                </a:solidFill>
              </a:rPr>
              <a:t>Block Diagram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90"/>
              <a:buNone/>
            </a:pPr>
            <a:r>
              <a:rPr lang="en-US" sz="2590">
                <a:solidFill>
                  <a:srgbClr val="C00000"/>
                </a:solidFill>
              </a:rPr>
              <a:t>Technologies Used</a:t>
            </a:r>
            <a:r>
              <a:rPr lang="en-US" sz="2590">
                <a:solidFill>
                  <a:srgbClr val="2F5496"/>
                </a:solidFill>
              </a:rPr>
              <a:t>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590"/>
              <a:buFont typeface="Noto Sans Symbols"/>
              <a:buChar char="▪"/>
            </a:pPr>
            <a:r>
              <a:rPr lang="en-US" sz="2590">
                <a:solidFill>
                  <a:srgbClr val="548135"/>
                </a:solidFill>
              </a:rPr>
              <a:t>Angular(Frontend)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590"/>
              <a:buFont typeface="Noto Sans Symbols"/>
              <a:buChar char="▪"/>
            </a:pPr>
            <a:r>
              <a:rPr lang="en-US" sz="2590">
                <a:solidFill>
                  <a:srgbClr val="548135"/>
                </a:solidFill>
              </a:rPr>
              <a:t>Node + Express(Backend)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590"/>
              <a:buFont typeface="Noto Sans Symbols"/>
              <a:buChar char="▪"/>
            </a:pPr>
            <a:r>
              <a:rPr lang="en-US" sz="2590">
                <a:solidFill>
                  <a:srgbClr val="548135"/>
                </a:solidFill>
              </a:rPr>
              <a:t>Mongo DB(Database)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590"/>
              <a:buFont typeface="Noto Sans Symbols"/>
              <a:buChar char="▪"/>
            </a:pPr>
            <a:r>
              <a:rPr lang="en-US" sz="2590">
                <a:solidFill>
                  <a:srgbClr val="548135"/>
                </a:solidFill>
              </a:rPr>
              <a:t>AWS(Face Matching)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359" y="1056444"/>
            <a:ext cx="6569476" cy="300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204186"/>
            <a:ext cx="10515600" cy="656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860"/>
              <a:buFont typeface="Calibri"/>
              <a:buNone/>
            </a:pPr>
            <a:r>
              <a:rPr b="1" lang="en-US" sz="4860">
                <a:solidFill>
                  <a:srgbClr val="7030A0"/>
                </a:solidFill>
              </a:rPr>
              <a:t>Data Flow Diagram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850" y="1013525"/>
            <a:ext cx="8370125" cy="569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2F5496"/>
                </a:solidFill>
              </a:rPr>
              <a:t>Assumptions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en-US">
                <a:solidFill>
                  <a:srgbClr val="FFC000"/>
                </a:solidFill>
              </a:rPr>
              <a:t>We assume that the user doesn’t use a photo instead of their face during face recognition.</a:t>
            </a:r>
            <a:endParaRPr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t/>
            </a:r>
            <a:endParaRPr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en-US">
                <a:solidFill>
                  <a:srgbClr val="FFC000"/>
                </a:solidFill>
              </a:rPr>
              <a:t>Since it is made using Angular, it can be used on mobile phones using a browser to give a </a:t>
            </a:r>
            <a:r>
              <a:rPr lang="en-US">
                <a:solidFill>
                  <a:srgbClr val="FFC000"/>
                </a:solidFill>
              </a:rPr>
              <a:t>similar</a:t>
            </a:r>
            <a:r>
              <a:rPr lang="en-US">
                <a:solidFill>
                  <a:srgbClr val="FFC000"/>
                </a:solidFill>
              </a:rPr>
              <a:t> experience to desktop users.</a:t>
            </a:r>
            <a:endParaRPr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t/>
            </a:r>
            <a:endParaRPr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rPr lang="en-US">
                <a:solidFill>
                  <a:srgbClr val="FFC000"/>
                </a:solidFill>
              </a:rPr>
              <a:t>Can be converted to a Progressive Web App, but </a:t>
            </a:r>
            <a:r>
              <a:rPr lang="en-US">
                <a:solidFill>
                  <a:srgbClr val="FFC000"/>
                </a:solidFill>
              </a:rPr>
              <a:t>benefits</a:t>
            </a:r>
            <a:r>
              <a:rPr lang="en-US">
                <a:solidFill>
                  <a:srgbClr val="FFC000"/>
                </a:solidFill>
              </a:rPr>
              <a:t> will be small since application requires internet to function.</a:t>
            </a:r>
            <a:endParaRPr>
              <a:solidFill>
                <a:srgbClr val="FFC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153" y="193028"/>
            <a:ext cx="1493813" cy="94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7159" y="444004"/>
            <a:ext cx="2809688" cy="69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195684"/>
            <a:ext cx="12192000" cy="321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2847130" y="1784622"/>
            <a:ext cx="320555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69FF8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