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DAF39-BD11-43EF-A871-33BDAB678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C2AA29-6B3F-4E4D-87B1-1809549CD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F0D0D-32EE-48F8-84DB-F9EA951CB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9E3E-516D-40E2-9F46-696935509D25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3375A-EE6A-479B-B999-AE1D6BF7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C614E-2F5C-43BE-AADE-C89E125D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521B-70EE-468A-8459-847530D8D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7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317AC-7D7E-4A09-9429-926F49A6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5943F-D7FC-431D-BABC-925B2D31A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93E89-5987-4CBF-99E3-848B325EB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9E3E-516D-40E2-9F46-696935509D25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56D55-790F-4061-80D3-AC3D6B889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A2731-F171-43CC-BB9D-8A32287B2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521B-70EE-468A-8459-847530D8D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46971D-82FB-4E6C-8C48-D941E862E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F728A-BFAC-4A60-BE5B-0C38AD797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1CAD0-380E-4504-B2C9-A5A34D7DC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9E3E-516D-40E2-9F46-696935509D25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E9A16-AF74-4F9C-868F-DFA18404A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DDFCF-2A2A-4D19-9D74-E5B76D297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521B-70EE-468A-8459-847530D8D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6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7FAC6-6EC7-4CD7-AE02-B987905B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F3AF4-6FAF-4539-9CB7-C23EE7692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1B905-146C-43E1-B0CC-3DFF7B133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9E3E-516D-40E2-9F46-696935509D25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F6331-4218-4F9E-84B6-F7F99D5E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341A3-F3D4-4DD7-A89E-C79C37AF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521B-70EE-468A-8459-847530D8D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58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1651-4DF4-4710-8748-C57F95916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8A8CF-5EE9-4946-8B19-5D3965565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DFA3F-40A5-4462-B435-90A3E247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9E3E-516D-40E2-9F46-696935509D25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B79CA-4045-41A2-AB36-432B0E29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AB416-BFE5-41A8-A48E-D6FC512F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521B-70EE-468A-8459-847530D8D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1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BAE1C-AAF9-44D5-8485-B15A2232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2CB24-7EC7-413F-8485-DF6FD2306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D9A8E-4607-48C0-96A4-47C3E3299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BF6CD-764C-4673-BD80-10C8E44B9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9E3E-516D-40E2-9F46-696935509D25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18CFF-0F78-42AD-8B3D-4568E77EB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0E1BE-F8D6-4C22-880A-88D6AFB4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521B-70EE-468A-8459-847530D8D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25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5A69C-DDFD-4784-97A0-3EADA61C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46798-18EB-4662-966C-422B649C1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7BCCD-029E-4192-9877-C631E9D75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B916F-1442-4757-AFA7-672832938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9E8E96-FF20-46B0-8DEB-FCE35A6043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486B32-A5B6-49C2-85C4-096912DCC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9E3E-516D-40E2-9F46-696935509D25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FBD37C-4A55-4268-AAF8-144D2548B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579B58-3105-4F50-882C-7DCDE3B06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521B-70EE-468A-8459-847530D8D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4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EBA72-810B-40BC-855C-E4F497134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F1987A-F237-4A77-9584-E7ACB73C7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9E3E-516D-40E2-9F46-696935509D25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41A9D-E350-471D-B5EB-8B1E58FBE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A9629-EFA0-4F61-8A35-8A58D7092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521B-70EE-468A-8459-847530D8D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3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94B3C6-D6A6-4D2E-926A-639CA669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9E3E-516D-40E2-9F46-696935509D25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E6E584-8D0D-4AA1-B344-51AD41C2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0D742-19BD-4202-B634-7E045F0D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521B-70EE-468A-8459-847530D8D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2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89FA2-A5C5-49F4-B831-D2F2663D4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8290E-E522-4A9A-9594-3EFAC0137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D098F-1AB7-4570-AA00-DF49AB7FA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3ACE9-F4F5-455E-BB1E-65CCAB433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9E3E-516D-40E2-9F46-696935509D25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CED76-B537-466E-B0BC-1C796280F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D18F5-4139-43B8-B1CD-9F2CDD02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521B-70EE-468A-8459-847530D8D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C0158-F490-4290-A05B-3685142BC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81ED55-11A5-4420-930B-033639A12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62989-6F5A-406B-A04E-2D796F56D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C3910-EE13-46C5-8E8A-05DA3081D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9E3E-516D-40E2-9F46-696935509D25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7F558-AA24-4992-A34B-76AFAE21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BDA26-417E-42EB-8E8B-3A6C76338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521B-70EE-468A-8459-847530D8D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74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7B4A9D-232C-4EA2-B81C-2089051B7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433F2-A0C1-4F4D-82D0-447B3612C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BB448-6408-4F84-BB88-AA98F7F72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D9E3E-516D-40E2-9F46-696935509D25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9B7DC-C11F-4F7A-BDB5-5DF5B1DEF0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B2327-B259-4CAE-8300-B192855DE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A521B-70EE-468A-8459-847530D8D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2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88294-11D8-48A4-AF97-BBA587FB1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3011" y="2186795"/>
            <a:ext cx="9144000" cy="248440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	</a:t>
            </a:r>
            <a:br>
              <a:rPr lang="en-US" b="1" dirty="0"/>
            </a:br>
            <a:r>
              <a:rPr lang="en-US" b="1" dirty="0"/>
              <a:t>Meta Learning</a:t>
            </a:r>
            <a:br>
              <a:rPr lang="en-US" b="1" dirty="0"/>
            </a:br>
            <a:r>
              <a:rPr lang="en-US" b="1" dirty="0"/>
              <a:t> </a:t>
            </a:r>
            <a:br>
              <a:rPr lang="en-US" b="1" dirty="0"/>
            </a:br>
            <a:r>
              <a:rPr lang="en-US" b="1" dirty="0" err="1"/>
              <a:t>Learning</a:t>
            </a:r>
            <a:r>
              <a:rPr lang="en-US" b="1" dirty="0"/>
              <a:t> to Learn in Neural Network	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F80342D-E154-4FB9-9CDA-81A6DC487B59}"/>
              </a:ext>
            </a:extLst>
          </p:cNvPr>
          <p:cNvSpPr txBox="1">
            <a:spLocks/>
          </p:cNvSpPr>
          <p:nvPr/>
        </p:nvSpPr>
        <p:spPr>
          <a:xfrm>
            <a:off x="460074" y="4435415"/>
            <a:ext cx="3188899" cy="19740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/>
              <a:t>Student ID: 014530243</a:t>
            </a:r>
          </a:p>
          <a:p>
            <a:pPr algn="l"/>
            <a:r>
              <a:rPr lang="en-US" sz="2000" b="1" dirty="0"/>
              <a:t>Name: Atul Shah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0958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37372-B3AA-4781-A8DB-99B55C21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 Learning </a:t>
            </a:r>
            <a:r>
              <a:rPr lang="en-US" dirty="0" err="1"/>
              <a:t>Fundatmentals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C7604-B73D-4CFB-87B0-220EC2FDB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2 Levels of Learning: Inner and Outer algorithm.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Inner learning</a:t>
            </a:r>
            <a:r>
              <a:rPr lang="en-US" dirty="0"/>
              <a:t> is similar to conventional learning algorithm such as improving image classification.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Outer algorithm</a:t>
            </a:r>
            <a:r>
              <a:rPr lang="en-US" dirty="0"/>
              <a:t> updates the inner learning algorithm, such that the model learned by the inner algorithm improves an outer objective.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453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5B8BC-A8B9-4610-AE89-66E4473D2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4C91C3-491F-4765-9A45-4D949F8C3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274320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L: a function that measures the match between true labels and those predicted by</a:t>
            </a:r>
          </a:p>
          <a:p>
            <a:pPr marL="0" indent="0">
              <a:buNone/>
            </a:pPr>
            <a:r>
              <a:rPr lang="en-US" dirty="0"/>
              <a:t>θ: parameter for inner algorithm</a:t>
            </a:r>
            <a:br>
              <a:rPr lang="en-US" dirty="0"/>
            </a:br>
            <a:r>
              <a:rPr lang="en-US" dirty="0"/>
              <a:t>D: the dataset under consideration</a:t>
            </a:r>
            <a:br>
              <a:rPr lang="en-US" dirty="0"/>
            </a:br>
            <a:r>
              <a:rPr lang="en-US" dirty="0"/>
              <a:t>ω: meta-knowledge to make explicit the dependence of this solution on factors such as choice of optimizer for θ or function class for f, which we denote by ω.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D8F992-71AF-4E2C-B9A6-2AE022909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202" y="1690688"/>
            <a:ext cx="70008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847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57C4E-1A56-43AF-AEF0-3AEB163E0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Taxonomy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7F41C-EBF0-4A68-BBEA-7703F897E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274320"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Meta-Representation</a:t>
            </a:r>
          </a:p>
          <a:p>
            <a:pPr marL="0" indent="0">
              <a:buNone/>
            </a:pPr>
            <a:r>
              <a:rPr lang="en-US" sz="2500" dirty="0"/>
              <a:t>Based on representation of meta-knowledge ω. This includes estimation of model parameters used for optimizer initialization.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/>
              <a:t>Meta-Optimizer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2500" dirty="0"/>
              <a:t>Based on choice of optimizer to use for the outer level during meta-training. Examples: gradient-descent, reinforcement learning and evolutionary search.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Meta-Objective</a:t>
            </a:r>
          </a:p>
          <a:p>
            <a:pPr marL="0" indent="0">
              <a:buNone/>
            </a:pPr>
            <a:r>
              <a:rPr lang="en-US" sz="2500" dirty="0"/>
              <a:t>Based on the goal of meta-learning and choice of meta objective.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822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C6DC8-64F4-47E3-BA03-FE9D8B52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526AFB-8089-4EA9-BC47-2180C3F1AB5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487" y="2034381"/>
            <a:ext cx="104870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320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4AABE-4669-4E80-8D62-AB748383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33DB5-02F1-4AA9-9CE6-D89D92FDE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Computer Vision and Graphics</a:t>
            </a:r>
          </a:p>
          <a:p>
            <a:endParaRPr lang="en-US" dirty="0"/>
          </a:p>
          <a:p>
            <a:r>
              <a:rPr lang="en-US" dirty="0"/>
              <a:t>Meta Reinforcement Learning and Robotics</a:t>
            </a:r>
          </a:p>
          <a:p>
            <a:endParaRPr lang="en-US" dirty="0"/>
          </a:p>
          <a:p>
            <a:r>
              <a:rPr lang="en-US" dirty="0"/>
              <a:t>Environment Learning and Sim2Real</a:t>
            </a:r>
          </a:p>
          <a:p>
            <a:endParaRPr lang="en-US" dirty="0"/>
          </a:p>
          <a:p>
            <a:r>
              <a:rPr lang="en-US" dirty="0"/>
              <a:t>Neural Architecture Search</a:t>
            </a:r>
          </a:p>
          <a:p>
            <a:endParaRPr lang="en-US" dirty="0"/>
          </a:p>
          <a:p>
            <a:r>
              <a:rPr lang="en-US" dirty="0"/>
              <a:t>Continual, Online and Adaptive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162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92FAC-C1DB-43FE-93AF-753507CBF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6C627-C5A6-48B3-B30B-B7E256343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 lIns="182880">
            <a:noAutofit/>
          </a:bodyPr>
          <a:lstStyle/>
          <a:p>
            <a:pPr marL="0" indent="0">
              <a:buNone/>
            </a:pPr>
            <a:r>
              <a:rPr lang="en-US" sz="2500" b="1" dirty="0"/>
              <a:t>  </a:t>
            </a:r>
            <a:r>
              <a:rPr lang="en-US" sz="2500" b="1" dirty="0" err="1"/>
              <a:t>Mutli</a:t>
            </a:r>
            <a:r>
              <a:rPr lang="en-US" sz="2500" b="1" dirty="0"/>
              <a:t>-modality</a:t>
            </a:r>
          </a:p>
          <a:p>
            <a:pPr marL="0" indent="0">
              <a:buNone/>
            </a:pPr>
            <a:r>
              <a:rPr lang="en-US" sz="2500" dirty="0"/>
              <a:t>Most algorithms assume unimodal task distribution but in reality most   domains have multi-modality distributions.</a:t>
            </a:r>
          </a:p>
          <a:p>
            <a:pPr marL="0" indent="0">
              <a:buNone/>
            </a:pPr>
            <a:r>
              <a:rPr lang="en-US" sz="2500" dirty="0"/>
              <a:t>  </a:t>
            </a:r>
          </a:p>
          <a:p>
            <a:pPr marL="0" indent="0">
              <a:buNone/>
            </a:pPr>
            <a:r>
              <a:rPr lang="en-US" sz="2500" b="1" dirty="0"/>
              <a:t>  Computation Cost</a:t>
            </a:r>
          </a:p>
          <a:p>
            <a:pPr marL="0" indent="0">
              <a:buNone/>
            </a:pPr>
            <a:r>
              <a:rPr lang="en-US" sz="2500" dirty="0"/>
              <a:t>  Quadratic learning steps require more memory and time.</a:t>
            </a:r>
          </a:p>
          <a:p>
            <a:pPr marL="0" indent="0">
              <a:buNone/>
            </a:pPr>
            <a:r>
              <a:rPr lang="en-US" sz="2500" dirty="0"/>
              <a:t>  </a:t>
            </a:r>
          </a:p>
          <a:p>
            <a:pPr marL="0" indent="0">
              <a:buNone/>
            </a:pPr>
            <a:r>
              <a:rPr lang="en-US" sz="2500" b="1" dirty="0"/>
              <a:t>  Cross-modal transfer and heterogeneous tasks </a:t>
            </a:r>
            <a:endParaRPr lang="en-US" sz="2500" dirty="0"/>
          </a:p>
          <a:p>
            <a:pPr marL="0" indent="0">
              <a:buNone/>
            </a:pPr>
            <a:r>
              <a:rPr lang="en-US" sz="2500" dirty="0"/>
              <a:t>  To be able to able to extract knowledge from set of tasks each having its own  modality and transfer it into another task with a unique modality is an open challenge.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661211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160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  Meta Learning   Learning to Learn in Neural Network  </vt:lpstr>
      <vt:lpstr>Meta Learning Fundatmentals</vt:lpstr>
      <vt:lpstr>Equation</vt:lpstr>
      <vt:lpstr>Taxonomy </vt:lpstr>
      <vt:lpstr>Taxonomy</vt:lpstr>
      <vt:lpstr>Applications </vt:lpstr>
      <vt:lpstr>Challenges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 Learning   Learning to Learn in Neural Network</dc:title>
  <dc:creator>Atul Shah -X (atulsha - TATA CONSULTANCY SERVICES LIMITED at Cisco)</dc:creator>
  <cp:lastModifiedBy>Atul Shah -X (atulsha - TATA CONSULTANCY SERVICES LIMITED at Cisco)</cp:lastModifiedBy>
  <cp:revision>6</cp:revision>
  <dcterms:created xsi:type="dcterms:W3CDTF">2020-05-18T02:31:20Z</dcterms:created>
  <dcterms:modified xsi:type="dcterms:W3CDTF">2020-05-18T03:39:59Z</dcterms:modified>
</cp:coreProperties>
</file>