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7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A15D-5EA6-41C4-BFB9-8875B90DA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2BFBE-B213-4E06-A68B-0EE92E440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80D13-255C-45AB-9D52-8D4C4EC8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66F0-EA4E-4E49-B347-BD0ED56F6A7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5ED25-DF6F-45FE-A2BD-98758BE6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E63CC-74EA-4A26-8E71-1F3F3218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717F-9D5C-438B-92EF-2D04D99B6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4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2EA2-C76C-4B61-933E-EF5EF9D0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FFD3B-FF19-40EE-AFAD-55913CB05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4F7AB-095C-46D3-8A9B-685D321A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66F0-EA4E-4E49-B347-BD0ED56F6A7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34E81-0C6C-4511-B72B-E01E6C99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CABB2-69EA-4268-87AD-636FFB2F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717F-9D5C-438B-92EF-2D04D99B6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7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18E54-5A5E-4634-B284-F01721AFF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1EDB3-4EF1-4F33-9009-1F7503A67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7D538-11D7-4752-9E36-C7583EAF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66F0-EA4E-4E49-B347-BD0ED56F6A7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4F76-9EE0-4336-B049-85E2906B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71BF-9DED-45F3-87F9-A6A1F34B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717F-9D5C-438B-92EF-2D04D99B6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4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3C69-F755-4668-8452-8E884F95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80C5-0478-4FE5-B3D7-80464C26C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17D0D-7F9D-4EAE-B40F-20B39080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66F0-EA4E-4E49-B347-BD0ED56F6A7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22CB-BA45-4514-AA16-A1DF1A5A3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1B0A-79E2-47A1-863C-DF1C7852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717F-9D5C-438B-92EF-2D04D99B6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4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18AA-B241-44B6-A8C7-55FC32AF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F6F64-BF06-4E9F-AD0E-B6DE11117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79D2B-E5CA-47FB-BCE2-81F6BA92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66F0-EA4E-4E49-B347-BD0ED56F6A7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F964E-DD2D-4A4E-9032-FE3721E6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C4ACD-8878-404D-8F50-C00196F4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717F-9D5C-438B-92EF-2D04D99B6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0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B610-6C19-4C43-B7C5-F4169C2C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03047-372E-4A4D-8E59-031FD4743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4D5FF-CF49-49BE-BC50-4CEA05C3C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EBDA6-A655-4A19-9FD7-082634BC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66F0-EA4E-4E49-B347-BD0ED56F6A7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C695E-192D-4638-9937-B138AD8B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EF1D3-BD46-4C66-AEDE-F53BF4DE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717F-9D5C-438B-92EF-2D04D99B6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9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EAE6-F97C-41EE-9AC8-1B46AD67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09760-F823-4C04-8A13-BB0C3A449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7F7FE-8261-42F0-9CBF-27E44C93E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BB5CC-6EDF-483C-B48A-9EB155440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198A4-7214-49D8-8AB5-0E0109842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A28A7-8692-4E8A-A0C8-A2783797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66F0-EA4E-4E49-B347-BD0ED56F6A7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DA257-6E0E-4D74-BDDA-C7D6FD9F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472B6-CAFB-4C4E-BFE7-21F61930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717F-9D5C-438B-92EF-2D04D99B6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0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6DE0-A6AB-4147-B147-7F0045B1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59E97-CA6C-4452-9C03-ED4CE56B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66F0-EA4E-4E49-B347-BD0ED56F6A7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2D55C-56D2-4D16-9E92-0751C258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26AC4-8A3E-4AB7-9F3A-75342387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717F-9D5C-438B-92EF-2D04D99B6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3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627BF7-EE10-4597-943B-2ECFD856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66F0-EA4E-4E49-B347-BD0ED56F6A7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BD305-D40F-4237-81A9-078A403A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D363A-5C7F-4944-8EDC-40F5419B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717F-9D5C-438B-92EF-2D04D99B6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3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3D65-CEA4-45ED-9CEA-2D8BCBF1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103C-663C-4807-8782-17CC90DBF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BCFB2-928B-4846-9D96-F52BB0433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39E4D-9EBD-4941-9CEE-26ACF71B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66F0-EA4E-4E49-B347-BD0ED56F6A7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72FD0-8740-49E6-864F-A70F84DF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1813A-9655-41B8-AFDC-E624F8F5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717F-9D5C-438B-92EF-2D04D99B6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E72E-17AE-4172-8D8B-E52A84FA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6DF93-22E2-4794-9AF7-05B2F6D5E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994D8-7EE4-44CD-B54C-086E73D58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1F7B6-6F59-40F7-B91E-CC2FDFC3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66F0-EA4E-4E49-B347-BD0ED56F6A7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D7D58-4E5D-499A-A57C-0B3E8972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431B5-DE20-4F73-906A-7C571D9E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717F-9D5C-438B-92EF-2D04D99B6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1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B04B6-40C2-4379-AF70-16C2C8B2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9C363-EADC-418E-A7D8-833621F38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39145-2FA5-43E2-970E-E136D00E2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E66F0-EA4E-4E49-B347-BD0ED56F6A7C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04A52-CDF4-4D2F-8471-AD97E40A2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A1EB7-1930-47F4-A36D-697BC04A5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D717F-9D5C-438B-92EF-2D04D99B6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3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335A8-F95A-4787-B3B1-520FCB6B5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571500"/>
            <a:ext cx="113157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9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650D97-0A9B-4BD3-B34B-5412C2ABF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557212"/>
            <a:ext cx="112680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76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9625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77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48BF0E-8707-4A08-B506-1FCDCB610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538162"/>
            <a:ext cx="1121092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1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2DD73D-BADA-42CA-9A87-82CE11207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561975"/>
            <a:ext cx="111537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8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ED5D90-A168-4849-B640-E5D52D185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552450"/>
            <a:ext cx="111823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1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F7FFC3-9460-4884-B543-335777D52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576262"/>
            <a:ext cx="110680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6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BB90CD-C3EC-462F-B22A-16B23F199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585787"/>
            <a:ext cx="1118235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9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2700A1-DEC2-4690-9AAD-6525AAA23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457200"/>
            <a:ext cx="116776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D9BFFB-29B3-456E-A36B-BB7003BDD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395287"/>
            <a:ext cx="1162050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9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537C42-7608-433F-9779-561E9A3C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704850"/>
            <a:ext cx="108870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3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Jain, Shubham</dc:creator>
  <cp:lastModifiedBy>Jain, Shubham</cp:lastModifiedBy>
  <cp:revision>16</cp:revision>
  <dcterms:created xsi:type="dcterms:W3CDTF">2019-10-12T12:59:11Z</dcterms:created>
  <dcterms:modified xsi:type="dcterms:W3CDTF">2019-11-01T06:39:53Z</dcterms:modified>
</cp:coreProperties>
</file>