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ACC-0A92-429A-A6AE-97B1AD4D6B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8F29-8F59-48B8-9066-B5456CC456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03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ACC-0A92-429A-A6AE-97B1AD4D6B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8F29-8F59-48B8-9066-B5456CC4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ACC-0A92-429A-A6AE-97B1AD4D6B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8F29-8F59-48B8-9066-B5456CC4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8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ACC-0A92-429A-A6AE-97B1AD4D6B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8F29-8F59-48B8-9066-B5456CC4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ACC-0A92-429A-A6AE-97B1AD4D6B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8F29-8F59-48B8-9066-B5456CC456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1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ACC-0A92-429A-A6AE-97B1AD4D6B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8F29-8F59-48B8-9066-B5456CC4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2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ACC-0A92-429A-A6AE-97B1AD4D6B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8F29-8F59-48B8-9066-B5456CC4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ACC-0A92-429A-A6AE-97B1AD4D6B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8F29-8F59-48B8-9066-B5456CC4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3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ACC-0A92-429A-A6AE-97B1AD4D6B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8F29-8F59-48B8-9066-B5456CC4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9EBACC-0A92-429A-A6AE-97B1AD4D6B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8A8F29-8F59-48B8-9066-B5456CC4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8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ACC-0A92-429A-A6AE-97B1AD4D6B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8F29-8F59-48B8-9066-B5456CC4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9EBACC-0A92-429A-A6AE-97B1AD4D6B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8A8F29-8F59-48B8-9066-B5456CC456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72EC-9F44-4D15-8391-E3C72FD5A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732" y="735788"/>
            <a:ext cx="8504808" cy="1723326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different neural and fuzzy models for recognizing vowels within uncontrolled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F1EC0-4E7A-441F-92BB-6C13A9CA8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576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Atul Shrotriya</a:t>
            </a:r>
          </a:p>
          <a:p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Shilpa More</a:t>
            </a:r>
          </a:p>
        </p:txBody>
      </p:sp>
    </p:spTree>
    <p:extLst>
      <p:ext uri="{BB962C8B-B14F-4D97-AF65-F5344CB8AC3E}">
        <p14:creationId xmlns:p14="http://schemas.microsoft.com/office/powerpoint/2010/main" val="82826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8901-0A45-4103-A9EB-BED87E9D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Vowel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BD85A-A045-411C-A6D1-903060127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0841"/>
            <a:ext cx="7647225" cy="2051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principle for advanced speech recognition models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Processing for translation purposes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Hands-free commands increase operability for humans</a:t>
            </a:r>
          </a:p>
        </p:txBody>
      </p:sp>
    </p:spTree>
    <p:extLst>
      <p:ext uri="{BB962C8B-B14F-4D97-AF65-F5344CB8AC3E}">
        <p14:creationId xmlns:p14="http://schemas.microsoft.com/office/powerpoint/2010/main" val="285583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1315-7C2F-4270-BAC1-0EC46D54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uncontrolled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E84F-FDBE-4EBF-AD16-7D7BB9B89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times it is not possible to obtain clean voice samples due to lack of sophisticated equipment or connectivity constraints.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voice samples can also be affected by background noises or disturbances in the surroundings.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cases it is not possible to avoid the above two issues. This can be due to operation within isolated environments such as space ships and submarines</a:t>
            </a:r>
          </a:p>
        </p:txBody>
      </p:sp>
    </p:spTree>
    <p:extLst>
      <p:ext uri="{BB962C8B-B14F-4D97-AF65-F5344CB8AC3E}">
        <p14:creationId xmlns:p14="http://schemas.microsoft.com/office/powerpoint/2010/main" val="200630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D7C3-358E-4707-9C3C-BB5F8110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469F-D73C-45FE-899F-9E8CAC957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limited training samples, 6 different models were trained to recognize vowels. These included use of perceptron methods, G-Bell (33 and 55) and TMF (33 and 55).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all the models performed decently, the Generalized Bell Membership functions with 3 and 3 neurons in the middle layers performed the best closely followed by Triangular Membership function with 5 and 5 neurons in the middle layers.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that the Generalized Bell function with optimal neurons to avoid overfitting is the best approach to build an isolated speech recognition system in uncontrolled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22847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60FE-3387-41CE-BB94-13A55BCC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AC33-3A4E-49CD-9D3C-552BB9A6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 sufficiently allows to smooth out the fragmented data and remove disturbances to a significant level. This can allow larger number of data samples to be recorded and trained with less effort.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number of neurons can be determined by either hit-and-trial method or an algorithm can be developed to do the same.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loads can also be taken into account to determine which type of system consumes lowest computing resources.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speech recognition models can be developed with the help these results and trained on large datasets to check improvement in efficiency of speech recognition.</a:t>
            </a:r>
          </a:p>
        </p:txBody>
      </p:sp>
    </p:spTree>
    <p:extLst>
      <p:ext uri="{BB962C8B-B14F-4D97-AF65-F5344CB8AC3E}">
        <p14:creationId xmlns:p14="http://schemas.microsoft.com/office/powerpoint/2010/main" val="282988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E790-E57C-4D3B-BB41-A9BF729C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478C-660F-47B6-84A2-7BD4A0FDA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0055-E59C-46AE-9509-89CF7075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2379929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4402</TotalTime>
  <Words>322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Times New Roman</vt:lpstr>
      <vt:lpstr>Wingdings</vt:lpstr>
      <vt:lpstr>Retrospect</vt:lpstr>
      <vt:lpstr>Comparison of different neural and fuzzy models for recognizing vowels within uncontrolled environments</vt:lpstr>
      <vt:lpstr>Importance of Vowel Recognition</vt:lpstr>
      <vt:lpstr>Why uncontrolled environments</vt:lpstr>
      <vt:lpstr>Results</vt:lpstr>
      <vt:lpstr>Further Work</vt:lpstr>
      <vt:lpstr>Working Demo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different neural and fuzzy models for recognizing vowels within uncontrolled environments</dc:title>
  <dc:creator>Shrotriya, Atul</dc:creator>
  <cp:lastModifiedBy>Shilpa More</cp:lastModifiedBy>
  <cp:revision>9</cp:revision>
  <dcterms:created xsi:type="dcterms:W3CDTF">2021-02-25T20:44:46Z</dcterms:created>
  <dcterms:modified xsi:type="dcterms:W3CDTF">2021-03-01T07:28:56Z</dcterms:modified>
</cp:coreProperties>
</file>