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8" r:id="rId12"/>
    <p:sldId id="2146847059" r:id="rId13"/>
    <p:sldId id="2146847060" r:id="rId14"/>
    <p:sldId id="267" r:id="rId15"/>
    <p:sldId id="2146847063" r:id="rId16"/>
    <p:sldId id="2146847062" r:id="rId17"/>
    <p:sldId id="268" r:id="rId18"/>
    <p:sldId id="2146847061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7/26/2025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LINEAR REGRESSION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GB" sz="2000" b="1" dirty="0">
                <a:solidFill>
                  <a:srgbClr val="92D050"/>
                </a:solidFill>
                <a:latin typeface="Arial"/>
                <a:cs typeface="Arial"/>
              </a:rPr>
              <a:t>Atul Singh (Roll no - 2208390100021)</a:t>
            </a:r>
          </a:p>
          <a:p>
            <a:r>
              <a:rPr lang="en-GB" sz="2000" b="1" dirty="0">
                <a:solidFill>
                  <a:srgbClr val="92D050"/>
                </a:solidFill>
                <a:latin typeface="Arial"/>
                <a:cs typeface="Arial"/>
              </a:rPr>
              <a:t>Rajkiya Engineering Collage, Kannauj</a:t>
            </a:r>
          </a:p>
          <a:p>
            <a:r>
              <a:rPr lang="en-GB" sz="2000" b="1" dirty="0">
                <a:solidFill>
                  <a:srgbClr val="92D050"/>
                </a:solidFill>
                <a:latin typeface="Arial"/>
                <a:cs typeface="Arial"/>
              </a:rPr>
              <a:t>Aicte Id:  </a:t>
            </a:r>
            <a:r>
              <a:rPr lang="en-IN" sz="2000" dirty="0">
                <a:solidFill>
                  <a:srgbClr val="92D050"/>
                </a:solidFill>
              </a:rPr>
              <a:t>STU667e1bdd12d4b1719540701</a:t>
            </a:r>
          </a:p>
          <a:p>
            <a:r>
              <a:rPr lang="en-GB" sz="2000" b="1" dirty="0">
                <a:solidFill>
                  <a:srgbClr val="92D050"/>
                </a:solidFill>
                <a:latin typeface="Arial"/>
                <a:cs typeface="Arial"/>
              </a:rPr>
              <a:t>B-Tech-CSE-(DATA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80" y="714375"/>
            <a:ext cx="11029615" cy="5143499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Web Deployment Options:</a:t>
            </a:r>
            <a:endParaRPr lang="en-US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Deploy Flask app on </a:t>
            </a:r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Heroku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Render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, or </a:t>
            </a:r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AWS</a:t>
            </a:r>
            <a:endParaRPr lang="en-US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Steps:</a:t>
            </a:r>
            <a:endParaRPr lang="en-US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Create app.py for API/website</a:t>
            </a:r>
          </a:p>
          <a:p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Load model in Flask app:</a:t>
            </a:r>
            <a:endParaRPr lang="en-GB" sz="9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10: Testing and Maintenance</a:t>
            </a:r>
            <a:endParaRPr lang="en-GB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Test the app with real-world inputs</a:t>
            </a: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Update model when new data is available</a:t>
            </a:r>
            <a:endParaRPr lang="en-GB" sz="9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Final Output</a:t>
            </a:r>
            <a:endParaRPr lang="en-GB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A working system that takes employee details as input and predicts salary.</a:t>
            </a: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A deployable app (web or desktop) powered by a trained linear regression model.</a:t>
            </a:r>
            <a:endParaRPr lang="en-US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7F430-F7F3-1FC8-0462-C2273BE3F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5" y="1543051"/>
            <a:ext cx="5548313" cy="4257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CAD5D-02F1-5F83-0072-B137280F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8" y="1528763"/>
            <a:ext cx="545913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A8EB1-C617-C82E-E416-0B71E3945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03" y="1573212"/>
            <a:ext cx="5153317" cy="467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AAE6A-0229-7789-7959-F8264D51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4" y="1785938"/>
            <a:ext cx="5400674" cy="41862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 link: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https://github.com/atulsinghrajput2022/EMPLOYEE-SALARY-PREDICTION-USING-LINEAR-REGRESSION.git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objective of this project was to develop a predictive model to estimate employee salaries based on various factors such as years of experience, education level, job title, and location. Using </a:t>
            </a:r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Linear Regression</a:t>
            </a:r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, a straightforward and interpretable machine learning algorithm, we successfully built a model that can provide reasonable salary predictions.</a:t>
            </a: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results demonstrated that </a:t>
            </a:r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experience and job title</a:t>
            </a:r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 are strong indicators of salary, and the model achieved a satisfactory performance based on evaluation metrics like </a:t>
            </a:r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R² score</a:t>
            </a:r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Mean Squared Error</a:t>
            </a:r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. This confirms the effectiveness of the proposed approach for datasets that exhibit a linear relationship between features and the target variable.</a:t>
            </a: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However, several </a:t>
            </a:r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challenges</a:t>
            </a:r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 were encountered during implementation:</a:t>
            </a: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Managing </a:t>
            </a:r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missing or inconsistent data</a:t>
            </a:r>
            <a:endParaRPr lang="en-GB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985838"/>
            <a:ext cx="11029615" cy="5143499"/>
          </a:xfrm>
        </p:spPr>
        <p:txBody>
          <a:bodyPr>
            <a:normAutofit fontScale="92500" lnSpcReduction="20000"/>
          </a:bodyPr>
          <a:lstStyle/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Handling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categorical variables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, which required encoding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Dealing with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outliers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nonlinear trends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, which limited the model's accuracy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To improve the system, future work can focus on: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Implementing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more advanced algorithms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 (e.g., Random Forest, Gradient Boosting)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Performing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feature selection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engineering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 to enhance model input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Using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regularization techniques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 to reduce overfitting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Building a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user-friendly interface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 and deploying the model in a real-time environment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In summary, the proposed solution provides a solid foundation for salary prediction and can be further refined for enterprise-level applications by addressing current limitations and incorporating additional data 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3050"/>
            <a:ext cx="11029615" cy="465772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Future Scope &amp; Potential Enhancements</a:t>
            </a:r>
          </a:p>
          <a:p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To improve the accuracy, usability, and scalability of the salary prediction system, the following enhancements and expansions can be considered:</a:t>
            </a:r>
          </a:p>
          <a:p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Incorporate Advanced Machine Learning Models</a:t>
            </a:r>
          </a:p>
          <a:p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Switch to more robust models like:</a:t>
            </a:r>
          </a:p>
          <a:p>
            <a:pPr lvl="1"/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Random Forest Regression</a:t>
            </a:r>
            <a:endParaRPr lang="en-GB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/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Gradient Boosting (e.g., XGBoost)</a:t>
            </a:r>
            <a:endParaRPr lang="en-GB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These models can capture complex, nonlinear relationships and improve prediction accuracy.</a:t>
            </a:r>
          </a:p>
          <a:p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Experiment with Deep Learning</a:t>
            </a:r>
          </a:p>
          <a:p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For large datasets, explore deep learning models such as:</a:t>
            </a:r>
          </a:p>
          <a:p>
            <a:pPr lvl="1"/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Artificial Neural Networks (ANNs)</a:t>
            </a:r>
            <a:endParaRPr lang="en-GB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05435" indent="-305435"/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 </a:t>
            </a:r>
            <a:r>
              <a:rPr lang="en-GB" sz="2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LINEAR REGRESSION</a:t>
            </a:r>
            <a:endParaRPr lang="en-US" sz="2800" u="sng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800" dirty="0"/>
              <a:t>Pandas: Python Data Analysis Library</a:t>
            </a:r>
          </a:p>
          <a:p>
            <a:pPr marL="305435" indent="-305435"/>
            <a:r>
              <a:rPr lang="en-US" sz="2800" dirty="0"/>
              <a:t>Matplotlib and Seaborn for Data Visualization</a:t>
            </a:r>
          </a:p>
          <a:p>
            <a:pPr marL="305435" indent="-305435"/>
            <a:r>
              <a:rPr lang="en-US" sz="2800" dirty="0"/>
              <a:t>Joblib: Efficient Serialization for Python</a:t>
            </a:r>
          </a:p>
          <a:p>
            <a:pPr marL="305435" indent="-305435"/>
            <a:r>
              <a:rPr lang="en-US" sz="2800" dirty="0"/>
              <a:t>Scikit-learn: Machine Learning in Python</a:t>
            </a:r>
          </a:p>
          <a:p>
            <a:pPr marL="305435" indent="-305435"/>
            <a:r>
              <a:rPr lang="en-US" sz="2800" dirty="0"/>
              <a:t>Streamlit : The fastest way to build and share data apps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>
              <a:buNone/>
            </a:pPr>
            <a:r>
              <a:rPr lang="en-GB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The goal is to build a machine learning model that predicts an employee's salary based on relevant factors such as experience.</a:t>
            </a:r>
          </a:p>
          <a:p>
            <a:pPr marL="305435" indent="-305435">
              <a:buNone/>
            </a:pPr>
            <a:r>
              <a:rPr lang="en-GB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Using historical data, we aim to understand how salary is influenced by years of work experience. This helps employers estimate fair compensation and employees assess their market value.</a:t>
            </a:r>
            <a:endParaRPr lang="en-IN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80" y="1214438"/>
            <a:ext cx="11029615" cy="5286375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1. System Requirements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Hardware Requirements: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Processor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: Intel i5/i7 or equivalent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RAM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: 8 GB minimum (16 GB recommended for large datasets)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Storage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: At least 2 GB free (more depending on data size)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Operating System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: Windows /Linux/ macOS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Software Requirements: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Python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 (version 3.7 or higher)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Jupyter Notebook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 or any Python IDE (VSCode, PyCharm)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Pip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 for package management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CSV or Excel data source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 containing employee details and salary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28700"/>
            <a:ext cx="11029615" cy="494664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2. Library required to build the model</a:t>
            </a:r>
          </a:p>
          <a:p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Below are the primary Python libraries needed to build the model:</a:t>
            </a:r>
          </a:p>
          <a:p>
            <a:pPr>
              <a:buNone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Library                                                      Purpose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Pandas                                                         Data manipulation and analysis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Numpy                                                         Numerical operations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matplotlib, seaborn                                   Data visualization</a:t>
            </a:r>
          </a:p>
          <a:p>
            <a:pPr>
              <a:buNone/>
            </a:pPr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sklearn (scikit-learn)                                  Machine learning algorithms and preprocessing</a:t>
            </a:r>
          </a:p>
          <a:p>
            <a:pPr>
              <a:buNone/>
            </a:pPr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Statsmodels (optional)                              Statistical modeling and regression summary</a:t>
            </a:r>
          </a:p>
          <a:p>
            <a:pPr>
              <a:buNone/>
            </a:pPr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joblib or pickle                                           Model saving and loading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29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0162"/>
            <a:ext cx="11029615" cy="4675187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Algorithm: Linear Regression</a:t>
            </a:r>
          </a:p>
          <a:p>
            <a:r>
              <a:rPr lang="en-GB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Linear Regression is a supervised learning algorithm used for predicting a continuous dependent variable based on one or more independent variables.</a:t>
            </a: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Mathematical Form:</a:t>
            </a:r>
            <a:endParaRPr lang="en-US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y=</a:t>
            </a:r>
            <a:r>
              <a:rPr lang="el-GR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β0+β1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x1+</a:t>
            </a:r>
            <a:r>
              <a:rPr lang="el-GR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β2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x2+...+</a:t>
            </a:r>
            <a:r>
              <a:rPr lang="el-GR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β</a:t>
            </a:r>
            <a:r>
              <a:rPr lang="en-US" sz="800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x</a:t>
            </a:r>
            <a:r>
              <a:rPr lang="en-US" sz="800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+</a:t>
            </a:r>
            <a:r>
              <a:rPr lang="el-GR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ϵ</a:t>
            </a:r>
            <a:endParaRPr lang="en-GB" sz="9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Where:</a:t>
            </a:r>
          </a:p>
          <a:p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y: Predicted salary (target)</a:t>
            </a:r>
          </a:p>
          <a:p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x</a:t>
            </a:r>
            <a:r>
              <a:rPr lang="en-US" sz="800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x_nx</a:t>
            </a:r>
            <a:r>
              <a:rPr lang="en-US" sz="800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​: Independent features (e.g., experience, education)</a:t>
            </a:r>
          </a:p>
          <a:p>
            <a:r>
              <a:rPr lang="el-GR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β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n​: Coefficients (weights)</a:t>
            </a:r>
          </a:p>
          <a:p>
            <a:r>
              <a:rPr lang="el-GR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ϵ: </a:t>
            </a:r>
            <a:r>
              <a:rPr 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  <a:t>Error term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871538"/>
            <a:ext cx="11029615" cy="5103812"/>
          </a:xfrm>
        </p:spPr>
        <p:txBody>
          <a:bodyPr>
            <a:normAutofit fontScale="92500" lnSpcReduction="20000"/>
          </a:bodyPr>
          <a:lstStyle/>
          <a:p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Step-by-Step Procedure</a:t>
            </a:r>
          </a:p>
          <a:p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1: Define the Problem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Objective: Predict employee salary using linear regression based on input features like years of experience, education, job title, etc.</a:t>
            </a:r>
          </a:p>
          <a:p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2: Data Collection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Collect a dataset (CSV/Excel/Database) that contains:</a:t>
            </a:r>
          </a:p>
          <a:p>
            <a:pPr lvl="1"/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Years of Experience</a:t>
            </a:r>
          </a:p>
          <a:p>
            <a:pPr lvl="1"/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Education Level</a:t>
            </a:r>
          </a:p>
          <a:p>
            <a:pPr lvl="1"/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Job Title</a:t>
            </a:r>
          </a:p>
          <a:p>
            <a:pPr lvl="1"/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Location</a:t>
            </a:r>
          </a:p>
          <a:p>
            <a:pPr lvl="1"/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Salary (target variable)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54" y="97361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GB" dirty="0"/>
              <a:t>   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79" y="1114425"/>
            <a:ext cx="11029615" cy="5143500"/>
          </a:xfrm>
        </p:spPr>
        <p:txBody>
          <a:bodyPr>
            <a:normAutofit fontScale="92500" lnSpcReduction="10000"/>
          </a:bodyPr>
          <a:lstStyle/>
          <a:p>
            <a:r>
              <a:rPr lang="en-GB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3: Data Preprocessing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Load the data using pandas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Clean the data:</a:t>
            </a:r>
          </a:p>
          <a:p>
            <a:pPr lvl="1"/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Handle missing values</a:t>
            </a:r>
          </a:p>
          <a:p>
            <a:pPr lvl="1"/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Remove duplicates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Encode categorical variables using </a:t>
            </a:r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one-hot encoding</a:t>
            </a:r>
            <a:endParaRPr lang="en-GB" sz="2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Normalize or scale features if necessary</a:t>
            </a:r>
          </a:p>
          <a:p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4: Split Dataset</a:t>
            </a:r>
          </a:p>
          <a:p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Split data into training and testing sets</a:t>
            </a:r>
          </a:p>
          <a:p>
            <a:r>
              <a:rPr lang="en-GB" sz="2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5: </a:t>
            </a:r>
            <a:r>
              <a:rPr lang="en-GB" sz="2600" dirty="0">
                <a:latin typeface="Calibri" pitchFamily="34" charset="0"/>
                <a:ea typeface="Calibri" pitchFamily="34" charset="0"/>
                <a:cs typeface="Calibri" pitchFamily="34" charset="0"/>
              </a:rPr>
              <a:t>Train the Linear Regression Model</a:t>
            </a:r>
          </a:p>
          <a:p>
            <a:pPr>
              <a:buNone/>
            </a:pPr>
            <a:endParaRPr lang="en-GB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04" y="814388"/>
            <a:ext cx="11029615" cy="5557837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6: Evaluate the Model</a:t>
            </a:r>
          </a:p>
          <a:p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Use metrics like </a:t>
            </a:r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Mean Squared Error (MSE)</a:t>
            </a:r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R² score</a:t>
            </a:r>
            <a:endParaRPr lang="en-GB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7: Save the Model</a:t>
            </a:r>
          </a:p>
          <a:p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Save the trained model using joblib or pickle</a:t>
            </a:r>
          </a:p>
          <a:p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8: Create a User Interface (Optional)</a:t>
            </a:r>
          </a:p>
          <a:p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Build a simple interface using:</a:t>
            </a:r>
          </a:p>
          <a:p>
            <a:pPr lvl="1"/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Flask</a:t>
            </a:r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or </a:t>
            </a:r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Django</a:t>
            </a:r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for web-based app</a:t>
            </a:r>
          </a:p>
          <a:p>
            <a:pPr lvl="1"/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Tkinter</a:t>
            </a:r>
            <a:r>
              <a:rPr lang="en-GB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for desktop app</a:t>
            </a:r>
          </a:p>
          <a:p>
            <a:pPr>
              <a:buNone/>
            </a:pPr>
            <a:r>
              <a:rPr lang="en-GB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Step 9: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199</TotalTime>
  <Words>1001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LINEAR REGRESSION</vt:lpstr>
      <vt:lpstr>OUTLINE</vt:lpstr>
      <vt:lpstr>Problem Statement</vt:lpstr>
      <vt:lpstr>System  Approach</vt:lpstr>
      <vt:lpstr>PowerPoint Presentation</vt:lpstr>
      <vt:lpstr>Algorithm &amp; Deployment</vt:lpstr>
      <vt:lpstr>PowerPoint Presentation</vt:lpstr>
      <vt:lpstr>        </vt:lpstr>
      <vt:lpstr>PowerPoint Presentation</vt:lpstr>
      <vt:lpstr>PowerPoint Presentation</vt:lpstr>
      <vt:lpstr>Result</vt:lpstr>
      <vt:lpstr>PowerPoint Presentation</vt:lpstr>
      <vt:lpstr>Github link:</vt:lpstr>
      <vt:lpstr>Conclusion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atul singh</cp:lastModifiedBy>
  <cp:revision>41</cp:revision>
  <dcterms:created xsi:type="dcterms:W3CDTF">2021-05-26T16:50:10Z</dcterms:created>
  <dcterms:modified xsi:type="dcterms:W3CDTF">2025-07-26T04:27:31Z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