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7" r:id="rId7"/>
    <p:sldId id="263" r:id="rId8"/>
    <p:sldId id="264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xmlns:p14="http://schemas.microsoft.com/office/powerpoint/2010/main">
    <p:fade thruBlk="1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524" y="3876440"/>
            <a:ext cx="5986738" cy="1451005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Next Demi Bold"/>
                <a:cs typeface="Avenir Next Demi Bold"/>
              </a:rPr>
              <a:t>trailer ZONE</a:t>
            </a:r>
            <a:endParaRPr lang="en-US" sz="4800" b="1" i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venir Next Demi Bold"/>
              <a:cs typeface="Avenir Next Demi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547" y="4394039"/>
            <a:ext cx="8615909" cy="1117687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AR DARLING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0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ctr"/>
            <a:r>
              <a:rPr lang="en-US" sz="4000" dirty="0">
                <a:solidFill>
                  <a:srgbClr val="FFFF00"/>
                </a:solidFill>
              </a:rPr>
              <a:t>Written , Produced and Directed by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Esther Maxi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Jimel</a:t>
            </a:r>
            <a:r>
              <a:rPr lang="en-US" sz="2800" dirty="0" smtClean="0">
                <a:solidFill>
                  <a:srgbClr val="FFFF00"/>
                </a:solidFill>
              </a:rPr>
              <a:t> Joseph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Atul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Singla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921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i="1" dirty="0">
                <a:solidFill>
                  <a:srgbClr val="00B0F0"/>
                </a:solidFill>
                <a:latin typeface="Avenir Book"/>
                <a:cs typeface="Avenir Book"/>
              </a:rPr>
              <a:t>We’ve all been there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2336873"/>
            <a:ext cx="9828961" cy="419226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Trailers </a:t>
            </a:r>
            <a:r>
              <a:rPr lang="en-US" sz="2800" dirty="0"/>
              <a:t>shape our opinion on an </a:t>
            </a:r>
            <a:r>
              <a:rPr lang="en-US" sz="2800" dirty="0" smtClean="0"/>
              <a:t>upcoming movies.</a:t>
            </a:r>
            <a:endParaRPr lang="en-US" sz="2800" dirty="0"/>
          </a:p>
          <a:p>
            <a:pPr algn="just"/>
            <a:r>
              <a:rPr lang="en-US" sz="2800" dirty="0"/>
              <a:t>They attract millions of people to see the </a:t>
            </a:r>
            <a:r>
              <a:rPr lang="en-US" sz="2800" dirty="0" smtClean="0"/>
              <a:t>theaters.</a:t>
            </a:r>
            <a:endParaRPr lang="en-US" sz="2800" dirty="0"/>
          </a:p>
          <a:p>
            <a:r>
              <a:rPr lang="en-US" sz="2800" dirty="0"/>
              <a:t>In 2014, Hollywood studios collectively spent $3.16 billion  marketing efforts to draw people to the theaters.                           	_ Los Angeles Times </a:t>
            </a:r>
            <a:endParaRPr lang="en-US" sz="2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3400" dirty="0"/>
              <a:t>			</a:t>
            </a:r>
            <a:r>
              <a:rPr lang="en-US" sz="3400" u="sng" dirty="0"/>
              <a:t>Was it always this way?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379" y="753228"/>
            <a:ext cx="11486147" cy="1080938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00B0F0"/>
                </a:solidFill>
                <a:latin typeface="Avenir Book"/>
                <a:cs typeface="Avenir Book"/>
              </a:rPr>
              <a:t>Movie </a:t>
            </a:r>
            <a:r>
              <a:rPr lang="en-US" sz="5000" dirty="0" smtClean="0">
                <a:solidFill>
                  <a:srgbClr val="00B0F0"/>
                </a:solidFill>
                <a:latin typeface="Avenir Book"/>
                <a:cs typeface="Avenir Book"/>
              </a:rPr>
              <a:t>trailers </a:t>
            </a:r>
            <a:r>
              <a:rPr lang="en-US" sz="5000" dirty="0">
                <a:solidFill>
                  <a:srgbClr val="00B0F0"/>
                </a:solidFill>
                <a:latin typeface="Avenir Book"/>
                <a:cs typeface="Avenir Book"/>
              </a:rPr>
              <a:t>through </a:t>
            </a:r>
            <a:r>
              <a:rPr lang="en-US" sz="5000" dirty="0" smtClean="0">
                <a:solidFill>
                  <a:srgbClr val="00B0F0"/>
                </a:solidFill>
                <a:latin typeface="Avenir Book"/>
                <a:cs typeface="Avenir Book"/>
              </a:rPr>
              <a:t>history.</a:t>
            </a:r>
            <a:endParaRPr lang="en-US" sz="5000" dirty="0">
              <a:solidFill>
                <a:srgbClr val="00B0F0"/>
              </a:solidFill>
              <a:latin typeface="Avenir Book"/>
              <a:cs typeface="Avenir Book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01135" y="2070054"/>
            <a:ext cx="3063240" cy="1075856"/>
          </a:xfrm>
        </p:spPr>
        <p:txBody>
          <a:bodyPr/>
          <a:lstStyle/>
          <a:p>
            <a:r>
              <a:rPr lang="en-US" sz="3000" u="sng" dirty="0"/>
              <a:t>1913</a:t>
            </a:r>
            <a:r>
              <a:rPr lang="en-US" sz="3000" dirty="0"/>
              <a:t> – beginning of trailers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210970" y="2239266"/>
            <a:ext cx="3336489" cy="4243462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Trailers were played at the end of each  movie. </a:t>
            </a:r>
            <a:r>
              <a:rPr lang="en-US" sz="2400" dirty="0">
                <a:solidFill>
                  <a:srgbClr val="FFFF00"/>
                </a:solidFill>
              </a:rPr>
              <a:t>(which explains its name)</a:t>
            </a:r>
            <a:endParaRPr lang="en-US" sz="2400" dirty="0"/>
          </a:p>
          <a:p>
            <a:r>
              <a:rPr lang="en-US" sz="2400" dirty="0"/>
              <a:t>Previews are shown before the film begins.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44535" y="1574723"/>
            <a:ext cx="3620307" cy="1181882"/>
          </a:xfrm>
        </p:spPr>
        <p:txBody>
          <a:bodyPr/>
          <a:lstStyle/>
          <a:p>
            <a:r>
              <a:rPr lang="en-US" sz="3000" dirty="0"/>
              <a:t> </a:t>
            </a:r>
            <a:r>
              <a:rPr lang="en-US" sz="3000" u="sng" dirty="0"/>
              <a:t>2017</a:t>
            </a:r>
            <a:r>
              <a:rPr lang="en-US" sz="3000" dirty="0"/>
              <a:t> –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>
          <a:xfrm>
            <a:off x="7359300" y="2756605"/>
            <a:ext cx="3070025" cy="347869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railers are as important as the movie itself. People now performing breakdowns and live reactions on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trailer </a:t>
            </a:r>
            <a:r>
              <a:rPr lang="en-US" sz="2400" dirty="0" smtClean="0"/>
              <a:t>ZONE offers a revolutionary </a:t>
            </a:r>
            <a:r>
              <a:rPr lang="en-US" sz="2400" dirty="0"/>
              <a:t>way to watch trailers.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half" idx="16"/>
          </p:nvPr>
        </p:nvSpPr>
        <p:spPr>
          <a:xfrm>
            <a:off x="3861380" y="2343185"/>
            <a:ext cx="3336489" cy="4172534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800" u="sng" dirty="0" smtClean="0"/>
              <a:t>1990’s-</a:t>
            </a:r>
          </a:p>
          <a:p>
            <a:r>
              <a:rPr lang="en-US" sz="2400" dirty="0" smtClean="0"/>
              <a:t>Movie trailers and TV spots became a part of the movie watching experience</a:t>
            </a:r>
            <a:endParaRPr lang="en-US" sz="2400" dirty="0"/>
          </a:p>
          <a:p>
            <a:r>
              <a:rPr lang="en-US" sz="2800" dirty="0" smtClean="0"/>
              <a:t>The trailer voice over guy .</a:t>
            </a:r>
          </a:p>
          <a:p>
            <a:r>
              <a:rPr lang="en-US" sz="2400" b="1" dirty="0"/>
              <a:t>IN A WORLD.... IN A TIME.... THIS SUMMER...</a:t>
            </a:r>
          </a:p>
        </p:txBody>
      </p:sp>
    </p:spTree>
    <p:extLst>
      <p:ext uri="{BB962C8B-B14F-4D97-AF65-F5344CB8AC3E}">
        <p14:creationId xmlns:p14="http://schemas.microsoft.com/office/powerpoint/2010/main" val="132856328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Avenir Book"/>
                <a:cs typeface="Avenir Book"/>
              </a:rPr>
              <a:t>trailer ZONE</a:t>
            </a:r>
            <a:endParaRPr lang="en-US" sz="5400" dirty="0">
              <a:latin typeface="Avenir Book"/>
              <a:cs typeface="Avenir Book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56672" y="2336872"/>
            <a:ext cx="10651959" cy="4256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It’s </a:t>
            </a:r>
            <a:r>
              <a:rPr lang="en-US" sz="2800" dirty="0"/>
              <a:t>a functional app specially designed to meet your needs.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Now, you can scroll through the latest movies </a:t>
            </a:r>
            <a:r>
              <a:rPr lang="en-US" sz="2800" b="1" i="1" u="sng" dirty="0">
                <a:latin typeface="Lucida Calligraphy" panose="03010101010101010101" pitchFamily="66" charset="0"/>
              </a:rPr>
              <a:t>faster</a:t>
            </a:r>
            <a:r>
              <a:rPr lang="en-US" sz="2800" b="1" i="1" dirty="0">
                <a:latin typeface="Lucida Calligraphy" panose="03010101010101010101" pitchFamily="66" charset="0"/>
              </a:rPr>
              <a:t> </a:t>
            </a:r>
            <a:r>
              <a:rPr lang="en-US" sz="2800" dirty="0"/>
              <a:t>!</a:t>
            </a:r>
            <a:endParaRPr lang="en-US" sz="28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Search and watch trailers </a:t>
            </a:r>
            <a:r>
              <a:rPr lang="en-US" sz="2800" b="1" i="1" u="sng" dirty="0">
                <a:latin typeface="Lucida Calligraphy" panose="03010101010101010101" pitchFamily="66" charset="0"/>
              </a:rPr>
              <a:t>anywhere</a:t>
            </a:r>
            <a:r>
              <a:rPr lang="en-US" sz="2800" u="sng" dirty="0"/>
              <a:t> </a:t>
            </a:r>
            <a:r>
              <a:rPr lang="en-US" sz="2800" dirty="0"/>
              <a:t> you want.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Find movie theaters near you in </a:t>
            </a:r>
            <a:r>
              <a:rPr lang="en-US" sz="2800" b="1" i="1" u="sng" dirty="0">
                <a:latin typeface="Lucida Calligraphy" panose="03010101010101010101" pitchFamily="66" charset="0"/>
              </a:rPr>
              <a:t>one</a:t>
            </a:r>
            <a:r>
              <a:rPr lang="en-US" sz="2800" dirty="0"/>
              <a:t>  click.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99114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i="1" dirty="0">
                <a:solidFill>
                  <a:srgbClr val="00B0F0"/>
                </a:solidFill>
                <a:latin typeface="Avenir Book"/>
                <a:cs typeface="Avenir Book"/>
              </a:rPr>
              <a:t>trailer ZONE</a:t>
            </a:r>
            <a:endParaRPr lang="en-US" sz="5400" dirty="0">
              <a:solidFill>
                <a:srgbClr val="00B0F0"/>
              </a:solidFill>
              <a:latin typeface="Avenir Book"/>
              <a:cs typeface="Avenir Book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06350" y="2111423"/>
            <a:ext cx="10414516" cy="92374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Made use of the following API’s </a:t>
            </a:r>
            <a:endParaRPr lang="en-US" sz="2600" dirty="0"/>
          </a:p>
        </p:txBody>
      </p:sp>
      <p:sp>
        <p:nvSpPr>
          <p:cNvPr id="10" name="Content Placeholder 21"/>
          <p:cNvSpPr>
            <a:spLocks noGrp="1"/>
          </p:cNvSpPr>
          <p:nvPr>
            <p:ph idx="1"/>
          </p:nvPr>
        </p:nvSpPr>
        <p:spPr>
          <a:xfrm>
            <a:off x="256672" y="3068161"/>
            <a:ext cx="4443659" cy="31836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moviedb.org</a:t>
            </a:r>
            <a:endParaRPr lang="en-US" sz="28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foursquare.com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googlemaps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11" name="Picture 10" descr="four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95" y="3667705"/>
            <a:ext cx="1715208" cy="1715208"/>
          </a:xfrm>
          <a:prstGeom prst="rect">
            <a:avLst/>
          </a:prstGeom>
        </p:spPr>
      </p:pic>
      <p:pic>
        <p:nvPicPr>
          <p:cNvPr id="12" name="Picture 11" descr="m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78" y="3756447"/>
            <a:ext cx="1572774" cy="1621084"/>
          </a:xfrm>
          <a:prstGeom prst="rect">
            <a:avLst/>
          </a:prstGeom>
        </p:spPr>
      </p:pic>
      <p:pic>
        <p:nvPicPr>
          <p:cNvPr id="13" name="Picture 12" descr="Googlemapslogo20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29" y="3497045"/>
            <a:ext cx="1880485" cy="1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Avenir Book"/>
                <a:cs typeface="Avenir Book"/>
              </a:rPr>
              <a:t>Challenges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73349" y="1834166"/>
            <a:ext cx="9800109" cy="13119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Combine two APIs to display theaters on a custom Google map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Debugging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6" t="23229" r="-16" b="25312"/>
          <a:stretch/>
        </p:blipFill>
        <p:spPr>
          <a:xfrm>
            <a:off x="1104990" y="3248026"/>
            <a:ext cx="8790445" cy="3324224"/>
          </a:xfrm>
        </p:spPr>
      </p:pic>
    </p:spTree>
    <p:extLst>
      <p:ext uri="{BB962C8B-B14F-4D97-AF65-F5344CB8AC3E}">
        <p14:creationId xmlns:p14="http://schemas.microsoft.com/office/powerpoint/2010/main" val="3024977088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Avenir Book"/>
                <a:cs typeface="Avenir Book"/>
              </a:rPr>
              <a:t>Challenges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41112" y="2342360"/>
            <a:ext cx="9153277" cy="2969188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600" dirty="0" smtClean="0"/>
              <a:t>Struggled with making the </a:t>
            </a:r>
            <a:r>
              <a:rPr lang="en-US" sz="2600" dirty="0" err="1" smtClean="0"/>
              <a:t>ajax</a:t>
            </a:r>
            <a:r>
              <a:rPr lang="en-US" sz="2600" dirty="0" smtClean="0"/>
              <a:t> requests work effectively.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600" dirty="0" smtClean="0"/>
              <a:t>Merging the teams code into </a:t>
            </a:r>
            <a:r>
              <a:rPr lang="en-US" sz="2600" dirty="0" err="1" smtClean="0"/>
              <a:t>Git</a:t>
            </a:r>
            <a:r>
              <a:rPr lang="en-US" sz="2600" dirty="0" smtClean="0"/>
              <a:t> hub.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600" dirty="0" smtClean="0"/>
              <a:t>Adding login / sign up capability using firebase.</a:t>
            </a:r>
          </a:p>
          <a:p>
            <a:pPr marL="457200" indent="-457200">
              <a:buFont typeface="Wingdings" charset="2"/>
              <a:buChar char="Ø"/>
            </a:pPr>
            <a:endParaRPr lang="en-US" sz="2600" dirty="0"/>
          </a:p>
          <a:p>
            <a:pPr marL="457200" indent="-457200">
              <a:buFont typeface="Wingdings" charset="2"/>
              <a:buChar char="Ø"/>
            </a:pPr>
            <a:endParaRPr lang="en-US" sz="2600" dirty="0"/>
          </a:p>
        </p:txBody>
      </p:sp>
      <p:pic>
        <p:nvPicPr>
          <p:cNvPr id="2" name="Picture 1" descr="Screen Shot 2017-04-11 at 1.2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99" y="4548509"/>
            <a:ext cx="5970245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venir Book"/>
                <a:cs typeface="Avenir Book"/>
              </a:rPr>
              <a:t>Coming soon</a:t>
            </a:r>
            <a:r>
              <a:rPr lang="mr-IN" sz="5400" dirty="0" smtClean="0">
                <a:solidFill>
                  <a:srgbClr val="00B0F0"/>
                </a:solidFill>
                <a:latin typeface="Avenir Book"/>
                <a:cs typeface="Avenir Book"/>
              </a:rPr>
              <a:t>…</a:t>
            </a:r>
            <a:endParaRPr lang="en-US" sz="5400" dirty="0">
              <a:solidFill>
                <a:srgbClr val="00B0F0"/>
              </a:solidFill>
              <a:latin typeface="Avenir Book"/>
              <a:cs typeface="Avenir Book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0321" y="2137558"/>
            <a:ext cx="9613861" cy="450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next </a:t>
            </a:r>
            <a:r>
              <a:rPr lang="en-US" sz="2800" dirty="0" smtClean="0"/>
              <a:t>updates </a:t>
            </a:r>
            <a:r>
              <a:rPr lang="en-US" sz="2800" dirty="0"/>
              <a:t>will include: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Option to buy </a:t>
            </a:r>
            <a:r>
              <a:rPr lang="en-US" sz="2800" dirty="0"/>
              <a:t>movie tickets directly from the app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Directions to the movie theater from user’s location.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rgbClr val="FFFFFF"/>
                </a:solidFill>
              </a:rPr>
              <a:t>Schedule an </a:t>
            </a:r>
            <a:r>
              <a:rPr lang="en-US" sz="2800" dirty="0" err="1" smtClean="0">
                <a:solidFill>
                  <a:srgbClr val="FFFFFF"/>
                </a:solidFill>
              </a:rPr>
              <a:t>Uber</a:t>
            </a:r>
            <a:r>
              <a:rPr lang="en-US" sz="2800" dirty="0" smtClean="0">
                <a:solidFill>
                  <a:srgbClr val="FFFFFF"/>
                </a:solidFill>
              </a:rPr>
              <a:t> to the theater .</a:t>
            </a: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Google/ Facebook  authentication to let users log in</a:t>
            </a:r>
            <a:r>
              <a:rPr lang="en-US" sz="2800" dirty="0" smtClean="0">
                <a:solidFill>
                  <a:srgbClr val="FFFFFF"/>
                </a:solidFill>
              </a:rPr>
              <a:t>.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Avenir Book"/>
                <a:cs typeface="Avenir Book"/>
              </a:rPr>
              <a:t>t</a:t>
            </a:r>
            <a:r>
              <a:rPr lang="en-US" sz="5400" dirty="0" smtClean="0">
                <a:solidFill>
                  <a:srgbClr val="00B0F0"/>
                </a:solidFill>
                <a:latin typeface="Avenir Book"/>
                <a:cs typeface="Avenir Book"/>
              </a:rPr>
              <a:t>railer ZONE</a:t>
            </a:r>
            <a:endParaRPr lang="en-US" sz="5400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u="sng" dirty="0"/>
              <a:t>https://jimelj.github.io/Trailer-Zone/</a:t>
            </a:r>
          </a:p>
        </p:txBody>
      </p:sp>
    </p:spTree>
    <p:extLst>
      <p:ext uri="{BB962C8B-B14F-4D97-AF65-F5344CB8AC3E}">
        <p14:creationId xmlns:p14="http://schemas.microsoft.com/office/powerpoint/2010/main" val="33230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1146</TotalTime>
  <Words>315</Words>
  <Application>Microsoft Macintosh PowerPoint</Application>
  <PresentationFormat>Custom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Berlin</vt:lpstr>
      <vt:lpstr>trailer ZONE</vt:lpstr>
      <vt:lpstr>We’ve all been there</vt:lpstr>
      <vt:lpstr>Movie trailers through history.</vt:lpstr>
      <vt:lpstr>trailer ZONE</vt:lpstr>
      <vt:lpstr>trailer ZONE</vt:lpstr>
      <vt:lpstr>Challenges</vt:lpstr>
      <vt:lpstr>Challenges</vt:lpstr>
      <vt:lpstr>Coming soon…</vt:lpstr>
      <vt:lpstr>trailer ZONE</vt:lpstr>
      <vt:lpstr>Written , Produced and Directed by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Trailer Zone</dc:title>
  <dc:creator>Esther Maxi</dc:creator>
  <cp:lastModifiedBy>Lucky</cp:lastModifiedBy>
  <cp:revision>98</cp:revision>
  <dcterms:created xsi:type="dcterms:W3CDTF">2017-04-10T21:47:54Z</dcterms:created>
  <dcterms:modified xsi:type="dcterms:W3CDTF">2017-04-11T17:27:52Z</dcterms:modified>
</cp:coreProperties>
</file>