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9" r:id="rId10"/>
    <p:sldId id="278" r:id="rId11"/>
    <p:sldId id="268" r:id="rId12"/>
    <p:sldId id="279" r:id="rId13"/>
    <p:sldId id="280" r:id="rId14"/>
    <p:sldId id="276" r:id="rId15"/>
    <p:sldId id="262" r:id="rId16"/>
    <p:sldId id="265" r:id="rId17"/>
    <p:sldId id="266" r:id="rId18"/>
    <p:sldId id="271" r:id="rId19"/>
    <p:sldId id="272" r:id="rId20"/>
    <p:sldId id="273" r:id="rId21"/>
    <p:sldId id="274" r:id="rId22"/>
    <p:sldId id="275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tul Tiwar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6" autoAdjust="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7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30T10:45:13.059" idx="1">
    <p:pos x="-4" y="10"/>
    <p:text>Make the Data stats a table,
Break up slides into 1:Request, Challenges, 2:Approach, Results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C8B0EF-C8DD-964A-895A-45C42056EAD6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843A5B-DCFA-EC48-A329-F7E663DCDB02}">
      <dgm:prSet phldrT="[Text]"/>
      <dgm:spPr/>
      <dgm:t>
        <a:bodyPr/>
        <a:lstStyle/>
        <a:p>
          <a:r>
            <a:rPr lang="en-US" dirty="0" smtClean="0"/>
            <a:t>Display and Chart in Browser Window</a:t>
          </a:r>
          <a:endParaRPr lang="en-US" dirty="0"/>
        </a:p>
      </dgm:t>
    </dgm:pt>
    <dgm:pt modelId="{07BCBEB1-0ED4-B64C-B3FF-D84F0BFAB7A9}" type="parTrans" cxnId="{B5921F86-0B7D-2140-9CDE-ACFE959C1EF9}">
      <dgm:prSet/>
      <dgm:spPr/>
      <dgm:t>
        <a:bodyPr/>
        <a:lstStyle/>
        <a:p>
          <a:endParaRPr lang="en-US"/>
        </a:p>
      </dgm:t>
    </dgm:pt>
    <dgm:pt modelId="{10315C88-D5D5-754B-A966-2148C58EBA5C}" type="sibTrans" cxnId="{B5921F86-0B7D-2140-9CDE-ACFE959C1EF9}">
      <dgm:prSet/>
      <dgm:spPr/>
      <dgm:t>
        <a:bodyPr/>
        <a:lstStyle/>
        <a:p>
          <a:endParaRPr lang="en-US"/>
        </a:p>
      </dgm:t>
    </dgm:pt>
    <dgm:pt modelId="{6C536727-A5F9-074F-9780-0A0176582BE3}">
      <dgm:prSet phldrT="[Text]"/>
      <dgm:spPr/>
      <dgm:t>
        <a:bodyPr/>
        <a:lstStyle/>
        <a:p>
          <a:r>
            <a:rPr lang="en-US" dirty="0" smtClean="0"/>
            <a:t>Transform Data (JavaScript)</a:t>
          </a:r>
          <a:endParaRPr lang="en-US" dirty="0"/>
        </a:p>
      </dgm:t>
    </dgm:pt>
    <dgm:pt modelId="{28CB7888-ECB0-0445-9828-7A92C4EAF063}" type="parTrans" cxnId="{31C5856A-235A-F74C-93EE-E8529098A831}">
      <dgm:prSet/>
      <dgm:spPr/>
      <dgm:t>
        <a:bodyPr/>
        <a:lstStyle/>
        <a:p>
          <a:endParaRPr lang="en-US"/>
        </a:p>
      </dgm:t>
    </dgm:pt>
    <dgm:pt modelId="{A6EBE317-7C1D-6742-A73B-47F87DB00CF4}" type="sibTrans" cxnId="{31C5856A-235A-F74C-93EE-E8529098A831}">
      <dgm:prSet/>
      <dgm:spPr/>
      <dgm:t>
        <a:bodyPr/>
        <a:lstStyle/>
        <a:p>
          <a:endParaRPr lang="en-US"/>
        </a:p>
      </dgm:t>
    </dgm:pt>
    <dgm:pt modelId="{5DDAF7F1-2236-3E43-98D6-7C3F7FD80288}">
      <dgm:prSet phldrT="[Text]"/>
      <dgm:spPr/>
      <dgm:t>
        <a:bodyPr/>
        <a:lstStyle/>
        <a:p>
          <a:r>
            <a:rPr lang="en-US" dirty="0" err="1" smtClean="0"/>
            <a:t>RJMetrics</a:t>
          </a:r>
          <a:r>
            <a:rPr lang="en-US" dirty="0" smtClean="0"/>
            <a:t> API Call</a:t>
          </a:r>
          <a:endParaRPr lang="en-US" dirty="0"/>
        </a:p>
      </dgm:t>
    </dgm:pt>
    <dgm:pt modelId="{67222959-628F-9D49-B046-09863617E077}" type="parTrans" cxnId="{8FD3B942-757B-8F49-AC9D-A8931FE9F854}">
      <dgm:prSet/>
      <dgm:spPr/>
      <dgm:t>
        <a:bodyPr/>
        <a:lstStyle/>
        <a:p>
          <a:endParaRPr lang="en-US"/>
        </a:p>
      </dgm:t>
    </dgm:pt>
    <dgm:pt modelId="{4183419F-6EA7-4E41-9564-F3337D8218B5}" type="sibTrans" cxnId="{8FD3B942-757B-8F49-AC9D-A8931FE9F854}">
      <dgm:prSet/>
      <dgm:spPr/>
      <dgm:t>
        <a:bodyPr/>
        <a:lstStyle/>
        <a:p>
          <a:endParaRPr lang="en-US"/>
        </a:p>
      </dgm:t>
    </dgm:pt>
    <dgm:pt modelId="{B5E37C19-BD33-7B4B-A4BF-9F11A7052014}">
      <dgm:prSet phldrT="[Text]"/>
      <dgm:spPr/>
      <dgm:t>
        <a:bodyPr/>
        <a:lstStyle/>
        <a:p>
          <a:r>
            <a:rPr lang="en-US" dirty="0" err="1" smtClean="0"/>
            <a:t>Distimo</a:t>
          </a:r>
          <a:r>
            <a:rPr lang="en-US" dirty="0" smtClean="0"/>
            <a:t> API Call</a:t>
          </a:r>
          <a:endParaRPr lang="en-US" dirty="0"/>
        </a:p>
      </dgm:t>
    </dgm:pt>
    <dgm:pt modelId="{62894669-1773-2E46-84CD-4CC105F812C0}" type="parTrans" cxnId="{D4653932-9B1B-6A4E-88C2-C816D6F9C8D6}">
      <dgm:prSet/>
      <dgm:spPr/>
      <dgm:t>
        <a:bodyPr/>
        <a:lstStyle/>
        <a:p>
          <a:endParaRPr lang="en-US"/>
        </a:p>
      </dgm:t>
    </dgm:pt>
    <dgm:pt modelId="{34E83AE9-29DC-AF4C-982A-08342CCF93CA}" type="sibTrans" cxnId="{D4653932-9B1B-6A4E-88C2-C816D6F9C8D6}">
      <dgm:prSet/>
      <dgm:spPr/>
      <dgm:t>
        <a:bodyPr/>
        <a:lstStyle/>
        <a:p>
          <a:endParaRPr lang="en-US"/>
        </a:p>
      </dgm:t>
    </dgm:pt>
    <dgm:pt modelId="{BEC4C909-F833-1449-847C-58F51A6FC5BC}">
      <dgm:prSet phldrT="[Text]"/>
      <dgm:spPr/>
      <dgm:t>
        <a:bodyPr/>
        <a:lstStyle/>
        <a:p>
          <a:r>
            <a:rPr lang="en-US" dirty="0" smtClean="0"/>
            <a:t>Extract Relevant Google Data</a:t>
          </a:r>
          <a:endParaRPr lang="en-US" dirty="0"/>
        </a:p>
      </dgm:t>
    </dgm:pt>
    <dgm:pt modelId="{1BFC1D36-F7BE-E84B-94E7-C1E115E3F2D6}" type="parTrans" cxnId="{EB1DFB02-1790-4248-A21A-FF29BD456C80}">
      <dgm:prSet/>
      <dgm:spPr/>
      <dgm:t>
        <a:bodyPr/>
        <a:lstStyle/>
        <a:p>
          <a:endParaRPr lang="en-US"/>
        </a:p>
      </dgm:t>
    </dgm:pt>
    <dgm:pt modelId="{13D4F3F8-D003-AA47-9248-36FA806C8B65}" type="sibTrans" cxnId="{EB1DFB02-1790-4248-A21A-FF29BD456C80}">
      <dgm:prSet/>
      <dgm:spPr/>
      <dgm:t>
        <a:bodyPr/>
        <a:lstStyle/>
        <a:p>
          <a:endParaRPr lang="en-US"/>
        </a:p>
      </dgm:t>
    </dgm:pt>
    <dgm:pt modelId="{163C86F4-55B3-684D-8789-74BE4CB49AEB}">
      <dgm:prSet phldrT="[Text]"/>
      <dgm:spPr/>
      <dgm:t>
        <a:bodyPr/>
        <a:lstStyle/>
        <a:p>
          <a:r>
            <a:rPr lang="en-US" dirty="0" smtClean="0"/>
            <a:t>Google Authentication/API Calls</a:t>
          </a:r>
          <a:endParaRPr lang="en-US" dirty="0"/>
        </a:p>
      </dgm:t>
    </dgm:pt>
    <dgm:pt modelId="{BFDCCA59-291B-AF4A-A15A-5B124ECEF86F}" type="parTrans" cxnId="{94FBD63E-95CA-CB4B-8935-EB65FC339CB0}">
      <dgm:prSet/>
      <dgm:spPr/>
      <dgm:t>
        <a:bodyPr/>
        <a:lstStyle/>
        <a:p>
          <a:endParaRPr lang="en-US"/>
        </a:p>
      </dgm:t>
    </dgm:pt>
    <dgm:pt modelId="{5658656A-80C2-834D-A659-A56625B52902}" type="sibTrans" cxnId="{94FBD63E-95CA-CB4B-8935-EB65FC339CB0}">
      <dgm:prSet/>
      <dgm:spPr/>
      <dgm:t>
        <a:bodyPr/>
        <a:lstStyle/>
        <a:p>
          <a:endParaRPr lang="en-US"/>
        </a:p>
      </dgm:t>
    </dgm:pt>
    <dgm:pt modelId="{F208A706-718D-294E-B0D8-68BA93A08EDB}">
      <dgm:prSet phldrT="[Text]"/>
      <dgm:spPr/>
      <dgm:t>
        <a:bodyPr/>
        <a:lstStyle/>
        <a:p>
          <a:r>
            <a:rPr lang="en-US" dirty="0" smtClean="0"/>
            <a:t>Client</a:t>
          </a:r>
          <a:endParaRPr lang="en-US" dirty="0"/>
        </a:p>
      </dgm:t>
    </dgm:pt>
    <dgm:pt modelId="{370F3E7A-1FC5-8A4C-8D5C-49752E78FEE3}" type="parTrans" cxnId="{49DB5F26-3241-6D41-9016-CA966954FB86}">
      <dgm:prSet/>
      <dgm:spPr/>
      <dgm:t>
        <a:bodyPr/>
        <a:lstStyle/>
        <a:p>
          <a:endParaRPr lang="en-US"/>
        </a:p>
      </dgm:t>
    </dgm:pt>
    <dgm:pt modelId="{433B24B8-4052-8D4B-ADAD-7BCE2691D308}" type="sibTrans" cxnId="{49DB5F26-3241-6D41-9016-CA966954FB86}">
      <dgm:prSet/>
      <dgm:spPr/>
      <dgm:t>
        <a:bodyPr/>
        <a:lstStyle/>
        <a:p>
          <a:endParaRPr lang="en-US"/>
        </a:p>
      </dgm:t>
    </dgm:pt>
    <dgm:pt modelId="{AF528141-F88C-0747-81BD-17E8FABC3401}">
      <dgm:prSet phldrT="[Text]"/>
      <dgm:spPr/>
      <dgm:t>
        <a:bodyPr/>
        <a:lstStyle/>
        <a:p>
          <a:r>
            <a:rPr lang="en-US" dirty="0" smtClean="0"/>
            <a:t>Intermediate</a:t>
          </a:r>
          <a:endParaRPr lang="en-US" dirty="0"/>
        </a:p>
      </dgm:t>
    </dgm:pt>
    <dgm:pt modelId="{C096849C-9810-344C-9715-03F544C41BDC}" type="parTrans" cxnId="{14470C2A-7560-F340-AC0C-A33FD92D68B8}">
      <dgm:prSet/>
      <dgm:spPr/>
      <dgm:t>
        <a:bodyPr/>
        <a:lstStyle/>
        <a:p>
          <a:endParaRPr lang="en-US"/>
        </a:p>
      </dgm:t>
    </dgm:pt>
    <dgm:pt modelId="{CE88E17A-D93A-6441-82F8-DE4444AB5AD0}" type="sibTrans" cxnId="{14470C2A-7560-F340-AC0C-A33FD92D68B8}">
      <dgm:prSet/>
      <dgm:spPr/>
      <dgm:t>
        <a:bodyPr/>
        <a:lstStyle/>
        <a:p>
          <a:endParaRPr lang="en-US"/>
        </a:p>
      </dgm:t>
    </dgm:pt>
    <dgm:pt modelId="{457B4BE2-E222-0144-B293-F5E1C7E16243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A3CC0A6B-4A65-0240-BC3C-00E68B1AA5C2}" type="parTrans" cxnId="{443BB1C2-F7B8-BB44-BE67-B08BBE4D0ACC}">
      <dgm:prSet/>
      <dgm:spPr/>
      <dgm:t>
        <a:bodyPr/>
        <a:lstStyle/>
        <a:p>
          <a:endParaRPr lang="en-US"/>
        </a:p>
      </dgm:t>
    </dgm:pt>
    <dgm:pt modelId="{85405D8E-9680-DC41-BFC1-886FEF97C6F7}" type="sibTrans" cxnId="{443BB1C2-F7B8-BB44-BE67-B08BBE4D0ACC}">
      <dgm:prSet/>
      <dgm:spPr/>
      <dgm:t>
        <a:bodyPr/>
        <a:lstStyle/>
        <a:p>
          <a:endParaRPr lang="en-US"/>
        </a:p>
      </dgm:t>
    </dgm:pt>
    <dgm:pt modelId="{D0DFF7C9-1B31-B24D-95D3-B94B043303DD}" type="pres">
      <dgm:prSet presAssocID="{20C8B0EF-C8DD-964A-895A-45C42056EAD6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A4D8E1-1D61-044E-8F75-0F7588445AE8}" type="pres">
      <dgm:prSet presAssocID="{20C8B0EF-C8DD-964A-895A-45C42056EAD6}" presName="hierFlow" presStyleCnt="0"/>
      <dgm:spPr/>
    </dgm:pt>
    <dgm:pt modelId="{06F70E06-2F48-734E-A924-8D8C674053F5}" type="pres">
      <dgm:prSet presAssocID="{20C8B0EF-C8DD-964A-895A-45C42056EAD6}" presName="firstBuf" presStyleCnt="0"/>
      <dgm:spPr/>
    </dgm:pt>
    <dgm:pt modelId="{C56D6D30-1F48-C046-B4F6-D5E6F483B723}" type="pres">
      <dgm:prSet presAssocID="{20C8B0EF-C8DD-964A-895A-45C42056EAD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D2D125E-61FD-514A-8D7A-74AFAFFE9244}" type="pres">
      <dgm:prSet presAssocID="{CA843A5B-DCFA-EC48-A329-F7E663DCDB02}" presName="Name17" presStyleCnt="0"/>
      <dgm:spPr/>
    </dgm:pt>
    <dgm:pt modelId="{BFF1A5FE-0945-B941-9EE7-9A9BF2842EC3}" type="pres">
      <dgm:prSet presAssocID="{CA843A5B-DCFA-EC48-A329-F7E663DCDB0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779313-8F77-524E-AEC6-3EB0EB1B7E0D}" type="pres">
      <dgm:prSet presAssocID="{CA843A5B-DCFA-EC48-A329-F7E663DCDB02}" presName="hierChild2" presStyleCnt="0"/>
      <dgm:spPr/>
    </dgm:pt>
    <dgm:pt modelId="{880AA306-3C68-5A47-96D3-7BCC26FEA5DB}" type="pres">
      <dgm:prSet presAssocID="{28CB7888-ECB0-0445-9828-7A92C4EAF063}" presName="Name25" presStyleLbl="parChTrans1D2" presStyleIdx="0" presStyleCnt="2"/>
      <dgm:spPr/>
      <dgm:t>
        <a:bodyPr/>
        <a:lstStyle/>
        <a:p>
          <a:endParaRPr lang="en-US"/>
        </a:p>
      </dgm:t>
    </dgm:pt>
    <dgm:pt modelId="{79AC1BBB-817F-1D4D-9173-48E4614542FA}" type="pres">
      <dgm:prSet presAssocID="{28CB7888-ECB0-0445-9828-7A92C4EAF06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4A89549-ED2A-3440-AA22-2E73985EC2F8}" type="pres">
      <dgm:prSet presAssocID="{6C536727-A5F9-074F-9780-0A0176582BE3}" presName="Name30" presStyleCnt="0"/>
      <dgm:spPr/>
    </dgm:pt>
    <dgm:pt modelId="{9A35C978-5F1D-4949-957C-84CB157047A7}" type="pres">
      <dgm:prSet presAssocID="{6C536727-A5F9-074F-9780-0A0176582BE3}" presName="level2Shape" presStyleLbl="node2" presStyleIdx="0" presStyleCnt="2"/>
      <dgm:spPr/>
      <dgm:t>
        <a:bodyPr/>
        <a:lstStyle/>
        <a:p>
          <a:endParaRPr lang="en-US"/>
        </a:p>
      </dgm:t>
    </dgm:pt>
    <dgm:pt modelId="{3A99D50E-A4AF-524E-BD5D-B1DAC8EEAFD5}" type="pres">
      <dgm:prSet presAssocID="{6C536727-A5F9-074F-9780-0A0176582BE3}" presName="hierChild3" presStyleCnt="0"/>
      <dgm:spPr/>
    </dgm:pt>
    <dgm:pt modelId="{883521D9-4F22-094B-B3AF-D1161C2C150F}" type="pres">
      <dgm:prSet presAssocID="{67222959-628F-9D49-B046-09863617E077}" presName="Name25" presStyleLbl="parChTrans1D3" presStyleIdx="0" presStyleCnt="3"/>
      <dgm:spPr/>
      <dgm:t>
        <a:bodyPr/>
        <a:lstStyle/>
        <a:p>
          <a:endParaRPr lang="en-US"/>
        </a:p>
      </dgm:t>
    </dgm:pt>
    <dgm:pt modelId="{ADA322D4-C5B4-3849-A587-49CF2AE0E8F1}" type="pres">
      <dgm:prSet presAssocID="{67222959-628F-9D49-B046-09863617E077}" presName="connTx" presStyleLbl="parChTrans1D3" presStyleIdx="0" presStyleCnt="3"/>
      <dgm:spPr/>
      <dgm:t>
        <a:bodyPr/>
        <a:lstStyle/>
        <a:p>
          <a:endParaRPr lang="en-US"/>
        </a:p>
      </dgm:t>
    </dgm:pt>
    <dgm:pt modelId="{86DA1A69-7E4B-084A-A745-6D0DA0079A6C}" type="pres">
      <dgm:prSet presAssocID="{5DDAF7F1-2236-3E43-98D6-7C3F7FD80288}" presName="Name30" presStyleCnt="0"/>
      <dgm:spPr/>
    </dgm:pt>
    <dgm:pt modelId="{E3C67DFC-9509-3F4B-B8B2-3FCFA415061E}" type="pres">
      <dgm:prSet presAssocID="{5DDAF7F1-2236-3E43-98D6-7C3F7FD80288}" presName="level2Shape" presStyleLbl="node3" presStyleIdx="0" presStyleCnt="3"/>
      <dgm:spPr/>
      <dgm:t>
        <a:bodyPr/>
        <a:lstStyle/>
        <a:p>
          <a:endParaRPr lang="en-US"/>
        </a:p>
      </dgm:t>
    </dgm:pt>
    <dgm:pt modelId="{33E88BCE-7E53-E24E-AA8C-566665ACDE02}" type="pres">
      <dgm:prSet presAssocID="{5DDAF7F1-2236-3E43-98D6-7C3F7FD80288}" presName="hierChild3" presStyleCnt="0"/>
      <dgm:spPr/>
    </dgm:pt>
    <dgm:pt modelId="{09A31220-B831-E949-8A4A-B3BB3FBA74D9}" type="pres">
      <dgm:prSet presAssocID="{62894669-1773-2E46-84CD-4CC105F812C0}" presName="Name25" presStyleLbl="parChTrans1D3" presStyleIdx="1" presStyleCnt="3"/>
      <dgm:spPr/>
      <dgm:t>
        <a:bodyPr/>
        <a:lstStyle/>
        <a:p>
          <a:endParaRPr lang="en-US"/>
        </a:p>
      </dgm:t>
    </dgm:pt>
    <dgm:pt modelId="{79BF4AEF-C018-BF46-9CDB-8BCED2B1929E}" type="pres">
      <dgm:prSet presAssocID="{62894669-1773-2E46-84CD-4CC105F812C0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148818B-87E1-DD4C-855A-93F2814913BE}" type="pres">
      <dgm:prSet presAssocID="{B5E37C19-BD33-7B4B-A4BF-9F11A7052014}" presName="Name30" presStyleCnt="0"/>
      <dgm:spPr/>
    </dgm:pt>
    <dgm:pt modelId="{599C3A1D-DB78-9F4A-926C-E14A1BDF3ADC}" type="pres">
      <dgm:prSet presAssocID="{B5E37C19-BD33-7B4B-A4BF-9F11A7052014}" presName="level2Shape" presStyleLbl="node3" presStyleIdx="1" presStyleCnt="3"/>
      <dgm:spPr/>
      <dgm:t>
        <a:bodyPr/>
        <a:lstStyle/>
        <a:p>
          <a:endParaRPr lang="en-US"/>
        </a:p>
      </dgm:t>
    </dgm:pt>
    <dgm:pt modelId="{3DAC4E5E-0D8E-774E-AA20-F03D63D904BA}" type="pres">
      <dgm:prSet presAssocID="{B5E37C19-BD33-7B4B-A4BF-9F11A7052014}" presName="hierChild3" presStyleCnt="0"/>
      <dgm:spPr/>
    </dgm:pt>
    <dgm:pt modelId="{7C23BBDA-D31A-6940-BE48-8C0E9F84170E}" type="pres">
      <dgm:prSet presAssocID="{1BFC1D36-F7BE-E84B-94E7-C1E115E3F2D6}" presName="Name25" presStyleLbl="parChTrans1D2" presStyleIdx="1" presStyleCnt="2"/>
      <dgm:spPr/>
      <dgm:t>
        <a:bodyPr/>
        <a:lstStyle/>
        <a:p>
          <a:endParaRPr lang="en-US"/>
        </a:p>
      </dgm:t>
    </dgm:pt>
    <dgm:pt modelId="{80EC4FFE-8995-3542-9903-DA11649FBF2E}" type="pres">
      <dgm:prSet presAssocID="{1BFC1D36-F7BE-E84B-94E7-C1E115E3F2D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7ED8A78-B40C-3648-B438-133B8329FB4F}" type="pres">
      <dgm:prSet presAssocID="{BEC4C909-F833-1449-847C-58F51A6FC5BC}" presName="Name30" presStyleCnt="0"/>
      <dgm:spPr/>
    </dgm:pt>
    <dgm:pt modelId="{162F5968-C9BD-9343-8567-CE1C3517E74A}" type="pres">
      <dgm:prSet presAssocID="{BEC4C909-F833-1449-847C-58F51A6FC5BC}" presName="level2Shape" presStyleLbl="node2" presStyleIdx="1" presStyleCnt="2"/>
      <dgm:spPr/>
      <dgm:t>
        <a:bodyPr/>
        <a:lstStyle/>
        <a:p>
          <a:endParaRPr lang="en-US"/>
        </a:p>
      </dgm:t>
    </dgm:pt>
    <dgm:pt modelId="{EB822D39-08D8-2942-8E26-D12B65DF3F7E}" type="pres">
      <dgm:prSet presAssocID="{BEC4C909-F833-1449-847C-58F51A6FC5BC}" presName="hierChild3" presStyleCnt="0"/>
      <dgm:spPr/>
    </dgm:pt>
    <dgm:pt modelId="{E60BFA7F-DB36-7944-A1B9-F7FB20217B82}" type="pres">
      <dgm:prSet presAssocID="{BFDCCA59-291B-AF4A-A15A-5B124ECEF86F}" presName="Name25" presStyleLbl="parChTrans1D3" presStyleIdx="2" presStyleCnt="3"/>
      <dgm:spPr/>
      <dgm:t>
        <a:bodyPr/>
        <a:lstStyle/>
        <a:p>
          <a:endParaRPr lang="en-US"/>
        </a:p>
      </dgm:t>
    </dgm:pt>
    <dgm:pt modelId="{DDBBD22E-0FE3-B14C-A005-3633F8518331}" type="pres">
      <dgm:prSet presAssocID="{BFDCCA59-291B-AF4A-A15A-5B124ECEF86F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6F62616-CD93-2B44-91EB-7B802465C4E2}" type="pres">
      <dgm:prSet presAssocID="{163C86F4-55B3-684D-8789-74BE4CB49AEB}" presName="Name30" presStyleCnt="0"/>
      <dgm:spPr/>
    </dgm:pt>
    <dgm:pt modelId="{23241940-67F3-5247-BF43-0459A1CC438B}" type="pres">
      <dgm:prSet presAssocID="{163C86F4-55B3-684D-8789-74BE4CB49AEB}" presName="level2Shape" presStyleLbl="node3" presStyleIdx="2" presStyleCnt="3"/>
      <dgm:spPr/>
      <dgm:t>
        <a:bodyPr/>
        <a:lstStyle/>
        <a:p>
          <a:endParaRPr lang="en-US"/>
        </a:p>
      </dgm:t>
    </dgm:pt>
    <dgm:pt modelId="{5F252B8B-9FF4-E74A-80DD-749B1717B248}" type="pres">
      <dgm:prSet presAssocID="{163C86F4-55B3-684D-8789-74BE4CB49AEB}" presName="hierChild3" presStyleCnt="0"/>
      <dgm:spPr/>
    </dgm:pt>
    <dgm:pt modelId="{82F7FAC3-A59C-604C-A956-782CDFD816ED}" type="pres">
      <dgm:prSet presAssocID="{20C8B0EF-C8DD-964A-895A-45C42056EAD6}" presName="bgShapesFlow" presStyleCnt="0"/>
      <dgm:spPr/>
    </dgm:pt>
    <dgm:pt modelId="{B65834C6-3248-E74B-AE40-81C5CB4D5453}" type="pres">
      <dgm:prSet presAssocID="{F208A706-718D-294E-B0D8-68BA93A08EDB}" presName="rectComp" presStyleCnt="0"/>
      <dgm:spPr/>
    </dgm:pt>
    <dgm:pt modelId="{511CCE6E-82A9-BE47-9EC9-DFCA3427BFDF}" type="pres">
      <dgm:prSet presAssocID="{F208A706-718D-294E-B0D8-68BA93A08EDB}" presName="bgRect" presStyleLbl="bgShp" presStyleIdx="0" presStyleCnt="3"/>
      <dgm:spPr/>
      <dgm:t>
        <a:bodyPr/>
        <a:lstStyle/>
        <a:p>
          <a:endParaRPr lang="en-US"/>
        </a:p>
      </dgm:t>
    </dgm:pt>
    <dgm:pt modelId="{0D03A428-347B-7846-A946-C50B9733DC89}" type="pres">
      <dgm:prSet presAssocID="{F208A706-718D-294E-B0D8-68BA93A08EDB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6636B-0024-944E-B2DF-88B4A1FB412F}" type="pres">
      <dgm:prSet presAssocID="{F208A706-718D-294E-B0D8-68BA93A08EDB}" presName="spComp" presStyleCnt="0"/>
      <dgm:spPr/>
    </dgm:pt>
    <dgm:pt modelId="{D4C8FA83-B058-1942-89C2-96033ACBE3F9}" type="pres">
      <dgm:prSet presAssocID="{F208A706-718D-294E-B0D8-68BA93A08EDB}" presName="hSp" presStyleCnt="0"/>
      <dgm:spPr/>
    </dgm:pt>
    <dgm:pt modelId="{3253ABA4-2BD5-B64E-A8A3-42F122BE9991}" type="pres">
      <dgm:prSet presAssocID="{AF528141-F88C-0747-81BD-17E8FABC3401}" presName="rectComp" presStyleCnt="0"/>
      <dgm:spPr/>
    </dgm:pt>
    <dgm:pt modelId="{CF10DEA9-BD72-504E-81E8-BCF986B4EA99}" type="pres">
      <dgm:prSet presAssocID="{AF528141-F88C-0747-81BD-17E8FABC3401}" presName="bgRect" presStyleLbl="bgShp" presStyleIdx="1" presStyleCnt="3"/>
      <dgm:spPr/>
      <dgm:t>
        <a:bodyPr/>
        <a:lstStyle/>
        <a:p>
          <a:endParaRPr lang="en-US"/>
        </a:p>
      </dgm:t>
    </dgm:pt>
    <dgm:pt modelId="{F46F8316-637A-E147-B368-D1E93822937F}" type="pres">
      <dgm:prSet presAssocID="{AF528141-F88C-0747-81BD-17E8FABC340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A93DEB-4CAE-4F4C-8060-E1595C44ED4A}" type="pres">
      <dgm:prSet presAssocID="{AF528141-F88C-0747-81BD-17E8FABC3401}" presName="spComp" presStyleCnt="0"/>
      <dgm:spPr/>
    </dgm:pt>
    <dgm:pt modelId="{72CA0420-8AE2-BD45-8D56-CDE732F9C6DB}" type="pres">
      <dgm:prSet presAssocID="{AF528141-F88C-0747-81BD-17E8FABC3401}" presName="hSp" presStyleCnt="0"/>
      <dgm:spPr/>
    </dgm:pt>
    <dgm:pt modelId="{63DA6274-64BE-C248-BE8D-BCAC320D2A31}" type="pres">
      <dgm:prSet presAssocID="{457B4BE2-E222-0144-B293-F5E1C7E16243}" presName="rectComp" presStyleCnt="0"/>
      <dgm:spPr/>
    </dgm:pt>
    <dgm:pt modelId="{E7F59950-F585-D24B-9F35-012C72424D4C}" type="pres">
      <dgm:prSet presAssocID="{457B4BE2-E222-0144-B293-F5E1C7E16243}" presName="bgRect" presStyleLbl="bgShp" presStyleIdx="2" presStyleCnt="3"/>
      <dgm:spPr/>
      <dgm:t>
        <a:bodyPr/>
        <a:lstStyle/>
        <a:p>
          <a:endParaRPr lang="en-US"/>
        </a:p>
      </dgm:t>
    </dgm:pt>
    <dgm:pt modelId="{16324537-782E-DE45-A264-099A7AE6947C}" type="pres">
      <dgm:prSet presAssocID="{457B4BE2-E222-0144-B293-F5E1C7E16243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97A585-576C-844B-BEE5-8A82566D6DCF}" type="presOf" srcId="{1BFC1D36-F7BE-E84B-94E7-C1E115E3F2D6}" destId="{80EC4FFE-8995-3542-9903-DA11649FBF2E}" srcOrd="1" destOrd="0" presId="urn:microsoft.com/office/officeart/2005/8/layout/hierarchy5"/>
    <dgm:cxn modelId="{3525E0FA-C72C-5A45-B15E-DA62DF067745}" type="presOf" srcId="{20C8B0EF-C8DD-964A-895A-45C42056EAD6}" destId="{D0DFF7C9-1B31-B24D-95D3-B94B043303DD}" srcOrd="0" destOrd="0" presId="urn:microsoft.com/office/officeart/2005/8/layout/hierarchy5"/>
    <dgm:cxn modelId="{31C5856A-235A-F74C-93EE-E8529098A831}" srcId="{CA843A5B-DCFA-EC48-A329-F7E663DCDB02}" destId="{6C536727-A5F9-074F-9780-0A0176582BE3}" srcOrd="0" destOrd="0" parTransId="{28CB7888-ECB0-0445-9828-7A92C4EAF063}" sibTransId="{A6EBE317-7C1D-6742-A73B-47F87DB00CF4}"/>
    <dgm:cxn modelId="{49DB5F26-3241-6D41-9016-CA966954FB86}" srcId="{20C8B0EF-C8DD-964A-895A-45C42056EAD6}" destId="{F208A706-718D-294E-B0D8-68BA93A08EDB}" srcOrd="1" destOrd="0" parTransId="{370F3E7A-1FC5-8A4C-8D5C-49752E78FEE3}" sibTransId="{433B24B8-4052-8D4B-ADAD-7BCE2691D308}"/>
    <dgm:cxn modelId="{D4653932-9B1B-6A4E-88C2-C816D6F9C8D6}" srcId="{6C536727-A5F9-074F-9780-0A0176582BE3}" destId="{B5E37C19-BD33-7B4B-A4BF-9F11A7052014}" srcOrd="1" destOrd="0" parTransId="{62894669-1773-2E46-84CD-4CC105F812C0}" sibTransId="{34E83AE9-29DC-AF4C-982A-08342CCF93CA}"/>
    <dgm:cxn modelId="{8C355D20-36C0-3B48-BB65-7F612988A843}" type="presOf" srcId="{B5E37C19-BD33-7B4B-A4BF-9F11A7052014}" destId="{599C3A1D-DB78-9F4A-926C-E14A1BDF3ADC}" srcOrd="0" destOrd="0" presId="urn:microsoft.com/office/officeart/2005/8/layout/hierarchy5"/>
    <dgm:cxn modelId="{5517EF17-EE5F-DA4F-A61E-C24F9CF36623}" type="presOf" srcId="{1BFC1D36-F7BE-E84B-94E7-C1E115E3F2D6}" destId="{7C23BBDA-D31A-6940-BE48-8C0E9F84170E}" srcOrd="0" destOrd="0" presId="urn:microsoft.com/office/officeart/2005/8/layout/hierarchy5"/>
    <dgm:cxn modelId="{C2BAEEAA-7495-2044-8FA5-D69C634044D7}" type="presOf" srcId="{62894669-1773-2E46-84CD-4CC105F812C0}" destId="{79BF4AEF-C018-BF46-9CDB-8BCED2B1929E}" srcOrd="1" destOrd="0" presId="urn:microsoft.com/office/officeart/2005/8/layout/hierarchy5"/>
    <dgm:cxn modelId="{A99BCB4B-9733-5F44-8C9F-4B6EBB556A12}" type="presOf" srcId="{F208A706-718D-294E-B0D8-68BA93A08EDB}" destId="{511CCE6E-82A9-BE47-9EC9-DFCA3427BFDF}" srcOrd="0" destOrd="0" presId="urn:microsoft.com/office/officeart/2005/8/layout/hierarchy5"/>
    <dgm:cxn modelId="{AC5CF4D6-B0A9-EC4A-88FA-5130AB08ADF1}" type="presOf" srcId="{6C536727-A5F9-074F-9780-0A0176582BE3}" destId="{9A35C978-5F1D-4949-957C-84CB157047A7}" srcOrd="0" destOrd="0" presId="urn:microsoft.com/office/officeart/2005/8/layout/hierarchy5"/>
    <dgm:cxn modelId="{EB1DFB02-1790-4248-A21A-FF29BD456C80}" srcId="{CA843A5B-DCFA-EC48-A329-F7E663DCDB02}" destId="{BEC4C909-F833-1449-847C-58F51A6FC5BC}" srcOrd="1" destOrd="0" parTransId="{1BFC1D36-F7BE-E84B-94E7-C1E115E3F2D6}" sibTransId="{13D4F3F8-D003-AA47-9248-36FA806C8B65}"/>
    <dgm:cxn modelId="{E11429CF-5A2D-6C4C-912D-2FB393533B46}" type="presOf" srcId="{BEC4C909-F833-1449-847C-58F51A6FC5BC}" destId="{162F5968-C9BD-9343-8567-CE1C3517E74A}" srcOrd="0" destOrd="0" presId="urn:microsoft.com/office/officeart/2005/8/layout/hierarchy5"/>
    <dgm:cxn modelId="{D36F8DF3-079F-F049-8A20-75D5E0727A68}" type="presOf" srcId="{457B4BE2-E222-0144-B293-F5E1C7E16243}" destId="{16324537-782E-DE45-A264-099A7AE6947C}" srcOrd="1" destOrd="0" presId="urn:microsoft.com/office/officeart/2005/8/layout/hierarchy5"/>
    <dgm:cxn modelId="{2AC549B6-04BF-5643-81CD-E583756A60FE}" type="presOf" srcId="{5DDAF7F1-2236-3E43-98D6-7C3F7FD80288}" destId="{E3C67DFC-9509-3F4B-B8B2-3FCFA415061E}" srcOrd="0" destOrd="0" presId="urn:microsoft.com/office/officeart/2005/8/layout/hierarchy5"/>
    <dgm:cxn modelId="{D7A217EC-5BDD-9B4A-88C2-5C806D2A3DEF}" type="presOf" srcId="{BFDCCA59-291B-AF4A-A15A-5B124ECEF86F}" destId="{DDBBD22E-0FE3-B14C-A005-3633F8518331}" srcOrd="1" destOrd="0" presId="urn:microsoft.com/office/officeart/2005/8/layout/hierarchy5"/>
    <dgm:cxn modelId="{68C613CF-FAC9-4949-BC43-8622D493662D}" type="presOf" srcId="{62894669-1773-2E46-84CD-4CC105F812C0}" destId="{09A31220-B831-E949-8A4A-B3BB3FBA74D9}" srcOrd="0" destOrd="0" presId="urn:microsoft.com/office/officeart/2005/8/layout/hierarchy5"/>
    <dgm:cxn modelId="{94FBD63E-95CA-CB4B-8935-EB65FC339CB0}" srcId="{BEC4C909-F833-1449-847C-58F51A6FC5BC}" destId="{163C86F4-55B3-684D-8789-74BE4CB49AEB}" srcOrd="0" destOrd="0" parTransId="{BFDCCA59-291B-AF4A-A15A-5B124ECEF86F}" sibTransId="{5658656A-80C2-834D-A659-A56625B52902}"/>
    <dgm:cxn modelId="{F04F6762-A243-AC42-B332-39FD71DA8D1E}" type="presOf" srcId="{163C86F4-55B3-684D-8789-74BE4CB49AEB}" destId="{23241940-67F3-5247-BF43-0459A1CC438B}" srcOrd="0" destOrd="0" presId="urn:microsoft.com/office/officeart/2005/8/layout/hierarchy5"/>
    <dgm:cxn modelId="{9CE546A8-377E-0745-BD7C-FCB6E390D192}" type="presOf" srcId="{28CB7888-ECB0-0445-9828-7A92C4EAF063}" destId="{880AA306-3C68-5A47-96D3-7BCC26FEA5DB}" srcOrd="0" destOrd="0" presId="urn:microsoft.com/office/officeart/2005/8/layout/hierarchy5"/>
    <dgm:cxn modelId="{8FD3B942-757B-8F49-AC9D-A8931FE9F854}" srcId="{6C536727-A5F9-074F-9780-0A0176582BE3}" destId="{5DDAF7F1-2236-3E43-98D6-7C3F7FD80288}" srcOrd="0" destOrd="0" parTransId="{67222959-628F-9D49-B046-09863617E077}" sibTransId="{4183419F-6EA7-4E41-9564-F3337D8218B5}"/>
    <dgm:cxn modelId="{99F117A4-7661-A54E-A6AB-DCF545AC75FD}" type="presOf" srcId="{67222959-628F-9D49-B046-09863617E077}" destId="{ADA322D4-C5B4-3849-A587-49CF2AE0E8F1}" srcOrd="1" destOrd="0" presId="urn:microsoft.com/office/officeart/2005/8/layout/hierarchy5"/>
    <dgm:cxn modelId="{0B72DC22-5583-1843-9926-983E8B523C2B}" type="presOf" srcId="{CA843A5B-DCFA-EC48-A329-F7E663DCDB02}" destId="{BFF1A5FE-0945-B941-9EE7-9A9BF2842EC3}" srcOrd="0" destOrd="0" presId="urn:microsoft.com/office/officeart/2005/8/layout/hierarchy5"/>
    <dgm:cxn modelId="{7E7D5EEC-C34B-484D-B767-E4DE2E60CC44}" type="presOf" srcId="{457B4BE2-E222-0144-B293-F5E1C7E16243}" destId="{E7F59950-F585-D24B-9F35-012C72424D4C}" srcOrd="0" destOrd="0" presId="urn:microsoft.com/office/officeart/2005/8/layout/hierarchy5"/>
    <dgm:cxn modelId="{E437AF39-AD9D-5244-89F9-C1AC7C9EE3F6}" type="presOf" srcId="{F208A706-718D-294E-B0D8-68BA93A08EDB}" destId="{0D03A428-347B-7846-A946-C50B9733DC89}" srcOrd="1" destOrd="0" presId="urn:microsoft.com/office/officeart/2005/8/layout/hierarchy5"/>
    <dgm:cxn modelId="{A6747658-B1C3-A541-85FE-8FF1D2D0C0E6}" type="presOf" srcId="{67222959-628F-9D49-B046-09863617E077}" destId="{883521D9-4F22-094B-B3AF-D1161C2C150F}" srcOrd="0" destOrd="0" presId="urn:microsoft.com/office/officeart/2005/8/layout/hierarchy5"/>
    <dgm:cxn modelId="{0A51A53C-BEB7-3445-A813-E0034A8F1C01}" type="presOf" srcId="{BFDCCA59-291B-AF4A-A15A-5B124ECEF86F}" destId="{E60BFA7F-DB36-7944-A1B9-F7FB20217B82}" srcOrd="0" destOrd="0" presId="urn:microsoft.com/office/officeart/2005/8/layout/hierarchy5"/>
    <dgm:cxn modelId="{B5921F86-0B7D-2140-9CDE-ACFE959C1EF9}" srcId="{20C8B0EF-C8DD-964A-895A-45C42056EAD6}" destId="{CA843A5B-DCFA-EC48-A329-F7E663DCDB02}" srcOrd="0" destOrd="0" parTransId="{07BCBEB1-0ED4-B64C-B3FF-D84F0BFAB7A9}" sibTransId="{10315C88-D5D5-754B-A966-2148C58EBA5C}"/>
    <dgm:cxn modelId="{14470C2A-7560-F340-AC0C-A33FD92D68B8}" srcId="{20C8B0EF-C8DD-964A-895A-45C42056EAD6}" destId="{AF528141-F88C-0747-81BD-17E8FABC3401}" srcOrd="2" destOrd="0" parTransId="{C096849C-9810-344C-9715-03F544C41BDC}" sibTransId="{CE88E17A-D93A-6441-82F8-DE4444AB5AD0}"/>
    <dgm:cxn modelId="{8D3335F6-C7F8-284E-AAC4-FC304B882C13}" type="presOf" srcId="{AF528141-F88C-0747-81BD-17E8FABC3401}" destId="{F46F8316-637A-E147-B368-D1E93822937F}" srcOrd="1" destOrd="0" presId="urn:microsoft.com/office/officeart/2005/8/layout/hierarchy5"/>
    <dgm:cxn modelId="{443BB1C2-F7B8-BB44-BE67-B08BBE4D0ACC}" srcId="{20C8B0EF-C8DD-964A-895A-45C42056EAD6}" destId="{457B4BE2-E222-0144-B293-F5E1C7E16243}" srcOrd="3" destOrd="0" parTransId="{A3CC0A6B-4A65-0240-BC3C-00E68B1AA5C2}" sibTransId="{85405D8E-9680-DC41-BFC1-886FEF97C6F7}"/>
    <dgm:cxn modelId="{5D7FFDB5-B672-1842-B1EA-268BB55C8359}" type="presOf" srcId="{28CB7888-ECB0-0445-9828-7A92C4EAF063}" destId="{79AC1BBB-817F-1D4D-9173-48E4614542FA}" srcOrd="1" destOrd="0" presId="urn:microsoft.com/office/officeart/2005/8/layout/hierarchy5"/>
    <dgm:cxn modelId="{43455538-D744-624B-BC3A-EC350653E070}" type="presOf" srcId="{AF528141-F88C-0747-81BD-17E8FABC3401}" destId="{CF10DEA9-BD72-504E-81E8-BCF986B4EA99}" srcOrd="0" destOrd="0" presId="urn:microsoft.com/office/officeart/2005/8/layout/hierarchy5"/>
    <dgm:cxn modelId="{18C8D7B0-3A02-EE49-9009-AC699DC9868B}" type="presParOf" srcId="{D0DFF7C9-1B31-B24D-95D3-B94B043303DD}" destId="{2EA4D8E1-1D61-044E-8F75-0F7588445AE8}" srcOrd="0" destOrd="0" presId="urn:microsoft.com/office/officeart/2005/8/layout/hierarchy5"/>
    <dgm:cxn modelId="{A29B4EBA-9F0B-884E-B820-924E87E023BC}" type="presParOf" srcId="{2EA4D8E1-1D61-044E-8F75-0F7588445AE8}" destId="{06F70E06-2F48-734E-A924-8D8C674053F5}" srcOrd="0" destOrd="0" presId="urn:microsoft.com/office/officeart/2005/8/layout/hierarchy5"/>
    <dgm:cxn modelId="{EB61A38C-BE61-4D48-8866-13EA19E1371E}" type="presParOf" srcId="{2EA4D8E1-1D61-044E-8F75-0F7588445AE8}" destId="{C56D6D30-1F48-C046-B4F6-D5E6F483B723}" srcOrd="1" destOrd="0" presId="urn:microsoft.com/office/officeart/2005/8/layout/hierarchy5"/>
    <dgm:cxn modelId="{50ECE2D1-D75E-4B44-9888-46DDC0EE468A}" type="presParOf" srcId="{C56D6D30-1F48-C046-B4F6-D5E6F483B723}" destId="{3D2D125E-61FD-514A-8D7A-74AFAFFE9244}" srcOrd="0" destOrd="0" presId="urn:microsoft.com/office/officeart/2005/8/layout/hierarchy5"/>
    <dgm:cxn modelId="{2F668B64-8826-2F4C-9574-5BE75DAFE0BF}" type="presParOf" srcId="{3D2D125E-61FD-514A-8D7A-74AFAFFE9244}" destId="{BFF1A5FE-0945-B941-9EE7-9A9BF2842EC3}" srcOrd="0" destOrd="0" presId="urn:microsoft.com/office/officeart/2005/8/layout/hierarchy5"/>
    <dgm:cxn modelId="{841ADA70-29CC-FA48-A005-2DB9091CF55E}" type="presParOf" srcId="{3D2D125E-61FD-514A-8D7A-74AFAFFE9244}" destId="{24779313-8F77-524E-AEC6-3EB0EB1B7E0D}" srcOrd="1" destOrd="0" presId="urn:microsoft.com/office/officeart/2005/8/layout/hierarchy5"/>
    <dgm:cxn modelId="{D7F76539-7D40-344F-A912-1551874E3D89}" type="presParOf" srcId="{24779313-8F77-524E-AEC6-3EB0EB1B7E0D}" destId="{880AA306-3C68-5A47-96D3-7BCC26FEA5DB}" srcOrd="0" destOrd="0" presId="urn:microsoft.com/office/officeart/2005/8/layout/hierarchy5"/>
    <dgm:cxn modelId="{892779E2-2510-A044-9F49-C177F8F68DA7}" type="presParOf" srcId="{880AA306-3C68-5A47-96D3-7BCC26FEA5DB}" destId="{79AC1BBB-817F-1D4D-9173-48E4614542FA}" srcOrd="0" destOrd="0" presId="urn:microsoft.com/office/officeart/2005/8/layout/hierarchy5"/>
    <dgm:cxn modelId="{95AE3EE4-B368-3641-9059-D8DC29451864}" type="presParOf" srcId="{24779313-8F77-524E-AEC6-3EB0EB1B7E0D}" destId="{14A89549-ED2A-3440-AA22-2E73985EC2F8}" srcOrd="1" destOrd="0" presId="urn:microsoft.com/office/officeart/2005/8/layout/hierarchy5"/>
    <dgm:cxn modelId="{992086A1-A7ED-994B-912F-BB36EF82B95F}" type="presParOf" srcId="{14A89549-ED2A-3440-AA22-2E73985EC2F8}" destId="{9A35C978-5F1D-4949-957C-84CB157047A7}" srcOrd="0" destOrd="0" presId="urn:microsoft.com/office/officeart/2005/8/layout/hierarchy5"/>
    <dgm:cxn modelId="{5EAA3226-3E91-CB47-B670-6C802FD2C82F}" type="presParOf" srcId="{14A89549-ED2A-3440-AA22-2E73985EC2F8}" destId="{3A99D50E-A4AF-524E-BD5D-B1DAC8EEAFD5}" srcOrd="1" destOrd="0" presId="urn:microsoft.com/office/officeart/2005/8/layout/hierarchy5"/>
    <dgm:cxn modelId="{519969B6-B432-C04F-81EE-B06C54FACC83}" type="presParOf" srcId="{3A99D50E-A4AF-524E-BD5D-B1DAC8EEAFD5}" destId="{883521D9-4F22-094B-B3AF-D1161C2C150F}" srcOrd="0" destOrd="0" presId="urn:microsoft.com/office/officeart/2005/8/layout/hierarchy5"/>
    <dgm:cxn modelId="{7F7745AD-9679-B04D-A366-4B9932C1E2D0}" type="presParOf" srcId="{883521D9-4F22-094B-B3AF-D1161C2C150F}" destId="{ADA322D4-C5B4-3849-A587-49CF2AE0E8F1}" srcOrd="0" destOrd="0" presId="urn:microsoft.com/office/officeart/2005/8/layout/hierarchy5"/>
    <dgm:cxn modelId="{BFBB941E-1927-6645-B939-9B5E6D8BA9E9}" type="presParOf" srcId="{3A99D50E-A4AF-524E-BD5D-B1DAC8EEAFD5}" destId="{86DA1A69-7E4B-084A-A745-6D0DA0079A6C}" srcOrd="1" destOrd="0" presId="urn:microsoft.com/office/officeart/2005/8/layout/hierarchy5"/>
    <dgm:cxn modelId="{CAB3922A-6155-DD47-8E9E-399E2C8F6A1D}" type="presParOf" srcId="{86DA1A69-7E4B-084A-A745-6D0DA0079A6C}" destId="{E3C67DFC-9509-3F4B-B8B2-3FCFA415061E}" srcOrd="0" destOrd="0" presId="urn:microsoft.com/office/officeart/2005/8/layout/hierarchy5"/>
    <dgm:cxn modelId="{CB3A2027-D0C3-1E41-9910-25D0ACEF36DF}" type="presParOf" srcId="{86DA1A69-7E4B-084A-A745-6D0DA0079A6C}" destId="{33E88BCE-7E53-E24E-AA8C-566665ACDE02}" srcOrd="1" destOrd="0" presId="urn:microsoft.com/office/officeart/2005/8/layout/hierarchy5"/>
    <dgm:cxn modelId="{3728F109-C410-6443-82FF-355B9D16AD32}" type="presParOf" srcId="{3A99D50E-A4AF-524E-BD5D-B1DAC8EEAFD5}" destId="{09A31220-B831-E949-8A4A-B3BB3FBA74D9}" srcOrd="2" destOrd="0" presId="urn:microsoft.com/office/officeart/2005/8/layout/hierarchy5"/>
    <dgm:cxn modelId="{82A239C7-DEAE-E14D-94AC-79272F318210}" type="presParOf" srcId="{09A31220-B831-E949-8A4A-B3BB3FBA74D9}" destId="{79BF4AEF-C018-BF46-9CDB-8BCED2B1929E}" srcOrd="0" destOrd="0" presId="urn:microsoft.com/office/officeart/2005/8/layout/hierarchy5"/>
    <dgm:cxn modelId="{474E3CE3-1175-4345-BECD-B6F58B8F635C}" type="presParOf" srcId="{3A99D50E-A4AF-524E-BD5D-B1DAC8EEAFD5}" destId="{9148818B-87E1-DD4C-855A-93F2814913BE}" srcOrd="3" destOrd="0" presId="urn:microsoft.com/office/officeart/2005/8/layout/hierarchy5"/>
    <dgm:cxn modelId="{7413F8D2-2CC4-AC44-85BE-91D338420452}" type="presParOf" srcId="{9148818B-87E1-DD4C-855A-93F2814913BE}" destId="{599C3A1D-DB78-9F4A-926C-E14A1BDF3ADC}" srcOrd="0" destOrd="0" presId="urn:microsoft.com/office/officeart/2005/8/layout/hierarchy5"/>
    <dgm:cxn modelId="{7E74230D-3CBA-9A45-B58C-540682B901B4}" type="presParOf" srcId="{9148818B-87E1-DD4C-855A-93F2814913BE}" destId="{3DAC4E5E-0D8E-774E-AA20-F03D63D904BA}" srcOrd="1" destOrd="0" presId="urn:microsoft.com/office/officeart/2005/8/layout/hierarchy5"/>
    <dgm:cxn modelId="{837380B7-7F85-374B-9F9C-90E26A77E045}" type="presParOf" srcId="{24779313-8F77-524E-AEC6-3EB0EB1B7E0D}" destId="{7C23BBDA-D31A-6940-BE48-8C0E9F84170E}" srcOrd="2" destOrd="0" presId="urn:microsoft.com/office/officeart/2005/8/layout/hierarchy5"/>
    <dgm:cxn modelId="{0B6FCC1A-074A-CE49-A562-3FC53D5133C6}" type="presParOf" srcId="{7C23BBDA-D31A-6940-BE48-8C0E9F84170E}" destId="{80EC4FFE-8995-3542-9903-DA11649FBF2E}" srcOrd="0" destOrd="0" presId="urn:microsoft.com/office/officeart/2005/8/layout/hierarchy5"/>
    <dgm:cxn modelId="{F258F2CC-9CA9-1B42-96E9-3F7F4DF5ADEF}" type="presParOf" srcId="{24779313-8F77-524E-AEC6-3EB0EB1B7E0D}" destId="{77ED8A78-B40C-3648-B438-133B8329FB4F}" srcOrd="3" destOrd="0" presId="urn:microsoft.com/office/officeart/2005/8/layout/hierarchy5"/>
    <dgm:cxn modelId="{3F0626E1-2B1B-CE47-B8DF-D7D7934F982A}" type="presParOf" srcId="{77ED8A78-B40C-3648-B438-133B8329FB4F}" destId="{162F5968-C9BD-9343-8567-CE1C3517E74A}" srcOrd="0" destOrd="0" presId="urn:microsoft.com/office/officeart/2005/8/layout/hierarchy5"/>
    <dgm:cxn modelId="{568E959E-9767-7A4F-B3DB-ED9CF907CB07}" type="presParOf" srcId="{77ED8A78-B40C-3648-B438-133B8329FB4F}" destId="{EB822D39-08D8-2942-8E26-D12B65DF3F7E}" srcOrd="1" destOrd="0" presId="urn:microsoft.com/office/officeart/2005/8/layout/hierarchy5"/>
    <dgm:cxn modelId="{32185357-94F0-BD43-8D39-EB099FCBBF37}" type="presParOf" srcId="{EB822D39-08D8-2942-8E26-D12B65DF3F7E}" destId="{E60BFA7F-DB36-7944-A1B9-F7FB20217B82}" srcOrd="0" destOrd="0" presId="urn:microsoft.com/office/officeart/2005/8/layout/hierarchy5"/>
    <dgm:cxn modelId="{06DF41C8-E986-8A4F-B54A-AF3DE97708D3}" type="presParOf" srcId="{E60BFA7F-DB36-7944-A1B9-F7FB20217B82}" destId="{DDBBD22E-0FE3-B14C-A005-3633F8518331}" srcOrd="0" destOrd="0" presId="urn:microsoft.com/office/officeart/2005/8/layout/hierarchy5"/>
    <dgm:cxn modelId="{53BB7526-4C00-0A4A-B397-9EC088E045F4}" type="presParOf" srcId="{EB822D39-08D8-2942-8E26-D12B65DF3F7E}" destId="{26F62616-CD93-2B44-91EB-7B802465C4E2}" srcOrd="1" destOrd="0" presId="urn:microsoft.com/office/officeart/2005/8/layout/hierarchy5"/>
    <dgm:cxn modelId="{01E2E9C7-BE29-1C43-9131-F22E43B1DA2B}" type="presParOf" srcId="{26F62616-CD93-2B44-91EB-7B802465C4E2}" destId="{23241940-67F3-5247-BF43-0459A1CC438B}" srcOrd="0" destOrd="0" presId="urn:microsoft.com/office/officeart/2005/8/layout/hierarchy5"/>
    <dgm:cxn modelId="{FF52B9EA-3D6B-7A40-8DA2-792B0AA06247}" type="presParOf" srcId="{26F62616-CD93-2B44-91EB-7B802465C4E2}" destId="{5F252B8B-9FF4-E74A-80DD-749B1717B248}" srcOrd="1" destOrd="0" presId="urn:microsoft.com/office/officeart/2005/8/layout/hierarchy5"/>
    <dgm:cxn modelId="{610C9754-0090-2E4C-BBD5-274BB73C31D4}" type="presParOf" srcId="{D0DFF7C9-1B31-B24D-95D3-B94B043303DD}" destId="{82F7FAC3-A59C-604C-A956-782CDFD816ED}" srcOrd="1" destOrd="0" presId="urn:microsoft.com/office/officeart/2005/8/layout/hierarchy5"/>
    <dgm:cxn modelId="{42642FF7-3A55-1D4A-BA35-3D9F63B70C51}" type="presParOf" srcId="{82F7FAC3-A59C-604C-A956-782CDFD816ED}" destId="{B65834C6-3248-E74B-AE40-81C5CB4D5453}" srcOrd="0" destOrd="0" presId="urn:microsoft.com/office/officeart/2005/8/layout/hierarchy5"/>
    <dgm:cxn modelId="{62594083-84A3-7E42-9EAB-0CA85DB67CBC}" type="presParOf" srcId="{B65834C6-3248-E74B-AE40-81C5CB4D5453}" destId="{511CCE6E-82A9-BE47-9EC9-DFCA3427BFDF}" srcOrd="0" destOrd="0" presId="urn:microsoft.com/office/officeart/2005/8/layout/hierarchy5"/>
    <dgm:cxn modelId="{C3014E62-9326-3048-9C56-E1420CB0D68E}" type="presParOf" srcId="{B65834C6-3248-E74B-AE40-81C5CB4D5453}" destId="{0D03A428-347B-7846-A946-C50B9733DC89}" srcOrd="1" destOrd="0" presId="urn:microsoft.com/office/officeart/2005/8/layout/hierarchy5"/>
    <dgm:cxn modelId="{AF8E9E1B-BD43-B94B-9670-93F0F72C1D84}" type="presParOf" srcId="{82F7FAC3-A59C-604C-A956-782CDFD816ED}" destId="{80B6636B-0024-944E-B2DF-88B4A1FB412F}" srcOrd="1" destOrd="0" presId="urn:microsoft.com/office/officeart/2005/8/layout/hierarchy5"/>
    <dgm:cxn modelId="{F04251A7-A232-8440-B2D8-8847EB9E4C96}" type="presParOf" srcId="{80B6636B-0024-944E-B2DF-88B4A1FB412F}" destId="{D4C8FA83-B058-1942-89C2-96033ACBE3F9}" srcOrd="0" destOrd="0" presId="urn:microsoft.com/office/officeart/2005/8/layout/hierarchy5"/>
    <dgm:cxn modelId="{549632A7-445F-3B49-A2C0-81ECC1A7947B}" type="presParOf" srcId="{82F7FAC3-A59C-604C-A956-782CDFD816ED}" destId="{3253ABA4-2BD5-B64E-A8A3-42F122BE9991}" srcOrd="2" destOrd="0" presId="urn:microsoft.com/office/officeart/2005/8/layout/hierarchy5"/>
    <dgm:cxn modelId="{4979FC8B-758C-924C-8A61-43C4F32F9E52}" type="presParOf" srcId="{3253ABA4-2BD5-B64E-A8A3-42F122BE9991}" destId="{CF10DEA9-BD72-504E-81E8-BCF986B4EA99}" srcOrd="0" destOrd="0" presId="urn:microsoft.com/office/officeart/2005/8/layout/hierarchy5"/>
    <dgm:cxn modelId="{B895A9C9-1F69-F54B-996F-0DFBF33DE079}" type="presParOf" srcId="{3253ABA4-2BD5-B64E-A8A3-42F122BE9991}" destId="{F46F8316-637A-E147-B368-D1E93822937F}" srcOrd="1" destOrd="0" presId="urn:microsoft.com/office/officeart/2005/8/layout/hierarchy5"/>
    <dgm:cxn modelId="{94D94B4E-792E-8C40-B279-85D38EE6DFB0}" type="presParOf" srcId="{82F7FAC3-A59C-604C-A956-782CDFD816ED}" destId="{7AA93DEB-4CAE-4F4C-8060-E1595C44ED4A}" srcOrd="3" destOrd="0" presId="urn:microsoft.com/office/officeart/2005/8/layout/hierarchy5"/>
    <dgm:cxn modelId="{2C765F29-1BD7-FA4D-B79B-3822C3087E4D}" type="presParOf" srcId="{7AA93DEB-4CAE-4F4C-8060-E1595C44ED4A}" destId="{72CA0420-8AE2-BD45-8D56-CDE732F9C6DB}" srcOrd="0" destOrd="0" presId="urn:microsoft.com/office/officeart/2005/8/layout/hierarchy5"/>
    <dgm:cxn modelId="{4379D734-DE40-5C43-80C8-090CCFD30B36}" type="presParOf" srcId="{82F7FAC3-A59C-604C-A956-782CDFD816ED}" destId="{63DA6274-64BE-C248-BE8D-BCAC320D2A31}" srcOrd="4" destOrd="0" presId="urn:microsoft.com/office/officeart/2005/8/layout/hierarchy5"/>
    <dgm:cxn modelId="{B493BDDA-FD22-0D41-BA08-19C1495422F4}" type="presParOf" srcId="{63DA6274-64BE-C248-BE8D-BCAC320D2A31}" destId="{E7F59950-F585-D24B-9F35-012C72424D4C}" srcOrd="0" destOrd="0" presId="urn:microsoft.com/office/officeart/2005/8/layout/hierarchy5"/>
    <dgm:cxn modelId="{95304964-8275-5243-976A-9CE738BFADC1}" type="presParOf" srcId="{63DA6274-64BE-C248-BE8D-BCAC320D2A31}" destId="{16324537-782E-DE45-A264-099A7AE6947C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0CD33B-385B-CA43-80A0-CB0F4BF87659}" type="doc">
      <dgm:prSet loTypeId="urn:microsoft.com/office/officeart/2005/8/layout/hierarchy5" loCatId="" qsTypeId="urn:microsoft.com/office/officeart/2005/8/quickstyle/simple4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4A6031D-2CAD-FF49-917A-D27CA521EF2D}">
      <dgm:prSet phldrT="[Text]"/>
      <dgm:spPr/>
      <dgm:t>
        <a:bodyPr/>
        <a:lstStyle/>
        <a:p>
          <a:r>
            <a:rPr lang="en-US" dirty="0" smtClean="0"/>
            <a:t>Display Data and Charts Using NVD3 (coming soon)</a:t>
          </a:r>
          <a:endParaRPr lang="en-US" dirty="0"/>
        </a:p>
      </dgm:t>
    </dgm:pt>
    <dgm:pt modelId="{FFC7EA99-7778-DD4A-B7BB-171AE5380B50}" type="parTrans" cxnId="{33753317-0960-B648-A32E-84128E6C1DE5}">
      <dgm:prSet/>
      <dgm:spPr/>
      <dgm:t>
        <a:bodyPr/>
        <a:lstStyle/>
        <a:p>
          <a:endParaRPr lang="en-US"/>
        </a:p>
      </dgm:t>
    </dgm:pt>
    <dgm:pt modelId="{879C81E4-CC69-3C4E-859E-83BE9549EDBD}" type="sibTrans" cxnId="{33753317-0960-B648-A32E-84128E6C1DE5}">
      <dgm:prSet/>
      <dgm:spPr/>
      <dgm:t>
        <a:bodyPr/>
        <a:lstStyle/>
        <a:p>
          <a:endParaRPr lang="en-US"/>
        </a:p>
      </dgm:t>
    </dgm:pt>
    <dgm:pt modelId="{CB8970B5-DAF4-A545-9B11-86D7E5B30775}">
      <dgm:prSet phldrT="[Text]"/>
      <dgm:spPr/>
      <dgm:t>
        <a:bodyPr/>
        <a:lstStyle/>
        <a:p>
          <a:r>
            <a:rPr lang="en-US" dirty="0" smtClean="0"/>
            <a:t>Unpack Pre-Parsed JSON</a:t>
          </a:r>
          <a:endParaRPr lang="en-US" dirty="0"/>
        </a:p>
      </dgm:t>
    </dgm:pt>
    <dgm:pt modelId="{C49A397F-5A1C-F049-A796-42EFD5AD66FE}" type="parTrans" cxnId="{5BC8E007-E8E3-4B4A-9C34-3FA8DB2DE16A}">
      <dgm:prSet/>
      <dgm:spPr/>
      <dgm:t>
        <a:bodyPr/>
        <a:lstStyle/>
        <a:p>
          <a:endParaRPr lang="en-US"/>
        </a:p>
      </dgm:t>
    </dgm:pt>
    <dgm:pt modelId="{E1597A77-F217-6342-9D3A-CD54276BC608}" type="sibTrans" cxnId="{5BC8E007-E8E3-4B4A-9C34-3FA8DB2DE16A}">
      <dgm:prSet/>
      <dgm:spPr/>
      <dgm:t>
        <a:bodyPr/>
        <a:lstStyle/>
        <a:p>
          <a:endParaRPr lang="en-US"/>
        </a:p>
      </dgm:t>
    </dgm:pt>
    <dgm:pt modelId="{2854D26F-FA97-0F49-8C3A-632AE6C9B278}">
      <dgm:prSet phldrT="[Text]"/>
      <dgm:spPr/>
      <dgm:t>
        <a:bodyPr/>
        <a:lstStyle/>
        <a:p>
          <a:r>
            <a:rPr lang="en-US" dirty="0" smtClean="0"/>
            <a:t>Extract Relevant Google Data</a:t>
          </a:r>
          <a:endParaRPr lang="en-US" dirty="0"/>
        </a:p>
      </dgm:t>
    </dgm:pt>
    <dgm:pt modelId="{26A58F8C-C995-364B-A9D2-67AE780AA07A}" type="parTrans" cxnId="{C89869EE-E52E-7549-9DCC-93DC1FA40E93}">
      <dgm:prSet/>
      <dgm:spPr/>
      <dgm:t>
        <a:bodyPr/>
        <a:lstStyle/>
        <a:p>
          <a:endParaRPr lang="en-US"/>
        </a:p>
      </dgm:t>
    </dgm:pt>
    <dgm:pt modelId="{DB107A81-5BF7-2C43-88A8-E9F647BB1FB7}" type="sibTrans" cxnId="{C89869EE-E52E-7549-9DCC-93DC1FA40E93}">
      <dgm:prSet/>
      <dgm:spPr/>
      <dgm:t>
        <a:bodyPr/>
        <a:lstStyle/>
        <a:p>
          <a:endParaRPr lang="en-US"/>
        </a:p>
      </dgm:t>
    </dgm:pt>
    <dgm:pt modelId="{BC4C5131-1FC4-1040-951A-EE432821C12E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Google Authentication/API Calls</a:t>
          </a:r>
          <a:endParaRPr lang="en-US" dirty="0"/>
        </a:p>
      </dgm:t>
    </dgm:pt>
    <dgm:pt modelId="{68BC7849-A84E-6743-B55E-DD8DDB138566}" type="parTrans" cxnId="{6100030F-D4E8-2D45-B68A-C3D5417FFCB5}">
      <dgm:prSet/>
      <dgm:spPr>
        <a:ln w="38100" cmpd="sng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E251D043-0D09-EA48-A204-DCC8448DD3FE}" type="sibTrans" cxnId="{6100030F-D4E8-2D45-B68A-C3D5417FFCB5}">
      <dgm:prSet/>
      <dgm:spPr/>
      <dgm:t>
        <a:bodyPr/>
        <a:lstStyle/>
        <a:p>
          <a:endParaRPr lang="en-US"/>
        </a:p>
      </dgm:t>
    </dgm:pt>
    <dgm:pt modelId="{0ED96FA4-4468-604D-8815-649BB4A6BC3E}">
      <dgm:prSet phldrT="[Text]"/>
      <dgm:spPr/>
      <dgm:t>
        <a:bodyPr/>
        <a:lstStyle/>
        <a:p>
          <a:r>
            <a:rPr lang="en-US" dirty="0" smtClean="0"/>
            <a:t>Client</a:t>
          </a:r>
          <a:endParaRPr lang="en-US" dirty="0"/>
        </a:p>
      </dgm:t>
    </dgm:pt>
    <dgm:pt modelId="{5F585D2D-BBDD-6D4A-9B18-8BFA0B429073}" type="parTrans" cxnId="{64F6BB1A-AC0F-2742-B098-122AC10173FE}">
      <dgm:prSet/>
      <dgm:spPr/>
      <dgm:t>
        <a:bodyPr/>
        <a:lstStyle/>
        <a:p>
          <a:endParaRPr lang="en-US"/>
        </a:p>
      </dgm:t>
    </dgm:pt>
    <dgm:pt modelId="{E8F1BF01-2AC4-A244-9F38-74ED89149EBB}" type="sibTrans" cxnId="{64F6BB1A-AC0F-2742-B098-122AC10173FE}">
      <dgm:prSet/>
      <dgm:spPr/>
      <dgm:t>
        <a:bodyPr/>
        <a:lstStyle/>
        <a:p>
          <a:endParaRPr lang="en-US"/>
        </a:p>
      </dgm:t>
    </dgm:pt>
    <dgm:pt modelId="{B97931C5-20A8-C043-BDB9-C1F1869FA4F5}">
      <dgm:prSet phldrT="[Text]"/>
      <dgm:spPr/>
      <dgm:t>
        <a:bodyPr/>
        <a:lstStyle/>
        <a:p>
          <a:r>
            <a:rPr lang="en-US" dirty="0" smtClean="0"/>
            <a:t>Intermediate</a:t>
          </a:r>
          <a:endParaRPr lang="en-US" dirty="0"/>
        </a:p>
      </dgm:t>
    </dgm:pt>
    <dgm:pt modelId="{02AF4D1A-BCC7-244D-8FCC-298C05B297CA}" type="parTrans" cxnId="{8C516B6A-7E88-8241-AA67-A00EC288AE51}">
      <dgm:prSet/>
      <dgm:spPr/>
      <dgm:t>
        <a:bodyPr/>
        <a:lstStyle/>
        <a:p>
          <a:endParaRPr lang="en-US"/>
        </a:p>
      </dgm:t>
    </dgm:pt>
    <dgm:pt modelId="{4E42DAA7-A069-1846-B1E0-1074E7780C2B}" type="sibTrans" cxnId="{8C516B6A-7E88-8241-AA67-A00EC288AE51}">
      <dgm:prSet/>
      <dgm:spPr/>
      <dgm:t>
        <a:bodyPr/>
        <a:lstStyle/>
        <a:p>
          <a:endParaRPr lang="en-US"/>
        </a:p>
      </dgm:t>
    </dgm:pt>
    <dgm:pt modelId="{688BCC7F-8DDF-0342-9420-62AB4939B342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FA9E2DC7-A8AC-9340-8D2B-81402AAA1F24}" type="parTrans" cxnId="{4EE5AB20-80E4-B041-AA6E-58B7580B42B2}">
      <dgm:prSet/>
      <dgm:spPr/>
      <dgm:t>
        <a:bodyPr/>
        <a:lstStyle/>
        <a:p>
          <a:endParaRPr lang="en-US"/>
        </a:p>
      </dgm:t>
    </dgm:pt>
    <dgm:pt modelId="{B18E885A-6EAD-224B-8F12-A1F1DF143032}" type="sibTrans" cxnId="{4EE5AB20-80E4-B041-AA6E-58B7580B42B2}">
      <dgm:prSet/>
      <dgm:spPr/>
      <dgm:t>
        <a:bodyPr/>
        <a:lstStyle/>
        <a:p>
          <a:endParaRPr lang="en-US"/>
        </a:p>
      </dgm:t>
    </dgm:pt>
    <dgm:pt modelId="{AD4CCDDF-74B0-4744-93C3-90B24AC18BC4}" type="pres">
      <dgm:prSet presAssocID="{6D0CD33B-385B-CA43-80A0-CB0F4BF87659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C60972-E5F9-4141-9EAF-A542CE8489DF}" type="pres">
      <dgm:prSet presAssocID="{6D0CD33B-385B-CA43-80A0-CB0F4BF87659}" presName="hierFlow" presStyleCnt="0"/>
      <dgm:spPr/>
    </dgm:pt>
    <dgm:pt modelId="{84D9D0F9-F2A2-AC4E-BA06-711BB897E6D2}" type="pres">
      <dgm:prSet presAssocID="{6D0CD33B-385B-CA43-80A0-CB0F4BF87659}" presName="firstBuf" presStyleCnt="0"/>
      <dgm:spPr/>
    </dgm:pt>
    <dgm:pt modelId="{B4A662B0-C60F-1044-991C-88908CFA4F0B}" type="pres">
      <dgm:prSet presAssocID="{6D0CD33B-385B-CA43-80A0-CB0F4BF8765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9823678-DD9D-A54E-8662-17CF6A176816}" type="pres">
      <dgm:prSet presAssocID="{74A6031D-2CAD-FF49-917A-D27CA521EF2D}" presName="Name17" presStyleCnt="0"/>
      <dgm:spPr/>
    </dgm:pt>
    <dgm:pt modelId="{35321E73-850B-224A-9841-9FC770AD5EEB}" type="pres">
      <dgm:prSet presAssocID="{74A6031D-2CAD-FF49-917A-D27CA521EF2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E69798-C549-6B4C-8F28-9D9F6C647F00}" type="pres">
      <dgm:prSet presAssocID="{74A6031D-2CAD-FF49-917A-D27CA521EF2D}" presName="hierChild2" presStyleCnt="0"/>
      <dgm:spPr/>
    </dgm:pt>
    <dgm:pt modelId="{E3A5BF24-1D50-FA48-BFF5-0CDFFB099B4C}" type="pres">
      <dgm:prSet presAssocID="{C49A397F-5A1C-F049-A796-42EFD5AD66FE}" presName="Name25" presStyleLbl="parChTrans1D2" presStyleIdx="0" presStyleCnt="2"/>
      <dgm:spPr/>
      <dgm:t>
        <a:bodyPr/>
        <a:lstStyle/>
        <a:p>
          <a:endParaRPr lang="en-US"/>
        </a:p>
      </dgm:t>
    </dgm:pt>
    <dgm:pt modelId="{DA5F013F-1DD0-8546-8728-3A379F1A369B}" type="pres">
      <dgm:prSet presAssocID="{C49A397F-5A1C-F049-A796-42EFD5AD66F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48B71E9-01B0-8849-B483-4F4013D8D998}" type="pres">
      <dgm:prSet presAssocID="{CB8970B5-DAF4-A545-9B11-86D7E5B30775}" presName="Name30" presStyleCnt="0"/>
      <dgm:spPr/>
    </dgm:pt>
    <dgm:pt modelId="{7FEFBD09-B301-6C4B-8712-1E31E2FD05F2}" type="pres">
      <dgm:prSet presAssocID="{CB8970B5-DAF4-A545-9B11-86D7E5B30775}" presName="level2Shape" presStyleLbl="node2" presStyleIdx="0" presStyleCnt="2" custLinFactNeighborX="-333" custLinFactNeighborY="-52533"/>
      <dgm:spPr/>
      <dgm:t>
        <a:bodyPr/>
        <a:lstStyle/>
        <a:p>
          <a:endParaRPr lang="en-US"/>
        </a:p>
      </dgm:t>
    </dgm:pt>
    <dgm:pt modelId="{65A3BAD5-9B66-0A4D-8231-DBB3095465EE}" type="pres">
      <dgm:prSet presAssocID="{CB8970B5-DAF4-A545-9B11-86D7E5B30775}" presName="hierChild3" presStyleCnt="0"/>
      <dgm:spPr/>
    </dgm:pt>
    <dgm:pt modelId="{81C2B1E6-7E87-4648-A99A-AB11E83DB179}" type="pres">
      <dgm:prSet presAssocID="{26A58F8C-C995-364B-A9D2-67AE780AA07A}" presName="Name25" presStyleLbl="parChTrans1D2" presStyleIdx="1" presStyleCnt="2"/>
      <dgm:spPr/>
      <dgm:t>
        <a:bodyPr/>
        <a:lstStyle/>
        <a:p>
          <a:endParaRPr lang="en-US"/>
        </a:p>
      </dgm:t>
    </dgm:pt>
    <dgm:pt modelId="{BA7C26D7-3B66-FE48-9CBD-6BF83A6BC337}" type="pres">
      <dgm:prSet presAssocID="{26A58F8C-C995-364B-A9D2-67AE780AA07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386E98F-2224-FE48-B46C-F5DCF075ED56}" type="pres">
      <dgm:prSet presAssocID="{2854D26F-FA97-0F49-8C3A-632AE6C9B278}" presName="Name30" presStyleCnt="0"/>
      <dgm:spPr/>
    </dgm:pt>
    <dgm:pt modelId="{24D8A686-A8DA-5947-B8ED-A61A20999C1C}" type="pres">
      <dgm:prSet presAssocID="{2854D26F-FA97-0F49-8C3A-632AE6C9B278}" presName="level2Shape" presStyleLbl="node2" presStyleIdx="1" presStyleCnt="2"/>
      <dgm:spPr/>
      <dgm:t>
        <a:bodyPr/>
        <a:lstStyle/>
        <a:p>
          <a:endParaRPr lang="en-US"/>
        </a:p>
      </dgm:t>
    </dgm:pt>
    <dgm:pt modelId="{5039088B-F68A-D348-9E5B-77EA695036CF}" type="pres">
      <dgm:prSet presAssocID="{2854D26F-FA97-0F49-8C3A-632AE6C9B278}" presName="hierChild3" presStyleCnt="0"/>
      <dgm:spPr/>
    </dgm:pt>
    <dgm:pt modelId="{BDAF09D7-08DD-464E-8A6A-42AA052A857C}" type="pres">
      <dgm:prSet presAssocID="{68BC7849-A84E-6743-B55E-DD8DDB138566}" presName="Name25" presStyleLbl="parChTrans1D3" presStyleIdx="0" presStyleCnt="1"/>
      <dgm:spPr/>
      <dgm:t>
        <a:bodyPr/>
        <a:lstStyle/>
        <a:p>
          <a:endParaRPr lang="en-US"/>
        </a:p>
      </dgm:t>
    </dgm:pt>
    <dgm:pt modelId="{5F7C970B-C52B-FC48-AFCD-485C80375CE9}" type="pres">
      <dgm:prSet presAssocID="{68BC7849-A84E-6743-B55E-DD8DDB138566}" presName="connTx" presStyleLbl="parChTrans1D3" presStyleIdx="0" presStyleCnt="1"/>
      <dgm:spPr/>
      <dgm:t>
        <a:bodyPr/>
        <a:lstStyle/>
        <a:p>
          <a:endParaRPr lang="en-US"/>
        </a:p>
      </dgm:t>
    </dgm:pt>
    <dgm:pt modelId="{0CB31811-8957-6F45-A678-BDCC30486970}" type="pres">
      <dgm:prSet presAssocID="{BC4C5131-1FC4-1040-951A-EE432821C12E}" presName="Name30" presStyleCnt="0"/>
      <dgm:spPr/>
    </dgm:pt>
    <dgm:pt modelId="{C474DD51-E7A0-CA40-A767-B07742133804}" type="pres">
      <dgm:prSet presAssocID="{BC4C5131-1FC4-1040-951A-EE432821C12E}" presName="level2Shape" presStyleLbl="node3" presStyleIdx="0" presStyleCnt="1" custLinFactNeighborX="-2993" custLinFactNeighborY="57188"/>
      <dgm:spPr/>
      <dgm:t>
        <a:bodyPr/>
        <a:lstStyle/>
        <a:p>
          <a:endParaRPr lang="en-US"/>
        </a:p>
      </dgm:t>
    </dgm:pt>
    <dgm:pt modelId="{4A0DD343-41C9-5047-B3F4-9C397A1018BF}" type="pres">
      <dgm:prSet presAssocID="{BC4C5131-1FC4-1040-951A-EE432821C12E}" presName="hierChild3" presStyleCnt="0"/>
      <dgm:spPr/>
    </dgm:pt>
    <dgm:pt modelId="{F0043B5E-294A-2340-B87B-0982CE5A2AD6}" type="pres">
      <dgm:prSet presAssocID="{6D0CD33B-385B-CA43-80A0-CB0F4BF87659}" presName="bgShapesFlow" presStyleCnt="0"/>
      <dgm:spPr/>
    </dgm:pt>
    <dgm:pt modelId="{6D6F6DEC-01F6-BA4B-8ACC-C22548D533F8}" type="pres">
      <dgm:prSet presAssocID="{0ED96FA4-4468-604D-8815-649BB4A6BC3E}" presName="rectComp" presStyleCnt="0"/>
      <dgm:spPr/>
    </dgm:pt>
    <dgm:pt modelId="{39C85A04-01B1-B840-9B60-59611C6DAEBC}" type="pres">
      <dgm:prSet presAssocID="{0ED96FA4-4468-604D-8815-649BB4A6BC3E}" presName="bgRect" presStyleLbl="bgShp" presStyleIdx="0" presStyleCnt="3"/>
      <dgm:spPr/>
      <dgm:t>
        <a:bodyPr/>
        <a:lstStyle/>
        <a:p>
          <a:endParaRPr lang="en-US"/>
        </a:p>
      </dgm:t>
    </dgm:pt>
    <dgm:pt modelId="{F85CA596-8B87-7049-8C79-2B7ADA11D056}" type="pres">
      <dgm:prSet presAssocID="{0ED96FA4-4468-604D-8815-649BB4A6BC3E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6FB70-EE77-2743-8F64-E343AA4CFB20}" type="pres">
      <dgm:prSet presAssocID="{0ED96FA4-4468-604D-8815-649BB4A6BC3E}" presName="spComp" presStyleCnt="0"/>
      <dgm:spPr/>
    </dgm:pt>
    <dgm:pt modelId="{5B441F11-6F3E-554C-9BAE-24602B90C86A}" type="pres">
      <dgm:prSet presAssocID="{0ED96FA4-4468-604D-8815-649BB4A6BC3E}" presName="hSp" presStyleCnt="0"/>
      <dgm:spPr/>
    </dgm:pt>
    <dgm:pt modelId="{D2E2C669-E8C3-F648-8780-8565A351C692}" type="pres">
      <dgm:prSet presAssocID="{B97931C5-20A8-C043-BDB9-C1F1869FA4F5}" presName="rectComp" presStyleCnt="0"/>
      <dgm:spPr/>
    </dgm:pt>
    <dgm:pt modelId="{E6D8C357-061E-D94D-9223-6F3EE8617AE5}" type="pres">
      <dgm:prSet presAssocID="{B97931C5-20A8-C043-BDB9-C1F1869FA4F5}" presName="bgRect" presStyleLbl="bgShp" presStyleIdx="1" presStyleCnt="3"/>
      <dgm:spPr/>
      <dgm:t>
        <a:bodyPr/>
        <a:lstStyle/>
        <a:p>
          <a:endParaRPr lang="en-US"/>
        </a:p>
      </dgm:t>
    </dgm:pt>
    <dgm:pt modelId="{AFBE0A3A-BAAD-3443-A952-E7CF80663DCA}" type="pres">
      <dgm:prSet presAssocID="{B97931C5-20A8-C043-BDB9-C1F1869FA4F5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4FCA6-81F5-8745-B51A-695DB2741C6D}" type="pres">
      <dgm:prSet presAssocID="{B97931C5-20A8-C043-BDB9-C1F1869FA4F5}" presName="spComp" presStyleCnt="0"/>
      <dgm:spPr/>
    </dgm:pt>
    <dgm:pt modelId="{99CE2B7A-CFAB-0042-826B-6C60652D1D21}" type="pres">
      <dgm:prSet presAssocID="{B97931C5-20A8-C043-BDB9-C1F1869FA4F5}" presName="hSp" presStyleCnt="0"/>
      <dgm:spPr/>
    </dgm:pt>
    <dgm:pt modelId="{CF3D2B5C-5052-1B4C-9B7D-9783BCFE15F4}" type="pres">
      <dgm:prSet presAssocID="{688BCC7F-8DDF-0342-9420-62AB4939B342}" presName="rectComp" presStyleCnt="0"/>
      <dgm:spPr/>
    </dgm:pt>
    <dgm:pt modelId="{F33486CF-CDAC-F54D-B7B9-C567DA7CB6A3}" type="pres">
      <dgm:prSet presAssocID="{688BCC7F-8DDF-0342-9420-62AB4939B342}" presName="bgRect" presStyleLbl="bgShp" presStyleIdx="2" presStyleCnt="3"/>
      <dgm:spPr/>
      <dgm:t>
        <a:bodyPr/>
        <a:lstStyle/>
        <a:p>
          <a:endParaRPr lang="en-US"/>
        </a:p>
      </dgm:t>
    </dgm:pt>
    <dgm:pt modelId="{68331287-1289-854C-91FD-9E44EBBE0C58}" type="pres">
      <dgm:prSet presAssocID="{688BCC7F-8DDF-0342-9420-62AB4939B342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6FC8DF-A389-9346-94EA-0DF9F108D12A}" type="presOf" srcId="{688BCC7F-8DDF-0342-9420-62AB4939B342}" destId="{68331287-1289-854C-91FD-9E44EBBE0C58}" srcOrd="1" destOrd="0" presId="urn:microsoft.com/office/officeart/2005/8/layout/hierarchy5"/>
    <dgm:cxn modelId="{8C516B6A-7E88-8241-AA67-A00EC288AE51}" srcId="{6D0CD33B-385B-CA43-80A0-CB0F4BF87659}" destId="{B97931C5-20A8-C043-BDB9-C1F1869FA4F5}" srcOrd="2" destOrd="0" parTransId="{02AF4D1A-BCC7-244D-8FCC-298C05B297CA}" sibTransId="{4E42DAA7-A069-1846-B1E0-1074E7780C2B}"/>
    <dgm:cxn modelId="{92D92FE3-90EA-384B-8B65-44F820B9C3A0}" type="presOf" srcId="{B97931C5-20A8-C043-BDB9-C1F1869FA4F5}" destId="{E6D8C357-061E-D94D-9223-6F3EE8617AE5}" srcOrd="0" destOrd="0" presId="urn:microsoft.com/office/officeart/2005/8/layout/hierarchy5"/>
    <dgm:cxn modelId="{9C76D912-C96D-4842-A8BC-94A22CE59374}" type="presOf" srcId="{688BCC7F-8DDF-0342-9420-62AB4939B342}" destId="{F33486CF-CDAC-F54D-B7B9-C567DA7CB6A3}" srcOrd="0" destOrd="0" presId="urn:microsoft.com/office/officeart/2005/8/layout/hierarchy5"/>
    <dgm:cxn modelId="{FF2C1254-1D04-8647-852C-A97E48F17B81}" type="presOf" srcId="{68BC7849-A84E-6743-B55E-DD8DDB138566}" destId="{5F7C970B-C52B-FC48-AFCD-485C80375CE9}" srcOrd="1" destOrd="0" presId="urn:microsoft.com/office/officeart/2005/8/layout/hierarchy5"/>
    <dgm:cxn modelId="{6100030F-D4E8-2D45-B68A-C3D5417FFCB5}" srcId="{2854D26F-FA97-0F49-8C3A-632AE6C9B278}" destId="{BC4C5131-1FC4-1040-951A-EE432821C12E}" srcOrd="0" destOrd="0" parTransId="{68BC7849-A84E-6743-B55E-DD8DDB138566}" sibTransId="{E251D043-0D09-EA48-A204-DCC8448DD3FE}"/>
    <dgm:cxn modelId="{3D908B0C-628A-4147-B5EE-AB00DE3BE307}" type="presOf" srcId="{BC4C5131-1FC4-1040-951A-EE432821C12E}" destId="{C474DD51-E7A0-CA40-A767-B07742133804}" srcOrd="0" destOrd="0" presId="urn:microsoft.com/office/officeart/2005/8/layout/hierarchy5"/>
    <dgm:cxn modelId="{4EE5AB20-80E4-B041-AA6E-58B7580B42B2}" srcId="{6D0CD33B-385B-CA43-80A0-CB0F4BF87659}" destId="{688BCC7F-8DDF-0342-9420-62AB4939B342}" srcOrd="3" destOrd="0" parTransId="{FA9E2DC7-A8AC-9340-8D2B-81402AAA1F24}" sibTransId="{B18E885A-6EAD-224B-8F12-A1F1DF143032}"/>
    <dgm:cxn modelId="{29E48271-3448-D040-88C8-900863EFFCF5}" type="presOf" srcId="{0ED96FA4-4468-604D-8815-649BB4A6BC3E}" destId="{39C85A04-01B1-B840-9B60-59611C6DAEBC}" srcOrd="0" destOrd="0" presId="urn:microsoft.com/office/officeart/2005/8/layout/hierarchy5"/>
    <dgm:cxn modelId="{448CB82A-B0D6-5442-BC90-5CD7535BDDC4}" type="presOf" srcId="{CB8970B5-DAF4-A545-9B11-86D7E5B30775}" destId="{7FEFBD09-B301-6C4B-8712-1E31E2FD05F2}" srcOrd="0" destOrd="0" presId="urn:microsoft.com/office/officeart/2005/8/layout/hierarchy5"/>
    <dgm:cxn modelId="{9DB7C481-5189-2448-84C6-9C461482FA0F}" type="presOf" srcId="{B97931C5-20A8-C043-BDB9-C1F1869FA4F5}" destId="{AFBE0A3A-BAAD-3443-A952-E7CF80663DCA}" srcOrd="1" destOrd="0" presId="urn:microsoft.com/office/officeart/2005/8/layout/hierarchy5"/>
    <dgm:cxn modelId="{5BC8E007-E8E3-4B4A-9C34-3FA8DB2DE16A}" srcId="{74A6031D-2CAD-FF49-917A-D27CA521EF2D}" destId="{CB8970B5-DAF4-A545-9B11-86D7E5B30775}" srcOrd="0" destOrd="0" parTransId="{C49A397F-5A1C-F049-A796-42EFD5AD66FE}" sibTransId="{E1597A77-F217-6342-9D3A-CD54276BC608}"/>
    <dgm:cxn modelId="{67CF8933-341F-C44A-B009-5459D033BC1E}" type="presOf" srcId="{74A6031D-2CAD-FF49-917A-D27CA521EF2D}" destId="{35321E73-850B-224A-9841-9FC770AD5EEB}" srcOrd="0" destOrd="0" presId="urn:microsoft.com/office/officeart/2005/8/layout/hierarchy5"/>
    <dgm:cxn modelId="{8BEEC83D-557E-2143-A99A-B8592C4A830D}" type="presOf" srcId="{0ED96FA4-4468-604D-8815-649BB4A6BC3E}" destId="{F85CA596-8B87-7049-8C79-2B7ADA11D056}" srcOrd="1" destOrd="0" presId="urn:microsoft.com/office/officeart/2005/8/layout/hierarchy5"/>
    <dgm:cxn modelId="{CD3FD5B4-D56F-274E-8486-0AA1ED559F2D}" type="presOf" srcId="{26A58F8C-C995-364B-A9D2-67AE780AA07A}" destId="{81C2B1E6-7E87-4648-A99A-AB11E83DB179}" srcOrd="0" destOrd="0" presId="urn:microsoft.com/office/officeart/2005/8/layout/hierarchy5"/>
    <dgm:cxn modelId="{C7A024FC-EFCD-DE45-90D2-6CBB7078CB46}" type="presOf" srcId="{C49A397F-5A1C-F049-A796-42EFD5AD66FE}" destId="{E3A5BF24-1D50-FA48-BFF5-0CDFFB099B4C}" srcOrd="0" destOrd="0" presId="urn:microsoft.com/office/officeart/2005/8/layout/hierarchy5"/>
    <dgm:cxn modelId="{64F6BB1A-AC0F-2742-B098-122AC10173FE}" srcId="{6D0CD33B-385B-CA43-80A0-CB0F4BF87659}" destId="{0ED96FA4-4468-604D-8815-649BB4A6BC3E}" srcOrd="1" destOrd="0" parTransId="{5F585D2D-BBDD-6D4A-9B18-8BFA0B429073}" sibTransId="{E8F1BF01-2AC4-A244-9F38-74ED89149EBB}"/>
    <dgm:cxn modelId="{C89869EE-E52E-7549-9DCC-93DC1FA40E93}" srcId="{74A6031D-2CAD-FF49-917A-D27CA521EF2D}" destId="{2854D26F-FA97-0F49-8C3A-632AE6C9B278}" srcOrd="1" destOrd="0" parTransId="{26A58F8C-C995-364B-A9D2-67AE780AA07A}" sibTransId="{DB107A81-5BF7-2C43-88A8-E9F647BB1FB7}"/>
    <dgm:cxn modelId="{33753317-0960-B648-A32E-84128E6C1DE5}" srcId="{6D0CD33B-385B-CA43-80A0-CB0F4BF87659}" destId="{74A6031D-2CAD-FF49-917A-D27CA521EF2D}" srcOrd="0" destOrd="0" parTransId="{FFC7EA99-7778-DD4A-B7BB-171AE5380B50}" sibTransId="{879C81E4-CC69-3C4E-859E-83BE9549EDBD}"/>
    <dgm:cxn modelId="{B9961C65-A993-C944-8A25-F6A4658EB7C2}" type="presOf" srcId="{26A58F8C-C995-364B-A9D2-67AE780AA07A}" destId="{BA7C26D7-3B66-FE48-9CBD-6BF83A6BC337}" srcOrd="1" destOrd="0" presId="urn:microsoft.com/office/officeart/2005/8/layout/hierarchy5"/>
    <dgm:cxn modelId="{748719A4-7285-3D45-A633-0041CDC7A6AD}" type="presOf" srcId="{68BC7849-A84E-6743-B55E-DD8DDB138566}" destId="{BDAF09D7-08DD-464E-8A6A-42AA052A857C}" srcOrd="0" destOrd="0" presId="urn:microsoft.com/office/officeart/2005/8/layout/hierarchy5"/>
    <dgm:cxn modelId="{3DDBDEF1-4A52-BE4B-B850-0FFC9FABF804}" type="presOf" srcId="{2854D26F-FA97-0F49-8C3A-632AE6C9B278}" destId="{24D8A686-A8DA-5947-B8ED-A61A20999C1C}" srcOrd="0" destOrd="0" presId="urn:microsoft.com/office/officeart/2005/8/layout/hierarchy5"/>
    <dgm:cxn modelId="{22279793-CD44-1A49-8CC8-C28E14F93F62}" type="presOf" srcId="{C49A397F-5A1C-F049-A796-42EFD5AD66FE}" destId="{DA5F013F-1DD0-8546-8728-3A379F1A369B}" srcOrd="1" destOrd="0" presId="urn:microsoft.com/office/officeart/2005/8/layout/hierarchy5"/>
    <dgm:cxn modelId="{4C569358-582C-3F47-89E6-9B50AFA3E6D9}" type="presOf" srcId="{6D0CD33B-385B-CA43-80A0-CB0F4BF87659}" destId="{AD4CCDDF-74B0-4744-93C3-90B24AC18BC4}" srcOrd="0" destOrd="0" presId="urn:microsoft.com/office/officeart/2005/8/layout/hierarchy5"/>
    <dgm:cxn modelId="{5F2569CC-1A77-9D44-BC53-C8E2DE3E0CA8}" type="presParOf" srcId="{AD4CCDDF-74B0-4744-93C3-90B24AC18BC4}" destId="{51C60972-E5F9-4141-9EAF-A542CE8489DF}" srcOrd="0" destOrd="0" presId="urn:microsoft.com/office/officeart/2005/8/layout/hierarchy5"/>
    <dgm:cxn modelId="{030B5B5D-4A50-3348-98B3-B979813DBB79}" type="presParOf" srcId="{51C60972-E5F9-4141-9EAF-A542CE8489DF}" destId="{84D9D0F9-F2A2-AC4E-BA06-711BB897E6D2}" srcOrd="0" destOrd="0" presId="urn:microsoft.com/office/officeart/2005/8/layout/hierarchy5"/>
    <dgm:cxn modelId="{8A461489-9AF6-A346-A962-C41D4C95F5DB}" type="presParOf" srcId="{51C60972-E5F9-4141-9EAF-A542CE8489DF}" destId="{B4A662B0-C60F-1044-991C-88908CFA4F0B}" srcOrd="1" destOrd="0" presId="urn:microsoft.com/office/officeart/2005/8/layout/hierarchy5"/>
    <dgm:cxn modelId="{648437D0-4F95-1F4B-A198-C71363EB5592}" type="presParOf" srcId="{B4A662B0-C60F-1044-991C-88908CFA4F0B}" destId="{79823678-DD9D-A54E-8662-17CF6A176816}" srcOrd="0" destOrd="0" presId="urn:microsoft.com/office/officeart/2005/8/layout/hierarchy5"/>
    <dgm:cxn modelId="{309D0AD4-5713-0A48-B34B-FDC40B257E89}" type="presParOf" srcId="{79823678-DD9D-A54E-8662-17CF6A176816}" destId="{35321E73-850B-224A-9841-9FC770AD5EEB}" srcOrd="0" destOrd="0" presId="urn:microsoft.com/office/officeart/2005/8/layout/hierarchy5"/>
    <dgm:cxn modelId="{3AAEE583-D904-B243-96CE-79F07A290D98}" type="presParOf" srcId="{79823678-DD9D-A54E-8662-17CF6A176816}" destId="{35E69798-C549-6B4C-8F28-9D9F6C647F00}" srcOrd="1" destOrd="0" presId="urn:microsoft.com/office/officeart/2005/8/layout/hierarchy5"/>
    <dgm:cxn modelId="{36398A9C-E24F-654C-A97E-D8421721ABB0}" type="presParOf" srcId="{35E69798-C549-6B4C-8F28-9D9F6C647F00}" destId="{E3A5BF24-1D50-FA48-BFF5-0CDFFB099B4C}" srcOrd="0" destOrd="0" presId="urn:microsoft.com/office/officeart/2005/8/layout/hierarchy5"/>
    <dgm:cxn modelId="{300107DC-9FFD-8843-9A85-B93A4D44768A}" type="presParOf" srcId="{E3A5BF24-1D50-FA48-BFF5-0CDFFB099B4C}" destId="{DA5F013F-1DD0-8546-8728-3A379F1A369B}" srcOrd="0" destOrd="0" presId="urn:microsoft.com/office/officeart/2005/8/layout/hierarchy5"/>
    <dgm:cxn modelId="{3D54A7D1-A168-7740-8C75-D7FAF136DF52}" type="presParOf" srcId="{35E69798-C549-6B4C-8F28-9D9F6C647F00}" destId="{548B71E9-01B0-8849-B483-4F4013D8D998}" srcOrd="1" destOrd="0" presId="urn:microsoft.com/office/officeart/2005/8/layout/hierarchy5"/>
    <dgm:cxn modelId="{03FCB0F0-D116-9540-BE8B-0F1FB7856626}" type="presParOf" srcId="{548B71E9-01B0-8849-B483-4F4013D8D998}" destId="{7FEFBD09-B301-6C4B-8712-1E31E2FD05F2}" srcOrd="0" destOrd="0" presId="urn:microsoft.com/office/officeart/2005/8/layout/hierarchy5"/>
    <dgm:cxn modelId="{C9340241-87FA-2341-8803-916D685DB120}" type="presParOf" srcId="{548B71E9-01B0-8849-B483-4F4013D8D998}" destId="{65A3BAD5-9B66-0A4D-8231-DBB3095465EE}" srcOrd="1" destOrd="0" presId="urn:microsoft.com/office/officeart/2005/8/layout/hierarchy5"/>
    <dgm:cxn modelId="{339999FD-7630-7D4D-99FC-AB6A54AA54A3}" type="presParOf" srcId="{35E69798-C549-6B4C-8F28-9D9F6C647F00}" destId="{81C2B1E6-7E87-4648-A99A-AB11E83DB179}" srcOrd="2" destOrd="0" presId="urn:microsoft.com/office/officeart/2005/8/layout/hierarchy5"/>
    <dgm:cxn modelId="{75722ABA-E961-4B43-9308-AB55FB7DF97D}" type="presParOf" srcId="{81C2B1E6-7E87-4648-A99A-AB11E83DB179}" destId="{BA7C26D7-3B66-FE48-9CBD-6BF83A6BC337}" srcOrd="0" destOrd="0" presId="urn:microsoft.com/office/officeart/2005/8/layout/hierarchy5"/>
    <dgm:cxn modelId="{53C30525-0458-FE42-B959-09BE21E46978}" type="presParOf" srcId="{35E69798-C549-6B4C-8F28-9D9F6C647F00}" destId="{8386E98F-2224-FE48-B46C-F5DCF075ED56}" srcOrd="3" destOrd="0" presId="urn:microsoft.com/office/officeart/2005/8/layout/hierarchy5"/>
    <dgm:cxn modelId="{ACB055F4-D194-1341-B7CB-978778366A2D}" type="presParOf" srcId="{8386E98F-2224-FE48-B46C-F5DCF075ED56}" destId="{24D8A686-A8DA-5947-B8ED-A61A20999C1C}" srcOrd="0" destOrd="0" presId="urn:microsoft.com/office/officeart/2005/8/layout/hierarchy5"/>
    <dgm:cxn modelId="{0A604C2F-4953-FD43-B0DB-5E928B1FC763}" type="presParOf" srcId="{8386E98F-2224-FE48-B46C-F5DCF075ED56}" destId="{5039088B-F68A-D348-9E5B-77EA695036CF}" srcOrd="1" destOrd="0" presId="urn:microsoft.com/office/officeart/2005/8/layout/hierarchy5"/>
    <dgm:cxn modelId="{38CB2E3C-1675-C042-8E5A-4E4A9DF54E2D}" type="presParOf" srcId="{5039088B-F68A-D348-9E5B-77EA695036CF}" destId="{BDAF09D7-08DD-464E-8A6A-42AA052A857C}" srcOrd="0" destOrd="0" presId="urn:microsoft.com/office/officeart/2005/8/layout/hierarchy5"/>
    <dgm:cxn modelId="{71E8F5BE-6013-704E-B34F-F80FC23D6095}" type="presParOf" srcId="{BDAF09D7-08DD-464E-8A6A-42AA052A857C}" destId="{5F7C970B-C52B-FC48-AFCD-485C80375CE9}" srcOrd="0" destOrd="0" presId="urn:microsoft.com/office/officeart/2005/8/layout/hierarchy5"/>
    <dgm:cxn modelId="{6EC75751-9157-084E-AC4D-1F002263BDE0}" type="presParOf" srcId="{5039088B-F68A-D348-9E5B-77EA695036CF}" destId="{0CB31811-8957-6F45-A678-BDCC30486970}" srcOrd="1" destOrd="0" presId="urn:microsoft.com/office/officeart/2005/8/layout/hierarchy5"/>
    <dgm:cxn modelId="{59243679-B953-CD48-BD28-F39A681F7C5E}" type="presParOf" srcId="{0CB31811-8957-6F45-A678-BDCC30486970}" destId="{C474DD51-E7A0-CA40-A767-B07742133804}" srcOrd="0" destOrd="0" presId="urn:microsoft.com/office/officeart/2005/8/layout/hierarchy5"/>
    <dgm:cxn modelId="{61803F59-7A61-BA4D-9BDB-827E47729855}" type="presParOf" srcId="{0CB31811-8957-6F45-A678-BDCC30486970}" destId="{4A0DD343-41C9-5047-B3F4-9C397A1018BF}" srcOrd="1" destOrd="0" presId="urn:microsoft.com/office/officeart/2005/8/layout/hierarchy5"/>
    <dgm:cxn modelId="{9C9D6A43-BFC7-5C4A-8A3F-BBEA7D0ADBA7}" type="presParOf" srcId="{AD4CCDDF-74B0-4744-93C3-90B24AC18BC4}" destId="{F0043B5E-294A-2340-B87B-0982CE5A2AD6}" srcOrd="1" destOrd="0" presId="urn:microsoft.com/office/officeart/2005/8/layout/hierarchy5"/>
    <dgm:cxn modelId="{B5F87590-D22E-DB46-A62F-944CB03884A7}" type="presParOf" srcId="{F0043B5E-294A-2340-B87B-0982CE5A2AD6}" destId="{6D6F6DEC-01F6-BA4B-8ACC-C22548D533F8}" srcOrd="0" destOrd="0" presId="urn:microsoft.com/office/officeart/2005/8/layout/hierarchy5"/>
    <dgm:cxn modelId="{E5EA6E05-23FA-2341-AC6E-770C0D38A925}" type="presParOf" srcId="{6D6F6DEC-01F6-BA4B-8ACC-C22548D533F8}" destId="{39C85A04-01B1-B840-9B60-59611C6DAEBC}" srcOrd="0" destOrd="0" presId="urn:microsoft.com/office/officeart/2005/8/layout/hierarchy5"/>
    <dgm:cxn modelId="{F7EF3635-AD5F-B04E-944A-544EAF29484F}" type="presParOf" srcId="{6D6F6DEC-01F6-BA4B-8ACC-C22548D533F8}" destId="{F85CA596-8B87-7049-8C79-2B7ADA11D056}" srcOrd="1" destOrd="0" presId="urn:microsoft.com/office/officeart/2005/8/layout/hierarchy5"/>
    <dgm:cxn modelId="{892A20EB-1374-F946-9376-970ED8F37E64}" type="presParOf" srcId="{F0043B5E-294A-2340-B87B-0982CE5A2AD6}" destId="{B656FB70-EE77-2743-8F64-E343AA4CFB20}" srcOrd="1" destOrd="0" presId="urn:microsoft.com/office/officeart/2005/8/layout/hierarchy5"/>
    <dgm:cxn modelId="{71604F62-4575-3B48-B778-14F6E51E459D}" type="presParOf" srcId="{B656FB70-EE77-2743-8F64-E343AA4CFB20}" destId="{5B441F11-6F3E-554C-9BAE-24602B90C86A}" srcOrd="0" destOrd="0" presId="urn:microsoft.com/office/officeart/2005/8/layout/hierarchy5"/>
    <dgm:cxn modelId="{CEE3CA1F-7496-BF4B-A116-1A70D0377742}" type="presParOf" srcId="{F0043B5E-294A-2340-B87B-0982CE5A2AD6}" destId="{D2E2C669-E8C3-F648-8780-8565A351C692}" srcOrd="2" destOrd="0" presId="urn:microsoft.com/office/officeart/2005/8/layout/hierarchy5"/>
    <dgm:cxn modelId="{36F9DCDB-FA7B-F547-948D-AE3A2F042BB0}" type="presParOf" srcId="{D2E2C669-E8C3-F648-8780-8565A351C692}" destId="{E6D8C357-061E-D94D-9223-6F3EE8617AE5}" srcOrd="0" destOrd="0" presId="urn:microsoft.com/office/officeart/2005/8/layout/hierarchy5"/>
    <dgm:cxn modelId="{B5A774EB-38A7-7746-AE25-06978D0BB03D}" type="presParOf" srcId="{D2E2C669-E8C3-F648-8780-8565A351C692}" destId="{AFBE0A3A-BAAD-3443-A952-E7CF80663DCA}" srcOrd="1" destOrd="0" presId="urn:microsoft.com/office/officeart/2005/8/layout/hierarchy5"/>
    <dgm:cxn modelId="{CDAA9376-FF02-0A44-A2BD-A63D360694B8}" type="presParOf" srcId="{F0043B5E-294A-2340-B87B-0982CE5A2AD6}" destId="{51B4FCA6-81F5-8745-B51A-695DB2741C6D}" srcOrd="3" destOrd="0" presId="urn:microsoft.com/office/officeart/2005/8/layout/hierarchy5"/>
    <dgm:cxn modelId="{77DFF6FD-300D-8547-9AD4-28DE39F34049}" type="presParOf" srcId="{51B4FCA6-81F5-8745-B51A-695DB2741C6D}" destId="{99CE2B7A-CFAB-0042-826B-6C60652D1D21}" srcOrd="0" destOrd="0" presId="urn:microsoft.com/office/officeart/2005/8/layout/hierarchy5"/>
    <dgm:cxn modelId="{C5664226-ECC2-704D-A623-FE8D015ADCFF}" type="presParOf" srcId="{F0043B5E-294A-2340-B87B-0982CE5A2AD6}" destId="{CF3D2B5C-5052-1B4C-9B7D-9783BCFE15F4}" srcOrd="4" destOrd="0" presId="urn:microsoft.com/office/officeart/2005/8/layout/hierarchy5"/>
    <dgm:cxn modelId="{42F0C479-9CCA-F246-97FE-97E3E321C114}" type="presParOf" srcId="{CF3D2B5C-5052-1B4C-9B7D-9783BCFE15F4}" destId="{F33486CF-CDAC-F54D-B7B9-C567DA7CB6A3}" srcOrd="0" destOrd="0" presId="urn:microsoft.com/office/officeart/2005/8/layout/hierarchy5"/>
    <dgm:cxn modelId="{239947F7-AE57-E34F-9FD5-B54D2D6D74E1}" type="presParOf" srcId="{CF3D2B5C-5052-1B4C-9B7D-9783BCFE15F4}" destId="{68331287-1289-854C-91FD-9E44EBBE0C5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5FD31C-E2E2-E248-AF91-3250A4422B4E}" type="doc">
      <dgm:prSet loTypeId="urn:microsoft.com/office/officeart/2005/8/layout/cycle3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CC1B66-E0AF-A242-9079-F47B7CFC8D52}">
      <dgm:prSet phldrT="[Text]"/>
      <dgm:spPr/>
      <dgm:t>
        <a:bodyPr/>
        <a:lstStyle/>
        <a:p>
          <a:r>
            <a:rPr lang="en-US" dirty="0" smtClean="0"/>
            <a:t>Erase All Stored Data</a:t>
          </a:r>
          <a:endParaRPr lang="en-US" dirty="0"/>
        </a:p>
      </dgm:t>
    </dgm:pt>
    <dgm:pt modelId="{3D2F5908-1336-E64D-B87A-3F5ACE431F4E}" type="parTrans" cxnId="{84208E34-18B6-504D-A181-B7CFE6570E21}">
      <dgm:prSet/>
      <dgm:spPr/>
      <dgm:t>
        <a:bodyPr/>
        <a:lstStyle/>
        <a:p>
          <a:endParaRPr lang="en-US"/>
        </a:p>
      </dgm:t>
    </dgm:pt>
    <dgm:pt modelId="{F4B7C484-713F-C44F-AF21-69EA8AC62561}" type="sibTrans" cxnId="{84208E34-18B6-504D-A181-B7CFE6570E21}">
      <dgm:prSet/>
      <dgm:spPr/>
      <dgm:t>
        <a:bodyPr/>
        <a:lstStyle/>
        <a:p>
          <a:endParaRPr lang="en-US"/>
        </a:p>
      </dgm:t>
    </dgm:pt>
    <dgm:pt modelId="{B1254EF4-915E-134A-A79E-716DAC2569DA}">
      <dgm:prSet phldrT="[Text]"/>
      <dgm:spPr/>
      <dgm:t>
        <a:bodyPr/>
        <a:lstStyle/>
        <a:p>
          <a:r>
            <a:rPr lang="en-US" dirty="0" err="1" smtClean="0"/>
            <a:t>RJMetrics</a:t>
          </a:r>
          <a:r>
            <a:rPr lang="en-US" dirty="0" smtClean="0"/>
            <a:t>/</a:t>
          </a:r>
          <a:r>
            <a:rPr lang="en-US" dirty="0" err="1" smtClean="0"/>
            <a:t>Distimo</a:t>
          </a:r>
          <a:r>
            <a:rPr lang="en-US" dirty="0" smtClean="0"/>
            <a:t> API Calls</a:t>
          </a:r>
          <a:endParaRPr lang="en-US" dirty="0"/>
        </a:p>
      </dgm:t>
    </dgm:pt>
    <dgm:pt modelId="{6CF22A67-F276-4D4A-8315-A7672D810881}" type="parTrans" cxnId="{C65CFA25-097A-F34B-8713-E548BC4FCF50}">
      <dgm:prSet/>
      <dgm:spPr/>
      <dgm:t>
        <a:bodyPr/>
        <a:lstStyle/>
        <a:p>
          <a:endParaRPr lang="en-US"/>
        </a:p>
      </dgm:t>
    </dgm:pt>
    <dgm:pt modelId="{16D47A8C-CBE9-9348-819C-F9F11DB74227}" type="sibTrans" cxnId="{C65CFA25-097A-F34B-8713-E548BC4FCF50}">
      <dgm:prSet/>
      <dgm:spPr/>
      <dgm:t>
        <a:bodyPr/>
        <a:lstStyle/>
        <a:p>
          <a:endParaRPr lang="en-US"/>
        </a:p>
      </dgm:t>
    </dgm:pt>
    <dgm:pt modelId="{255B321D-7E92-AE4E-94B9-94E8871FC8FF}">
      <dgm:prSet phldrT="[Text]"/>
      <dgm:spPr/>
      <dgm:t>
        <a:bodyPr/>
        <a:lstStyle/>
        <a:p>
          <a:r>
            <a:rPr lang="en-US" dirty="0" smtClean="0"/>
            <a:t>Store Raw Data</a:t>
          </a:r>
          <a:endParaRPr lang="en-US" dirty="0"/>
        </a:p>
      </dgm:t>
    </dgm:pt>
    <dgm:pt modelId="{1FD9E539-3979-9A43-8274-3C00525D7389}" type="parTrans" cxnId="{ED45BBE8-D736-D648-8633-7CAAC1F0B21E}">
      <dgm:prSet/>
      <dgm:spPr/>
      <dgm:t>
        <a:bodyPr/>
        <a:lstStyle/>
        <a:p>
          <a:endParaRPr lang="en-US"/>
        </a:p>
      </dgm:t>
    </dgm:pt>
    <dgm:pt modelId="{9DB86BB4-DE08-3649-B4FC-430BB7F499AE}" type="sibTrans" cxnId="{ED45BBE8-D736-D648-8633-7CAAC1F0B21E}">
      <dgm:prSet/>
      <dgm:spPr/>
      <dgm:t>
        <a:bodyPr/>
        <a:lstStyle/>
        <a:p>
          <a:endParaRPr lang="en-US"/>
        </a:p>
      </dgm:t>
    </dgm:pt>
    <dgm:pt modelId="{C28EDD35-C162-4B46-8644-BE850F33091F}">
      <dgm:prSet phldrT="[Text]"/>
      <dgm:spPr/>
      <dgm:t>
        <a:bodyPr/>
        <a:lstStyle/>
        <a:p>
          <a:r>
            <a:rPr lang="en-US" dirty="0" smtClean="0"/>
            <a:t>Melt Raw Data From Multiple Sources Into Standard Format</a:t>
          </a:r>
          <a:endParaRPr lang="en-US" dirty="0"/>
        </a:p>
      </dgm:t>
    </dgm:pt>
    <dgm:pt modelId="{2B4ED7C4-DA39-B34F-AEBA-659235780395}" type="parTrans" cxnId="{BBE955FA-0419-C046-ABD8-12BF039F759B}">
      <dgm:prSet/>
      <dgm:spPr/>
      <dgm:t>
        <a:bodyPr/>
        <a:lstStyle/>
        <a:p>
          <a:endParaRPr lang="en-US"/>
        </a:p>
      </dgm:t>
    </dgm:pt>
    <dgm:pt modelId="{EFB7BB89-8AA7-2F48-8DD1-F5EA66FFFC42}" type="sibTrans" cxnId="{BBE955FA-0419-C046-ABD8-12BF039F759B}">
      <dgm:prSet/>
      <dgm:spPr/>
      <dgm:t>
        <a:bodyPr/>
        <a:lstStyle/>
        <a:p>
          <a:endParaRPr lang="en-US"/>
        </a:p>
      </dgm:t>
    </dgm:pt>
    <dgm:pt modelId="{435CF04A-4678-0A4B-BCCD-E4A400579F50}">
      <dgm:prSet phldrT="[Text]"/>
      <dgm:spPr/>
      <dgm:t>
        <a:bodyPr/>
        <a:lstStyle/>
        <a:p>
          <a:r>
            <a:rPr lang="en-US" dirty="0" smtClean="0"/>
            <a:t>One Script to Roll Up and Aggregate Molten Data Into Desired Statistics</a:t>
          </a:r>
          <a:endParaRPr lang="en-US" dirty="0"/>
        </a:p>
      </dgm:t>
    </dgm:pt>
    <dgm:pt modelId="{29AC2512-4194-B449-8877-59ABF558544A}" type="parTrans" cxnId="{FD343FFB-F27F-1440-B3AE-6B352736DAFF}">
      <dgm:prSet/>
      <dgm:spPr/>
      <dgm:t>
        <a:bodyPr/>
        <a:lstStyle/>
        <a:p>
          <a:endParaRPr lang="en-US"/>
        </a:p>
      </dgm:t>
    </dgm:pt>
    <dgm:pt modelId="{5119BC6B-8C00-E942-9B9E-6EF475ADC4C2}" type="sibTrans" cxnId="{FD343FFB-F27F-1440-B3AE-6B352736DAFF}">
      <dgm:prSet/>
      <dgm:spPr/>
      <dgm:t>
        <a:bodyPr/>
        <a:lstStyle/>
        <a:p>
          <a:endParaRPr lang="en-US"/>
        </a:p>
      </dgm:t>
    </dgm:pt>
    <dgm:pt modelId="{CF6978D8-31EE-6C47-9269-3BD0BF9458B7}">
      <dgm:prSet/>
      <dgm:spPr/>
      <dgm:t>
        <a:bodyPr/>
        <a:lstStyle/>
        <a:p>
          <a:r>
            <a:rPr lang="en-US" dirty="0" smtClean="0"/>
            <a:t>Write Desired Statistics as JSON File on Server</a:t>
          </a:r>
          <a:endParaRPr lang="en-US" dirty="0"/>
        </a:p>
      </dgm:t>
    </dgm:pt>
    <dgm:pt modelId="{FBD9F779-743B-884E-B09C-EC515A74414C}" type="parTrans" cxnId="{5A4E410C-8BAD-D64F-B28B-43A2E4F324B9}">
      <dgm:prSet/>
      <dgm:spPr/>
      <dgm:t>
        <a:bodyPr/>
        <a:lstStyle/>
        <a:p>
          <a:endParaRPr lang="en-US"/>
        </a:p>
      </dgm:t>
    </dgm:pt>
    <dgm:pt modelId="{370208A3-3A0A-124B-82A1-320F7EA5A1A8}" type="sibTrans" cxnId="{5A4E410C-8BAD-D64F-B28B-43A2E4F324B9}">
      <dgm:prSet/>
      <dgm:spPr/>
      <dgm:t>
        <a:bodyPr/>
        <a:lstStyle/>
        <a:p>
          <a:endParaRPr lang="en-US"/>
        </a:p>
      </dgm:t>
    </dgm:pt>
    <dgm:pt modelId="{3D346754-5627-ED40-9A48-35648F440562}" type="pres">
      <dgm:prSet presAssocID="{815FD31C-E2E2-E248-AF91-3250A4422B4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C47BFB-9AC5-A446-B10B-6AAE15AA232D}" type="pres">
      <dgm:prSet presAssocID="{815FD31C-E2E2-E248-AF91-3250A4422B4E}" presName="cycle" presStyleCnt="0"/>
      <dgm:spPr/>
    </dgm:pt>
    <dgm:pt modelId="{5D6C6A49-C0FB-CA4A-96C7-769E249F34DD}" type="pres">
      <dgm:prSet presAssocID="{E8CC1B66-E0AF-A242-9079-F47B7CFC8D52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CF5C8-F98A-8347-B7D9-ACD1F981C649}" type="pres">
      <dgm:prSet presAssocID="{F4B7C484-713F-C44F-AF21-69EA8AC62561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F19F7694-2174-FB4F-8070-97DEC33F58CF}" type="pres">
      <dgm:prSet presAssocID="{B1254EF4-915E-134A-A79E-716DAC2569DA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9D7A2C-9F3D-CF4C-B00F-1DFE87574220}" type="pres">
      <dgm:prSet presAssocID="{255B321D-7E92-AE4E-94B9-94E8871FC8FF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A70DC-859C-7943-8D6A-3D51472E4F9B}" type="pres">
      <dgm:prSet presAssocID="{C28EDD35-C162-4B46-8644-BE850F33091F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906D8-92D1-6642-AA22-38CDC3BEE492}" type="pres">
      <dgm:prSet presAssocID="{435CF04A-4678-0A4B-BCCD-E4A400579F50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1A804-DF9C-EB4F-B0A0-9B7E1E8C25BA}" type="pres">
      <dgm:prSet presAssocID="{CF6978D8-31EE-6C47-9269-3BD0BF9458B7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FC52CE-0CE7-244A-824F-660C45F51FE6}" type="presOf" srcId="{435CF04A-4678-0A4B-BCCD-E4A400579F50}" destId="{314906D8-92D1-6642-AA22-38CDC3BEE492}" srcOrd="0" destOrd="0" presId="urn:microsoft.com/office/officeart/2005/8/layout/cycle3"/>
    <dgm:cxn modelId="{84208E34-18B6-504D-A181-B7CFE6570E21}" srcId="{815FD31C-E2E2-E248-AF91-3250A4422B4E}" destId="{E8CC1B66-E0AF-A242-9079-F47B7CFC8D52}" srcOrd="0" destOrd="0" parTransId="{3D2F5908-1336-E64D-B87A-3F5ACE431F4E}" sibTransId="{F4B7C484-713F-C44F-AF21-69EA8AC62561}"/>
    <dgm:cxn modelId="{ED45BBE8-D736-D648-8633-7CAAC1F0B21E}" srcId="{815FD31C-E2E2-E248-AF91-3250A4422B4E}" destId="{255B321D-7E92-AE4E-94B9-94E8871FC8FF}" srcOrd="2" destOrd="0" parTransId="{1FD9E539-3979-9A43-8274-3C00525D7389}" sibTransId="{9DB86BB4-DE08-3649-B4FC-430BB7F499AE}"/>
    <dgm:cxn modelId="{156E90C1-4801-774C-A0DD-F860892A74DE}" type="presOf" srcId="{E8CC1B66-E0AF-A242-9079-F47B7CFC8D52}" destId="{5D6C6A49-C0FB-CA4A-96C7-769E249F34DD}" srcOrd="0" destOrd="0" presId="urn:microsoft.com/office/officeart/2005/8/layout/cycle3"/>
    <dgm:cxn modelId="{EECCA360-E093-594A-9C3E-D9933417C273}" type="presOf" srcId="{815FD31C-E2E2-E248-AF91-3250A4422B4E}" destId="{3D346754-5627-ED40-9A48-35648F440562}" srcOrd="0" destOrd="0" presId="urn:microsoft.com/office/officeart/2005/8/layout/cycle3"/>
    <dgm:cxn modelId="{91FFAEFB-3BF6-8B45-BBEF-9E7EC61405C4}" type="presOf" srcId="{255B321D-7E92-AE4E-94B9-94E8871FC8FF}" destId="{559D7A2C-9F3D-CF4C-B00F-1DFE87574220}" srcOrd="0" destOrd="0" presId="urn:microsoft.com/office/officeart/2005/8/layout/cycle3"/>
    <dgm:cxn modelId="{FD343FFB-F27F-1440-B3AE-6B352736DAFF}" srcId="{815FD31C-E2E2-E248-AF91-3250A4422B4E}" destId="{435CF04A-4678-0A4B-BCCD-E4A400579F50}" srcOrd="4" destOrd="0" parTransId="{29AC2512-4194-B449-8877-59ABF558544A}" sibTransId="{5119BC6B-8C00-E942-9B9E-6EF475ADC4C2}"/>
    <dgm:cxn modelId="{7108E878-986E-964B-8217-73053DDCB246}" type="presOf" srcId="{F4B7C484-713F-C44F-AF21-69EA8AC62561}" destId="{08FCF5C8-F98A-8347-B7D9-ACD1F981C649}" srcOrd="0" destOrd="0" presId="urn:microsoft.com/office/officeart/2005/8/layout/cycle3"/>
    <dgm:cxn modelId="{BBE955FA-0419-C046-ABD8-12BF039F759B}" srcId="{815FD31C-E2E2-E248-AF91-3250A4422B4E}" destId="{C28EDD35-C162-4B46-8644-BE850F33091F}" srcOrd="3" destOrd="0" parTransId="{2B4ED7C4-DA39-B34F-AEBA-659235780395}" sibTransId="{EFB7BB89-8AA7-2F48-8DD1-F5EA66FFFC42}"/>
    <dgm:cxn modelId="{5A4E410C-8BAD-D64F-B28B-43A2E4F324B9}" srcId="{815FD31C-E2E2-E248-AF91-3250A4422B4E}" destId="{CF6978D8-31EE-6C47-9269-3BD0BF9458B7}" srcOrd="5" destOrd="0" parTransId="{FBD9F779-743B-884E-B09C-EC515A74414C}" sibTransId="{370208A3-3A0A-124B-82A1-320F7EA5A1A8}"/>
    <dgm:cxn modelId="{3F81F149-9B5C-3F4E-A773-D1559CCAE005}" type="presOf" srcId="{B1254EF4-915E-134A-A79E-716DAC2569DA}" destId="{F19F7694-2174-FB4F-8070-97DEC33F58CF}" srcOrd="0" destOrd="0" presId="urn:microsoft.com/office/officeart/2005/8/layout/cycle3"/>
    <dgm:cxn modelId="{2F141F34-4CC0-BE43-90B9-17A369AA2254}" type="presOf" srcId="{C28EDD35-C162-4B46-8644-BE850F33091F}" destId="{8EDA70DC-859C-7943-8D6A-3D51472E4F9B}" srcOrd="0" destOrd="0" presId="urn:microsoft.com/office/officeart/2005/8/layout/cycle3"/>
    <dgm:cxn modelId="{C65CFA25-097A-F34B-8713-E548BC4FCF50}" srcId="{815FD31C-E2E2-E248-AF91-3250A4422B4E}" destId="{B1254EF4-915E-134A-A79E-716DAC2569DA}" srcOrd="1" destOrd="0" parTransId="{6CF22A67-F276-4D4A-8315-A7672D810881}" sibTransId="{16D47A8C-CBE9-9348-819C-F9F11DB74227}"/>
    <dgm:cxn modelId="{6E563A06-E1F0-094E-8B53-5141942AACC7}" type="presOf" srcId="{CF6978D8-31EE-6C47-9269-3BD0BF9458B7}" destId="{3781A804-DF9C-EB4F-B0A0-9B7E1E8C25BA}" srcOrd="0" destOrd="0" presId="urn:microsoft.com/office/officeart/2005/8/layout/cycle3"/>
    <dgm:cxn modelId="{EFB7B29B-B6A8-4F4C-AC4D-0F2AA409543C}" type="presParOf" srcId="{3D346754-5627-ED40-9A48-35648F440562}" destId="{E0C47BFB-9AC5-A446-B10B-6AAE15AA232D}" srcOrd="0" destOrd="0" presId="urn:microsoft.com/office/officeart/2005/8/layout/cycle3"/>
    <dgm:cxn modelId="{DEC0192E-0B83-E944-8038-9FBA50D0053D}" type="presParOf" srcId="{E0C47BFB-9AC5-A446-B10B-6AAE15AA232D}" destId="{5D6C6A49-C0FB-CA4A-96C7-769E249F34DD}" srcOrd="0" destOrd="0" presId="urn:microsoft.com/office/officeart/2005/8/layout/cycle3"/>
    <dgm:cxn modelId="{F9FF5D10-84DB-2842-86DA-E30CD42EC46A}" type="presParOf" srcId="{E0C47BFB-9AC5-A446-B10B-6AAE15AA232D}" destId="{08FCF5C8-F98A-8347-B7D9-ACD1F981C649}" srcOrd="1" destOrd="0" presId="urn:microsoft.com/office/officeart/2005/8/layout/cycle3"/>
    <dgm:cxn modelId="{8778D858-8980-CD4D-8AE8-5D9CF4EA53DC}" type="presParOf" srcId="{E0C47BFB-9AC5-A446-B10B-6AAE15AA232D}" destId="{F19F7694-2174-FB4F-8070-97DEC33F58CF}" srcOrd="2" destOrd="0" presId="urn:microsoft.com/office/officeart/2005/8/layout/cycle3"/>
    <dgm:cxn modelId="{57DC9781-8D4C-CD44-95E5-C7BA2D999EE0}" type="presParOf" srcId="{E0C47BFB-9AC5-A446-B10B-6AAE15AA232D}" destId="{559D7A2C-9F3D-CF4C-B00F-1DFE87574220}" srcOrd="3" destOrd="0" presId="urn:microsoft.com/office/officeart/2005/8/layout/cycle3"/>
    <dgm:cxn modelId="{B08C60BF-17D1-694C-9A51-0F92ECCC117B}" type="presParOf" srcId="{E0C47BFB-9AC5-A446-B10B-6AAE15AA232D}" destId="{8EDA70DC-859C-7943-8D6A-3D51472E4F9B}" srcOrd="4" destOrd="0" presId="urn:microsoft.com/office/officeart/2005/8/layout/cycle3"/>
    <dgm:cxn modelId="{427290E4-3AEA-8E45-B47F-AB37C92B7ED9}" type="presParOf" srcId="{E0C47BFB-9AC5-A446-B10B-6AAE15AA232D}" destId="{314906D8-92D1-6642-AA22-38CDC3BEE492}" srcOrd="5" destOrd="0" presId="urn:microsoft.com/office/officeart/2005/8/layout/cycle3"/>
    <dgm:cxn modelId="{4BB8D47C-A9C9-0A4E-B72A-CA41A8734819}" type="presParOf" srcId="{E0C47BFB-9AC5-A446-B10B-6AAE15AA232D}" destId="{3781A804-DF9C-EB4F-B0A0-9B7E1E8C25BA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59950-F585-D24B-9F35-012C72424D4C}">
      <dsp:nvSpPr>
        <dsp:cNvPr id="0" name=""/>
        <dsp:cNvSpPr/>
      </dsp:nvSpPr>
      <dsp:spPr>
        <a:xfrm>
          <a:off x="356380" y="0"/>
          <a:ext cx="1566327" cy="32639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Server</a:t>
          </a:r>
          <a:endParaRPr lang="en-US" sz="1800" kern="1200" dirty="0"/>
        </a:p>
      </dsp:txBody>
      <dsp:txXfrm>
        <a:off x="356380" y="0"/>
        <a:ext cx="1566327" cy="979193"/>
      </dsp:txXfrm>
    </dsp:sp>
    <dsp:sp modelId="{CF10DEA9-BD72-504E-81E8-BCF986B4EA99}">
      <dsp:nvSpPr>
        <dsp:cNvPr id="0" name=""/>
        <dsp:cNvSpPr/>
      </dsp:nvSpPr>
      <dsp:spPr>
        <a:xfrm>
          <a:off x="2183762" y="0"/>
          <a:ext cx="1566327" cy="32639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Intermediate</a:t>
          </a:r>
          <a:endParaRPr lang="en-US" sz="1800" kern="1200" dirty="0"/>
        </a:p>
      </dsp:txBody>
      <dsp:txXfrm>
        <a:off x="2183762" y="0"/>
        <a:ext cx="1566327" cy="979193"/>
      </dsp:txXfrm>
    </dsp:sp>
    <dsp:sp modelId="{511CCE6E-82A9-BE47-9EC9-DFCA3427BFDF}">
      <dsp:nvSpPr>
        <dsp:cNvPr id="0" name=""/>
        <dsp:cNvSpPr/>
      </dsp:nvSpPr>
      <dsp:spPr>
        <a:xfrm>
          <a:off x="4011144" y="0"/>
          <a:ext cx="1566327" cy="32639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Client</a:t>
          </a:r>
          <a:endParaRPr lang="en-US" sz="1800" kern="1200" dirty="0"/>
        </a:p>
      </dsp:txBody>
      <dsp:txXfrm>
        <a:off x="4011144" y="0"/>
        <a:ext cx="1566327" cy="979193"/>
      </dsp:txXfrm>
    </dsp:sp>
    <dsp:sp modelId="{BFF1A5FE-0945-B941-9EE7-9A9BF2842EC3}">
      <dsp:nvSpPr>
        <dsp:cNvPr id="0" name=""/>
        <dsp:cNvSpPr/>
      </dsp:nvSpPr>
      <dsp:spPr>
        <a:xfrm>
          <a:off x="4141671" y="1917621"/>
          <a:ext cx="1305272" cy="652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Display and Chart in Browser Window</a:t>
          </a:r>
          <a:endParaRPr lang="en-US" sz="1300" kern="1200" dirty="0"/>
        </a:p>
      </dsp:txBody>
      <dsp:txXfrm>
        <a:off x="4160786" y="1936736"/>
        <a:ext cx="1267042" cy="614406"/>
      </dsp:txXfrm>
    </dsp:sp>
    <dsp:sp modelId="{880AA306-3C68-5A47-96D3-7BCC26FEA5DB}">
      <dsp:nvSpPr>
        <dsp:cNvPr id="0" name=""/>
        <dsp:cNvSpPr/>
      </dsp:nvSpPr>
      <dsp:spPr>
        <a:xfrm rot="13629178">
          <a:off x="3496737" y="1944494"/>
          <a:ext cx="76775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67758" y="179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861423" y="1943296"/>
        <a:ext cx="38387" cy="38387"/>
      </dsp:txXfrm>
    </dsp:sp>
    <dsp:sp modelId="{9A35C978-5F1D-4949-957C-84CB157047A7}">
      <dsp:nvSpPr>
        <dsp:cNvPr id="0" name=""/>
        <dsp:cNvSpPr/>
      </dsp:nvSpPr>
      <dsp:spPr>
        <a:xfrm>
          <a:off x="2314289" y="1354722"/>
          <a:ext cx="1305272" cy="652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Transform Data (JavaScript)</a:t>
          </a:r>
          <a:endParaRPr lang="en-US" sz="1300" kern="1200" dirty="0"/>
        </a:p>
      </dsp:txBody>
      <dsp:txXfrm>
        <a:off x="2333404" y="1373837"/>
        <a:ext cx="1267042" cy="614406"/>
      </dsp:txXfrm>
    </dsp:sp>
    <dsp:sp modelId="{883521D9-4F22-094B-B3AF-D1161C2C150F}">
      <dsp:nvSpPr>
        <dsp:cNvPr id="0" name=""/>
        <dsp:cNvSpPr/>
      </dsp:nvSpPr>
      <dsp:spPr>
        <a:xfrm rot="12942401">
          <a:off x="1731745" y="1475412"/>
          <a:ext cx="642979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42979" y="179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037160" y="1477333"/>
        <a:ext cx="32148" cy="32148"/>
      </dsp:txXfrm>
    </dsp:sp>
    <dsp:sp modelId="{E3C67DFC-9509-3F4B-B8B2-3FCFA415061E}">
      <dsp:nvSpPr>
        <dsp:cNvPr id="0" name=""/>
        <dsp:cNvSpPr/>
      </dsp:nvSpPr>
      <dsp:spPr>
        <a:xfrm>
          <a:off x="486907" y="979456"/>
          <a:ext cx="1305272" cy="652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RJMetrics</a:t>
          </a:r>
          <a:r>
            <a:rPr lang="en-US" sz="1300" kern="1200" dirty="0" smtClean="0"/>
            <a:t> API Call</a:t>
          </a:r>
          <a:endParaRPr lang="en-US" sz="1300" kern="1200" dirty="0"/>
        </a:p>
      </dsp:txBody>
      <dsp:txXfrm>
        <a:off x="506022" y="998571"/>
        <a:ext cx="1267042" cy="614406"/>
      </dsp:txXfrm>
    </dsp:sp>
    <dsp:sp modelId="{09A31220-B831-E949-8A4A-B3BB3FBA74D9}">
      <dsp:nvSpPr>
        <dsp:cNvPr id="0" name=""/>
        <dsp:cNvSpPr/>
      </dsp:nvSpPr>
      <dsp:spPr>
        <a:xfrm rot="8657599">
          <a:off x="1731745" y="1850678"/>
          <a:ext cx="642979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42979" y="179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037160" y="1852599"/>
        <a:ext cx="32148" cy="32148"/>
      </dsp:txXfrm>
    </dsp:sp>
    <dsp:sp modelId="{599C3A1D-DB78-9F4A-926C-E14A1BDF3ADC}">
      <dsp:nvSpPr>
        <dsp:cNvPr id="0" name=""/>
        <dsp:cNvSpPr/>
      </dsp:nvSpPr>
      <dsp:spPr>
        <a:xfrm>
          <a:off x="486907" y="1729988"/>
          <a:ext cx="1305272" cy="652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Distimo</a:t>
          </a:r>
          <a:r>
            <a:rPr lang="en-US" sz="1300" kern="1200" dirty="0" smtClean="0"/>
            <a:t> API Call</a:t>
          </a:r>
          <a:endParaRPr lang="en-US" sz="1300" kern="1200" dirty="0"/>
        </a:p>
      </dsp:txBody>
      <dsp:txXfrm>
        <a:off x="506022" y="1749103"/>
        <a:ext cx="1267042" cy="614406"/>
      </dsp:txXfrm>
    </dsp:sp>
    <dsp:sp modelId="{7C23BBDA-D31A-6940-BE48-8C0E9F84170E}">
      <dsp:nvSpPr>
        <dsp:cNvPr id="0" name=""/>
        <dsp:cNvSpPr/>
      </dsp:nvSpPr>
      <dsp:spPr>
        <a:xfrm rot="7970822">
          <a:off x="3496737" y="2507393"/>
          <a:ext cx="76775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67758" y="179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861423" y="2506195"/>
        <a:ext cx="38387" cy="38387"/>
      </dsp:txXfrm>
    </dsp:sp>
    <dsp:sp modelId="{162F5968-C9BD-9343-8567-CE1C3517E74A}">
      <dsp:nvSpPr>
        <dsp:cNvPr id="0" name=""/>
        <dsp:cNvSpPr/>
      </dsp:nvSpPr>
      <dsp:spPr>
        <a:xfrm>
          <a:off x="2314289" y="2480520"/>
          <a:ext cx="1305272" cy="652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Extract Relevant Google Data</a:t>
          </a:r>
          <a:endParaRPr lang="en-US" sz="1300" kern="1200" dirty="0"/>
        </a:p>
      </dsp:txBody>
      <dsp:txXfrm>
        <a:off x="2333404" y="2499635"/>
        <a:ext cx="1267042" cy="614406"/>
      </dsp:txXfrm>
    </dsp:sp>
    <dsp:sp modelId="{E60BFA7F-DB36-7944-A1B9-F7FB20217B82}">
      <dsp:nvSpPr>
        <dsp:cNvPr id="0" name=""/>
        <dsp:cNvSpPr/>
      </dsp:nvSpPr>
      <dsp:spPr>
        <a:xfrm rot="10800000">
          <a:off x="1792180" y="2788843"/>
          <a:ext cx="522109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22109" y="179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040182" y="2793785"/>
        <a:ext cx="26105" cy="26105"/>
      </dsp:txXfrm>
    </dsp:sp>
    <dsp:sp modelId="{23241940-67F3-5247-BF43-0459A1CC438B}">
      <dsp:nvSpPr>
        <dsp:cNvPr id="0" name=""/>
        <dsp:cNvSpPr/>
      </dsp:nvSpPr>
      <dsp:spPr>
        <a:xfrm>
          <a:off x="486907" y="2480520"/>
          <a:ext cx="1305272" cy="652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Google Authentication/API Calls</a:t>
          </a:r>
          <a:endParaRPr lang="en-US" sz="1300" kern="1200" dirty="0"/>
        </a:p>
      </dsp:txBody>
      <dsp:txXfrm>
        <a:off x="506022" y="2499635"/>
        <a:ext cx="1267042" cy="614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486CF-CDAC-F54D-B7B9-C567DA7CB6A3}">
      <dsp:nvSpPr>
        <dsp:cNvPr id="0" name=""/>
        <dsp:cNvSpPr/>
      </dsp:nvSpPr>
      <dsp:spPr>
        <a:xfrm>
          <a:off x="1508" y="0"/>
          <a:ext cx="2698896" cy="52361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25400" dir="5040000" rotWithShape="0">
            <a:srgbClr val="000000">
              <a:alpha val="44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dkEdge">
          <a:bevelT w="38100" h="25400" prst="coolSlant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Server</a:t>
          </a:r>
          <a:endParaRPr lang="en-US" sz="3100" kern="1200" dirty="0"/>
        </a:p>
      </dsp:txBody>
      <dsp:txXfrm>
        <a:off x="1508" y="0"/>
        <a:ext cx="2698896" cy="1570831"/>
      </dsp:txXfrm>
    </dsp:sp>
    <dsp:sp modelId="{E6D8C357-061E-D94D-9223-6F3EE8617AE5}">
      <dsp:nvSpPr>
        <dsp:cNvPr id="0" name=""/>
        <dsp:cNvSpPr/>
      </dsp:nvSpPr>
      <dsp:spPr>
        <a:xfrm>
          <a:off x="3152428" y="0"/>
          <a:ext cx="2698896" cy="5236106"/>
        </a:xfrm>
        <a:prstGeom prst="roundRect">
          <a:avLst>
            <a:gd name="adj" fmla="val 10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Intermediate</a:t>
          </a:r>
          <a:endParaRPr lang="en-US" sz="3100" kern="1200" dirty="0"/>
        </a:p>
      </dsp:txBody>
      <dsp:txXfrm>
        <a:off x="3152428" y="0"/>
        <a:ext cx="2698896" cy="1570831"/>
      </dsp:txXfrm>
    </dsp:sp>
    <dsp:sp modelId="{39C85A04-01B1-B840-9B60-59611C6DAEBC}">
      <dsp:nvSpPr>
        <dsp:cNvPr id="0" name=""/>
        <dsp:cNvSpPr/>
      </dsp:nvSpPr>
      <dsp:spPr>
        <a:xfrm>
          <a:off x="6303347" y="0"/>
          <a:ext cx="2698896" cy="5236106"/>
        </a:xfrm>
        <a:prstGeom prst="roundRect">
          <a:avLst>
            <a:gd name="adj" fmla="val 10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Client</a:t>
          </a:r>
          <a:endParaRPr lang="en-US" sz="3100" kern="1200" dirty="0"/>
        </a:p>
      </dsp:txBody>
      <dsp:txXfrm>
        <a:off x="6303347" y="0"/>
        <a:ext cx="2698896" cy="1570831"/>
      </dsp:txXfrm>
    </dsp:sp>
    <dsp:sp modelId="{35321E73-850B-224A-9841-9FC770AD5EEB}">
      <dsp:nvSpPr>
        <dsp:cNvPr id="0" name=""/>
        <dsp:cNvSpPr/>
      </dsp:nvSpPr>
      <dsp:spPr>
        <a:xfrm>
          <a:off x="6516116" y="2733717"/>
          <a:ext cx="2260116" cy="1130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Display Data and Charts Using NVD3 (coming soon)</a:t>
          </a:r>
          <a:endParaRPr lang="en-US" sz="2100" kern="1200" dirty="0"/>
        </a:p>
      </dsp:txBody>
      <dsp:txXfrm>
        <a:off x="6549214" y="2766815"/>
        <a:ext cx="2193920" cy="1063862"/>
      </dsp:txXfrm>
    </dsp:sp>
    <dsp:sp modelId="{E3A5BF24-1D50-FA48-BFF5-0CDFFB099B4C}">
      <dsp:nvSpPr>
        <dsp:cNvPr id="0" name=""/>
        <dsp:cNvSpPr/>
      </dsp:nvSpPr>
      <dsp:spPr>
        <a:xfrm rot="14025275">
          <a:off x="5289438" y="2657604"/>
          <a:ext cx="1541784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1541784" y="19423"/>
              </a:lnTo>
            </a:path>
          </a:pathLst>
        </a:custGeom>
        <a:noFill/>
        <a:ln w="952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021785" y="2638483"/>
        <a:ext cx="77089" cy="77089"/>
      </dsp:txXfrm>
    </dsp:sp>
    <dsp:sp modelId="{7FEFBD09-B301-6C4B-8712-1E31E2FD05F2}">
      <dsp:nvSpPr>
        <dsp:cNvPr id="0" name=""/>
        <dsp:cNvSpPr/>
      </dsp:nvSpPr>
      <dsp:spPr>
        <a:xfrm>
          <a:off x="3344427" y="1490281"/>
          <a:ext cx="2260116" cy="1130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Unpack Pre-Parsed JSON</a:t>
          </a:r>
          <a:endParaRPr lang="en-US" sz="2100" kern="1200" dirty="0"/>
        </a:p>
      </dsp:txBody>
      <dsp:txXfrm>
        <a:off x="3377525" y="1523379"/>
        <a:ext cx="2193920" cy="1063862"/>
      </dsp:txXfrm>
    </dsp:sp>
    <dsp:sp modelId="{81C2B1E6-7E87-4648-A99A-AB11E83DB179}">
      <dsp:nvSpPr>
        <dsp:cNvPr id="0" name=""/>
        <dsp:cNvSpPr/>
      </dsp:nvSpPr>
      <dsp:spPr>
        <a:xfrm rot="8657599">
          <a:off x="5507425" y="3604214"/>
          <a:ext cx="1113336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1113336" y="19423"/>
              </a:lnTo>
            </a:path>
          </a:pathLst>
        </a:custGeom>
        <a:noFill/>
        <a:ln w="952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036260" y="3595805"/>
        <a:ext cx="55666" cy="55666"/>
      </dsp:txXfrm>
    </dsp:sp>
    <dsp:sp modelId="{24D8A686-A8DA-5947-B8ED-A61A20999C1C}">
      <dsp:nvSpPr>
        <dsp:cNvPr id="0" name=""/>
        <dsp:cNvSpPr/>
      </dsp:nvSpPr>
      <dsp:spPr>
        <a:xfrm>
          <a:off x="3351954" y="3383501"/>
          <a:ext cx="2260116" cy="1130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Extract Relevant Google Data</a:t>
          </a:r>
          <a:endParaRPr lang="en-US" sz="2100" kern="1200" dirty="0"/>
        </a:p>
      </dsp:txBody>
      <dsp:txXfrm>
        <a:off x="3385052" y="3416599"/>
        <a:ext cx="2193920" cy="1063862"/>
      </dsp:txXfrm>
    </dsp:sp>
    <dsp:sp modelId="{BDAF09D7-08DD-464E-8A6A-42AA052A857C}">
      <dsp:nvSpPr>
        <dsp:cNvPr id="0" name=""/>
        <dsp:cNvSpPr/>
      </dsp:nvSpPr>
      <dsp:spPr>
        <a:xfrm rot="8782363">
          <a:off x="2282620" y="4252235"/>
          <a:ext cx="1166976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1166976" y="19423"/>
              </a:lnTo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836933" y="4242484"/>
        <a:ext cx="58348" cy="58348"/>
      </dsp:txXfrm>
    </dsp:sp>
    <dsp:sp modelId="{C474DD51-E7A0-CA40-A767-B07742133804}">
      <dsp:nvSpPr>
        <dsp:cNvPr id="0" name=""/>
        <dsp:cNvSpPr/>
      </dsp:nvSpPr>
      <dsp:spPr>
        <a:xfrm>
          <a:off x="120146" y="4029758"/>
          <a:ext cx="2260116" cy="113005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Google Authentication/API Calls</a:t>
          </a:r>
          <a:endParaRPr lang="en-US" sz="2100" kern="1200" dirty="0"/>
        </a:p>
      </dsp:txBody>
      <dsp:txXfrm>
        <a:off x="153244" y="4062856"/>
        <a:ext cx="2193920" cy="1063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CF5C8-F98A-8347-B7D9-ACD1F981C649}">
      <dsp:nvSpPr>
        <dsp:cNvPr id="0" name=""/>
        <dsp:cNvSpPr/>
      </dsp:nvSpPr>
      <dsp:spPr>
        <a:xfrm>
          <a:off x="58340" y="82417"/>
          <a:ext cx="2721284" cy="2721284"/>
        </a:xfrm>
        <a:prstGeom prst="circularArrow">
          <a:avLst>
            <a:gd name="adj1" fmla="val 5274"/>
            <a:gd name="adj2" fmla="val 312630"/>
            <a:gd name="adj3" fmla="val 14412123"/>
            <a:gd name="adj4" fmla="val 17020132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6C6A49-C0FB-CA4A-96C7-769E249F34DD}">
      <dsp:nvSpPr>
        <dsp:cNvPr id="0" name=""/>
        <dsp:cNvSpPr/>
      </dsp:nvSpPr>
      <dsp:spPr>
        <a:xfrm>
          <a:off x="956150" y="88936"/>
          <a:ext cx="925664" cy="46283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Erase All Stored Data</a:t>
          </a:r>
          <a:endParaRPr lang="en-US" sz="600" kern="1200" dirty="0"/>
        </a:p>
      </dsp:txBody>
      <dsp:txXfrm>
        <a:off x="978744" y="111530"/>
        <a:ext cx="880476" cy="417644"/>
      </dsp:txXfrm>
    </dsp:sp>
    <dsp:sp modelId="{F19F7694-2174-FB4F-8070-97DEC33F58CF}">
      <dsp:nvSpPr>
        <dsp:cNvPr id="0" name=""/>
        <dsp:cNvSpPr/>
      </dsp:nvSpPr>
      <dsp:spPr>
        <a:xfrm>
          <a:off x="1912215" y="640921"/>
          <a:ext cx="925664" cy="4628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RJMetrics</a:t>
          </a:r>
          <a:r>
            <a:rPr lang="en-US" sz="600" kern="1200" dirty="0" smtClean="0"/>
            <a:t>/</a:t>
          </a:r>
          <a:r>
            <a:rPr lang="en-US" sz="600" kern="1200" dirty="0" err="1" smtClean="0"/>
            <a:t>Distimo</a:t>
          </a:r>
          <a:r>
            <a:rPr lang="en-US" sz="600" kern="1200" dirty="0" smtClean="0"/>
            <a:t> API Calls</a:t>
          </a:r>
          <a:endParaRPr lang="en-US" sz="600" kern="1200" dirty="0"/>
        </a:p>
      </dsp:txBody>
      <dsp:txXfrm>
        <a:off x="1934809" y="663515"/>
        <a:ext cx="880476" cy="417644"/>
      </dsp:txXfrm>
    </dsp:sp>
    <dsp:sp modelId="{559D7A2C-9F3D-CF4C-B00F-1DFE87574220}">
      <dsp:nvSpPr>
        <dsp:cNvPr id="0" name=""/>
        <dsp:cNvSpPr/>
      </dsp:nvSpPr>
      <dsp:spPr>
        <a:xfrm>
          <a:off x="1912215" y="1744890"/>
          <a:ext cx="925664" cy="46283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Store Raw Data</a:t>
          </a:r>
          <a:endParaRPr lang="en-US" sz="600" kern="1200" dirty="0"/>
        </a:p>
      </dsp:txBody>
      <dsp:txXfrm>
        <a:off x="1934809" y="1767484"/>
        <a:ext cx="880476" cy="417644"/>
      </dsp:txXfrm>
    </dsp:sp>
    <dsp:sp modelId="{8EDA70DC-859C-7943-8D6A-3D51472E4F9B}">
      <dsp:nvSpPr>
        <dsp:cNvPr id="0" name=""/>
        <dsp:cNvSpPr/>
      </dsp:nvSpPr>
      <dsp:spPr>
        <a:xfrm>
          <a:off x="956150" y="2296875"/>
          <a:ext cx="925664" cy="46283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Melt Raw Data From Multiple Sources Into Standard Format</a:t>
          </a:r>
          <a:endParaRPr lang="en-US" sz="600" kern="1200" dirty="0"/>
        </a:p>
      </dsp:txBody>
      <dsp:txXfrm>
        <a:off x="978744" y="2319469"/>
        <a:ext cx="880476" cy="417644"/>
      </dsp:txXfrm>
    </dsp:sp>
    <dsp:sp modelId="{314906D8-92D1-6642-AA22-38CDC3BEE492}">
      <dsp:nvSpPr>
        <dsp:cNvPr id="0" name=""/>
        <dsp:cNvSpPr/>
      </dsp:nvSpPr>
      <dsp:spPr>
        <a:xfrm>
          <a:off x="84" y="1744890"/>
          <a:ext cx="925664" cy="46283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One Script to Roll Up and Aggregate Molten Data Into Desired Statistics</a:t>
          </a:r>
          <a:endParaRPr lang="en-US" sz="600" kern="1200" dirty="0"/>
        </a:p>
      </dsp:txBody>
      <dsp:txXfrm>
        <a:off x="22678" y="1767484"/>
        <a:ext cx="880476" cy="417644"/>
      </dsp:txXfrm>
    </dsp:sp>
    <dsp:sp modelId="{3781A804-DF9C-EB4F-B0A0-9B7E1E8C25BA}">
      <dsp:nvSpPr>
        <dsp:cNvPr id="0" name=""/>
        <dsp:cNvSpPr/>
      </dsp:nvSpPr>
      <dsp:spPr>
        <a:xfrm>
          <a:off x="84" y="640921"/>
          <a:ext cx="925664" cy="46283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Write Desired Statistics as JSON File on Server</a:t>
          </a:r>
          <a:endParaRPr lang="en-US" sz="600" kern="1200" dirty="0"/>
        </a:p>
      </dsp:txBody>
      <dsp:txXfrm>
        <a:off x="22678" y="663515"/>
        <a:ext cx="880476" cy="417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B4888-17FE-CA4E-8B53-0D9711543E69}" type="datetimeFigureOut">
              <a:rPr lang="en-US" smtClean="0"/>
              <a:t>7/31/13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6DCD2-9341-4943-974F-8A7DB521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9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----- Meeting Notes (7/29/13 14:56) -----</a:t>
            </a:r>
          </a:p>
          <a:p>
            <a:r>
              <a:rPr lang="en-US" smtClean="0"/>
              <a:t>Thank you for coming</a:t>
            </a:r>
          </a:p>
          <a:p>
            <a:endParaRPr lang="en-US" smtClean="0"/>
          </a:p>
          <a:p>
            <a:r>
              <a:rPr lang="en-US" smtClean="0"/>
              <a:t>Have learned a lot, am here to showcase that knowledge as a data engineering intern for the past 8 weeks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0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15:35) -----</a:t>
            </a:r>
          </a:p>
          <a:p>
            <a:r>
              <a:rPr lang="en-US"/>
              <a:t>For Motion Design Team: Analyzed Character Frequencies in Videos so that they could decide what types of characters to analyze when deciding upon fonts in videos</a:t>
            </a:r>
          </a:p>
          <a:p>
            <a:endParaRPr lang="en-US"/>
          </a:p>
          <a:p>
            <a:r>
              <a:rPr lang="en-US"/>
              <a:t>As expected, the vast majority of the characters were in English, but there was a very wide variety of East Asian characters that had low frequencies each, but collectively a statistically significant chunk of the characters in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29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15:51) -----</a:t>
            </a:r>
          </a:p>
          <a:p>
            <a:r>
              <a:rPr lang="en-US"/>
              <a:t>Also analyzed record samples from autolaunch mongo database</a:t>
            </a:r>
          </a:p>
          <a:p>
            <a:endParaRPr lang="en-US"/>
          </a:p>
          <a:p>
            <a:r>
              <a:rPr lang="en-US"/>
              <a:t>Developed a map-reduce mongo query that boiled samples down into summaries of how long we had each instance on</a:t>
            </a:r>
          </a:p>
          <a:p>
            <a:endParaRPr lang="en-US"/>
          </a:p>
          <a:p>
            <a:r>
              <a:rPr lang="en-US"/>
              <a:t>These two things should be helpful in the ongoing analysis over our EC2 usage and efficiency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65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15:18) -----</a:t>
            </a:r>
          </a:p>
          <a:p>
            <a:r>
              <a:rPr lang="en-US"/>
              <a:t>Discuss speeding up the dash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0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15:18) -----</a:t>
            </a:r>
          </a:p>
          <a:p>
            <a:r>
              <a:rPr lang="en-US"/>
              <a:t>What the old structure was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80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15:18) -----</a:t>
            </a:r>
          </a:p>
          <a:p>
            <a:r>
              <a:rPr lang="en-US"/>
              <a:t>New structure (explain the cyclic caching part)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15:42) -----</a:t>
            </a:r>
          </a:p>
          <a:p>
            <a:r>
              <a:rPr lang="en-US"/>
              <a:t>Would like to bring attention to a subtle, but useful bug fix in statty2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20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15:42) -----</a:t>
            </a:r>
          </a:p>
          <a:p>
            <a:r>
              <a:rPr lang="en-US"/>
              <a:t>Fixed the Bug where statty2 would reset the rollup (weekly, hourly, etc) upon changing and refreshing a different parameter.</a:t>
            </a:r>
          </a:p>
          <a:p>
            <a:r>
              <a:rPr lang="en-US"/>
              <a:t>----- Meeting Notes (7/29/13 15:44) -----</a:t>
            </a:r>
          </a:p>
          <a:p>
            <a:r>
              <a:rPr lang="en-US"/>
              <a:t>Was only a one-line fix, but took considerable time to track it down across the whole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7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15:45) -----</a:t>
            </a:r>
          </a:p>
          <a:p>
            <a:r>
              <a:rPr lang="en-US"/>
              <a:t>Now, that bug is fixed, should be a much better user experience for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46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15:51) -----</a:t>
            </a:r>
          </a:p>
          <a:p>
            <a:r>
              <a:rPr lang="en-US"/>
              <a:t>As part of an ongoing project, I did some work on analyzing our Amazon EC2 (cloud compute) usage in different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45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15:51) -----</a:t>
            </a:r>
          </a:p>
          <a:p>
            <a:r>
              <a:rPr lang="en-US"/>
              <a:t>Part of It–new report in statty2</a:t>
            </a:r>
          </a:p>
          <a:p>
            <a:endParaRPr lang="en-US"/>
          </a:p>
          <a:p>
            <a:r>
              <a:rPr lang="en-US"/>
              <a:t>displays two new metrics (compute time per video length, and total render time)</a:t>
            </a:r>
          </a:p>
          <a:p>
            <a:endParaRPr lang="en-US"/>
          </a:p>
          <a:p>
            <a:r>
              <a:rPr lang="en-US"/>
              <a:t>displays it for chosen time periods, can be broken down by any combination of style, format, subscription type, or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7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----- Meeting Notes (7/29/13 14:56) -----</a:t>
            </a:r>
          </a:p>
          <a:p>
            <a:r>
              <a:rPr lang="en-US" smtClean="0"/>
              <a:t>To Give a </a:t>
            </a:r>
          </a:p>
          <a:p>
            <a:r>
              <a:rPr lang="en-US" smtClean="0"/>
              <a:t>----- Meeting Notes (7/29/13 15:18) -----</a:t>
            </a:r>
          </a:p>
          <a:p>
            <a:r>
              <a:rPr lang="en-US" smtClean="0"/>
              <a:t>Give a brief overview of what I will talk about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73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15:51) -----</a:t>
            </a:r>
          </a:p>
          <a:p>
            <a:r>
              <a:rPr lang="en-US"/>
              <a:t>That brings me to the conclusion of my presentation. Does anyone have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----- Meeting Notes (7/29/13 15:18) -----</a:t>
            </a:r>
          </a:p>
          <a:p>
            <a:r>
              <a:rPr lang="en-US" smtClean="0"/>
              <a:t>From studies, know plenty of Java, fair bit of C</a:t>
            </a:r>
          </a:p>
          <a:p>
            <a:endParaRPr lang="en-US" smtClean="0"/>
          </a:p>
          <a:p>
            <a:r>
              <a:rPr lang="en-US" smtClean="0"/>
              <a:t>Never really looked at or studied high level languages (Ruby, R, etc)</a:t>
            </a:r>
          </a:p>
          <a:p>
            <a:endParaRPr lang="en-US" smtClean="0"/>
          </a:p>
          <a:p>
            <a:r>
              <a:rPr lang="en-US" smtClean="0"/>
              <a:t>Knew what databases where, but never "used" one or wrote queries or performed analytics through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8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----- Meeting Notes (7/29/13 15:18) -----</a:t>
            </a:r>
          </a:p>
          <a:p>
            <a:r>
              <a:rPr lang="en-US" smtClean="0"/>
              <a:t>Quickly Picked Up Ruby and R, learned a little JavaScript here and there</a:t>
            </a:r>
          </a:p>
          <a:p>
            <a:endParaRPr lang="en-US" smtClean="0"/>
          </a:p>
          <a:p>
            <a:r>
              <a:rPr lang="en-US" smtClean="0"/>
              <a:t>Learned how to use Git well (not a language, but very important to know for programming)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68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----- Meeting Notes (7/29/13 15:18) -----</a:t>
            </a:r>
          </a:p>
          <a:p>
            <a:r>
              <a:rPr lang="en-US" dirty="0" smtClean="0"/>
              <a:t>Learned basic syntax and ruby ideas from Ruby The Hard Way</a:t>
            </a:r>
          </a:p>
          <a:p>
            <a:endParaRPr lang="en-US" dirty="0" smtClean="0"/>
          </a:p>
          <a:p>
            <a:r>
              <a:rPr lang="en-US" dirty="0" smtClean="0"/>
              <a:t>Technical Details About the Language: Ruby Programming Language Book</a:t>
            </a:r>
          </a:p>
          <a:p>
            <a:endParaRPr lang="en-US" dirty="0" smtClean="0"/>
          </a:p>
          <a:p>
            <a:r>
              <a:rPr lang="en-US" dirty="0" smtClean="0"/>
              <a:t>JavaScript: Bits and pieces from the internet, some semblance to Java</a:t>
            </a:r>
          </a:p>
          <a:p>
            <a:endParaRPr lang="en-US" dirty="0" smtClean="0"/>
          </a:p>
          <a:p>
            <a:r>
              <a:rPr lang="en-US" dirty="0" smtClean="0"/>
              <a:t>Of Course, can't forget about </a:t>
            </a:r>
            <a:r>
              <a:rPr lang="en-US" dirty="0" err="1" smtClean="0"/>
              <a:t>StackOverflow</a:t>
            </a:r>
            <a:r>
              <a:rPr lang="en-US" dirty="0" smtClean="0"/>
              <a:t> (immensely useful for little issues)</a:t>
            </a:r>
          </a:p>
          <a:p>
            <a:endParaRPr lang="en-US" dirty="0" smtClean="0"/>
          </a:p>
          <a:p>
            <a:r>
              <a:rPr lang="en-US" dirty="0" smtClean="0"/>
              <a:t>Comparison: I think high-level languages are great to get stuff done fast, at the expense of concreteness and speed (Ruby: different syntax styles across people, sometime unclear functions, lack of strong typing can cause confusion across large applications, very slow)</a:t>
            </a:r>
          </a:p>
          <a:p>
            <a:endParaRPr lang="en-US" dirty="0" smtClean="0"/>
          </a:p>
          <a:p>
            <a:r>
              <a:rPr lang="en-US" dirty="0" smtClean="0"/>
              <a:t>Lower level languages aren't perfect either (Java: very verbose, strong typing can get kind of annoying, lack of some cool built-in functions)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8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15:18) -----</a:t>
            </a:r>
          </a:p>
          <a:p>
            <a:r>
              <a:rPr lang="en-US"/>
              <a:t>Learned basic concept of database querying from w3schools, and picked up on more advanced functions/features from official reference manual. ed also gave some very good practice problems, intro to schema, advice.</a:t>
            </a:r>
          </a:p>
          <a:p>
            <a:endParaRPr lang="en-US"/>
          </a:p>
          <a:p>
            <a:r>
              <a:rPr lang="en-US"/>
              <a:t>Mongo: learned how to translate SQL ideas into Mongo/JS style, realized that Mongo is much more flexible than SQL.</a:t>
            </a:r>
          </a:p>
          <a:p>
            <a:endParaRPr lang="en-US"/>
          </a:p>
          <a:p>
            <a:r>
              <a:rPr lang="en-US"/>
              <a:t>Comparison: Mongo is more powerful in terms of functionality (cursors, data structures, functions, programmatic-ness) but has a much steeper learning curve (strange syntax at first, WAY too many brackets and symbols)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43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15:18) -----</a:t>
            </a:r>
          </a:p>
          <a:p>
            <a:r>
              <a:rPr lang="en-US"/>
              <a:t>With These skills, would like to discuss the main projects that I did when I was here</a:t>
            </a:r>
          </a:p>
          <a:p>
            <a:endParaRPr lang="en-US"/>
          </a:p>
          <a:p>
            <a:r>
              <a:rPr lang="en-US"/>
              <a:t>Reworked architechture to speed up analytics dashboard</a:t>
            </a:r>
          </a:p>
          <a:p>
            <a:endParaRPr lang="en-US"/>
          </a:p>
          <a:p>
            <a:r>
              <a:rPr lang="en-US"/>
              <a:t>Data pulls for different departments/people</a:t>
            </a:r>
          </a:p>
          <a:p>
            <a:endParaRPr lang="en-US"/>
          </a:p>
          <a:p>
            <a:r>
              <a:rPr lang="en-US"/>
              <a:t>Fixing bug in Statty2 that was bothering many people (rollup)</a:t>
            </a:r>
          </a:p>
          <a:p>
            <a:endParaRPr lang="en-US"/>
          </a:p>
          <a:p>
            <a:r>
              <a:rPr lang="en-US"/>
              <a:t>Worked to analyze AWS EC2 usage (statty2 report, autolaunch from mongodb)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83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15:18) -----</a:t>
            </a:r>
          </a:p>
          <a:p>
            <a:r>
              <a:rPr lang="en-US"/>
              <a:t>Discuss Some of The More Insightful Database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25AE17C7-B787-4E50-994D-5E804113A1E9}" type="datetime4">
              <a:rPr lang="en-US" smtClean="0"/>
              <a:pPr/>
              <a:t>July 31,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  <a:pPr/>
              <a:t>July 31,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7/31/13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8B3AFFF1-9C47-49F0-AE12-AF188F3F4E82}" type="datetime1">
              <a:rPr lang="en-US" smtClean="0"/>
              <a:pPr/>
              <a:t>7/31/13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0" r:id="rId1"/>
    <p:sldLayoutId id="2147484781" r:id="rId2"/>
    <p:sldLayoutId id="2147484782" r:id="rId3"/>
    <p:sldLayoutId id="2147484783" r:id="rId4"/>
    <p:sldLayoutId id="2147484784" r:id="rId5"/>
    <p:sldLayoutId id="2147484785" r:id="rId6"/>
    <p:sldLayoutId id="2147484786" r:id="rId7"/>
    <p:sldLayoutId id="2147484787" r:id="rId8"/>
    <p:sldLayoutId id="2147484788" r:id="rId9"/>
    <p:sldLayoutId id="2147484789" r:id="rId10"/>
    <p:sldLayoutId id="2147484790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ty2.animoto.com/%23/animoto_ec2_metrics_aggregation/average_compute_per_length_by_format_type?rollup=hourly?chart=hist&amp;start_time=1374278400&amp;end_time=1374537600&amp;filter%5Bformat_type%5D%5B%5D=Mp4R360p&amp;filter%5Bformat_type%5D%5B%5D=Mp4R720p" TargetMode="External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uby.learncodethehardway.org/book/" TargetMode="External"/><Relationship Id="rId4" Type="http://schemas.openxmlformats.org/officeDocument/2006/relationships/hyperlink" Target="http://stackoverflow.com/" TargetMode="External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6/en/" TargetMode="External"/><Relationship Id="rId4" Type="http://schemas.openxmlformats.org/officeDocument/2006/relationships/hyperlink" Target="http://www.w3schools.com/sql/" TargetMode="External"/><Relationship Id="rId5" Type="http://schemas.openxmlformats.org/officeDocument/2006/relationships/hyperlink" Target="http://docs.mongodb.org/manual/" TargetMode="External"/><Relationship Id="rId6" Type="http://schemas.openxmlformats.org/officeDocument/2006/relationships/hyperlink" Target="http://docs.mongodb.org/manual/reference/sql-comparison/" TargetMode="External"/><Relationship Id="rId7" Type="http://schemas.openxmlformats.org/officeDocument/2006/relationships/image" Target="../media/image15.jpe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 rot="360000">
            <a:off x="3256612" y="3015836"/>
            <a:ext cx="5014271" cy="15997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8 Weeks at </a:t>
            </a:r>
            <a:r>
              <a:rPr lang="en-US" dirty="0"/>
              <a:t>A</a:t>
            </a:r>
            <a:r>
              <a:rPr lang="en-US" dirty="0" smtClean="0"/>
              <a:t>nimoto: </a:t>
            </a:r>
            <a:r>
              <a:rPr lang="en-US" dirty="0" err="1" smtClean="0"/>
              <a:t>Learnings</a:t>
            </a:r>
            <a:r>
              <a:rPr lang="en-US" dirty="0" smtClean="0"/>
              <a:t>, Musings, Experiences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Atul Tiwary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CTA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Approach to Challenges:</a:t>
            </a:r>
          </a:p>
          <a:p>
            <a:pPr lvl="1"/>
            <a:r>
              <a:rPr lang="en-US" dirty="0" smtClean="0"/>
              <a:t>Use R (+</a:t>
            </a:r>
            <a:r>
              <a:rPr lang="en-US" dirty="0" err="1" smtClean="0"/>
              <a:t>rmysql</a:t>
            </a:r>
            <a:r>
              <a:rPr lang="en-US" dirty="0" smtClean="0"/>
              <a:t>) to query and reuse results across databases</a:t>
            </a:r>
          </a:p>
          <a:p>
            <a:pPr lvl="1"/>
            <a:r>
              <a:rPr lang="en-US" dirty="0" smtClean="0"/>
              <a:t>Learn Regex to Deduce User Type From Multiple Columns</a:t>
            </a:r>
          </a:p>
          <a:p>
            <a:pPr marL="0" indent="0">
              <a:buNone/>
            </a:pPr>
            <a:r>
              <a:rPr lang="en-US" dirty="0" smtClean="0"/>
              <a:t>Results: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Conclusions: </a:t>
            </a:r>
            <a:r>
              <a:rPr lang="en-US" dirty="0" smtClean="0"/>
              <a:t>Surprisingly High Number of Photographers and Businesses Use The Feature, Should Investigate How To Repackage 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Tom Clifton to Evaluate the Feature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70190"/>
              </p:ext>
            </p:extLst>
          </p:nvPr>
        </p:nvGraphicFramePr>
        <p:xfrm>
          <a:off x="4543943" y="3081628"/>
          <a:ext cx="338781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270"/>
                <a:gridCol w="1129270"/>
                <a:gridCol w="1129270"/>
              </a:tblGrid>
              <a:tr h="2731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r>
                        <a:rPr lang="en-US" sz="1200" baseline="0" dirty="0" smtClean="0"/>
                        <a:t>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</a:t>
                      </a:r>
                      <a:r>
                        <a:rPr lang="en-US" sz="1200" baseline="0" dirty="0" smtClean="0"/>
                        <a:t> of Users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 of Videos</a:t>
                      </a:r>
                      <a:endParaRPr lang="en-US" sz="1200" dirty="0"/>
                    </a:p>
                  </a:txBody>
                  <a:tcPr/>
                </a:tc>
              </a:tr>
              <a:tr h="2731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0.67</a:t>
                      </a:r>
                      <a:endParaRPr lang="en-US" sz="1200" dirty="0"/>
                    </a:p>
                  </a:txBody>
                  <a:tcPr/>
                </a:tc>
              </a:tr>
              <a:tr h="2731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Business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6.91</a:t>
                      </a:r>
                      <a:endParaRPr lang="en-US" sz="1200" dirty="0"/>
                    </a:p>
                  </a:txBody>
                  <a:tcPr/>
                </a:tc>
              </a:tr>
              <a:tr h="2731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Photography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9.95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179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Usage in Videos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Often Does Each Character Appear Across All The Text In Videos?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Lack of Library Support to Parse CSV Files Encoded in UTF-8</a:t>
            </a:r>
          </a:p>
          <a:p>
            <a:pPr lvl="1"/>
            <a:r>
              <a:rPr lang="en-US" dirty="0" smtClean="0"/>
              <a:t>Forcing Java (</a:t>
            </a:r>
            <a:r>
              <a:rPr lang="en-US" dirty="0" err="1" smtClean="0"/>
              <a:t>MacRoman</a:t>
            </a:r>
            <a:r>
              <a:rPr lang="en-US" dirty="0" smtClean="0"/>
              <a:t>) to Interpret Input and Write Output as UTF-8</a:t>
            </a:r>
          </a:p>
          <a:p>
            <a:pPr lvl="1"/>
            <a:r>
              <a:rPr lang="en-US" dirty="0" smtClean="0"/>
              <a:t>Dealing With Right-to-Left </a:t>
            </a:r>
            <a:r>
              <a:rPr lang="en-US" dirty="0" smtClean="0"/>
              <a:t>Characters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For the Motion Design Team to Evaluate Rendering Quality of Fonts Over Different Character Planes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53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Usage in 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Approach to Challenges:</a:t>
            </a:r>
          </a:p>
          <a:p>
            <a:pPr lvl="1"/>
            <a:r>
              <a:rPr lang="en-US" dirty="0" smtClean="0"/>
              <a:t>Build UTF-8 CSV Parser From Scratch in Java</a:t>
            </a:r>
          </a:p>
          <a:p>
            <a:pPr lvl="1"/>
            <a:r>
              <a:rPr lang="en-US" dirty="0" smtClean="0"/>
              <a:t>Modify System-Level Input and Internal Representation in Java to UTF-8</a:t>
            </a:r>
          </a:p>
          <a:p>
            <a:pPr lvl="1"/>
            <a:r>
              <a:rPr lang="en-US" dirty="0" smtClean="0"/>
              <a:t>Perform Double Lateral Inversions to Ensure All Characters Print Left to Right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>Results: </a:t>
            </a:r>
            <a:r>
              <a:rPr lang="en-US" dirty="0" smtClean="0"/>
              <a:t>Latin Characters </a:t>
            </a:r>
            <a:r>
              <a:rPr lang="en-US" dirty="0"/>
              <a:t>Vast Majority, but </a:t>
            </a:r>
            <a:r>
              <a:rPr lang="en-US" dirty="0" smtClean="0"/>
              <a:t>Wide Variety </a:t>
            </a:r>
            <a:r>
              <a:rPr lang="en-US" dirty="0"/>
              <a:t>of </a:t>
            </a:r>
            <a:r>
              <a:rPr lang="en-US" dirty="0" smtClean="0"/>
              <a:t>East Asian Characters </a:t>
            </a:r>
            <a:r>
              <a:rPr lang="en-US" dirty="0"/>
              <a:t>Also Need to be Considered When Choosing Fonts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the Motion Design Team to Evaluate Rendering Quality of Fonts Over Different Character Planes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7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Autolaunch</a:t>
            </a:r>
            <a:r>
              <a:rPr lang="en-US" dirty="0"/>
              <a:t> Usage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Long Does Each Box in AWS EC2 Stay Running in a Given Time Period?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Learning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Performing Significant Map-Reductions Within A Mongo Query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Analyzing Our EC2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2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Autolaunch</a:t>
            </a:r>
            <a:r>
              <a:rPr lang="en-US" dirty="0" smtClean="0"/>
              <a:t> Usage Data</a:t>
            </a:r>
            <a:endParaRPr lang="en-US" dirty="0"/>
          </a:p>
        </p:txBody>
      </p:sp>
      <p:pic>
        <p:nvPicPr>
          <p:cNvPr id="5" name="Content Placeholder 4" descr="Screen Shot 2013-07-29 at 2.47.18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" r="3104"/>
          <a:stretch/>
        </p:blipFill>
        <p:spPr>
          <a:xfrm>
            <a:off x="3476625" y="835025"/>
            <a:ext cx="5584825" cy="515143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For Analyzing Our EC2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6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86" y="4669654"/>
            <a:ext cx="9023318" cy="719865"/>
          </a:xfrm>
        </p:spPr>
        <p:txBody>
          <a:bodyPr/>
          <a:lstStyle/>
          <a:p>
            <a:r>
              <a:rPr lang="en-US" dirty="0" smtClean="0"/>
              <a:t>Improving Analytics Dashboard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165975" y="5416153"/>
            <a:ext cx="6884457" cy="603126"/>
          </a:xfrm>
        </p:spPr>
        <p:txBody>
          <a:bodyPr/>
          <a:lstStyle/>
          <a:p>
            <a:r>
              <a:rPr lang="en-US" dirty="0" smtClean="0"/>
              <a:t>From Scripting Style to Object-Oriented Style – Significant Performance Gain</a:t>
            </a:r>
          </a:p>
        </p:txBody>
      </p:sp>
      <p:pic>
        <p:nvPicPr>
          <p:cNvPr id="8" name="Picture Placeholder 7" descr="Screen Shot 2013-07-29 at 9.36.51 AM.png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" b="16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349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Structure–Before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922249"/>
              </p:ext>
            </p:extLst>
          </p:nvPr>
        </p:nvGraphicFramePr>
        <p:xfrm>
          <a:off x="1604146" y="2874288"/>
          <a:ext cx="5933852" cy="3263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20208" y="1827067"/>
            <a:ext cx="2101728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 Requests Page</a:t>
            </a:r>
            <a:endParaRPr lang="en-US" dirty="0"/>
          </a:p>
        </p:txBody>
      </p:sp>
      <p:cxnSp>
        <p:nvCxnSpPr>
          <p:cNvPr id="9" name="Curved Connector 8"/>
          <p:cNvCxnSpPr>
            <a:stCxn id="3" idx="1"/>
            <a:endCxn id="8" idx="1"/>
          </p:cNvCxnSpPr>
          <p:nvPr/>
        </p:nvCxnSpPr>
        <p:spPr>
          <a:xfrm rot="10800000" flipV="1">
            <a:off x="1604146" y="2011733"/>
            <a:ext cx="1916062" cy="2494544"/>
          </a:xfrm>
          <a:prstGeom prst="curvedConnector3">
            <a:avLst>
              <a:gd name="adj1" fmla="val 1119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3" idx="3"/>
          </p:cNvCxnSpPr>
          <p:nvPr/>
        </p:nvCxnSpPr>
        <p:spPr>
          <a:xfrm rot="16200000" flipV="1">
            <a:off x="5262143" y="2371526"/>
            <a:ext cx="2494544" cy="177495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5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23238"/>
            <a:ext cx="8041440" cy="1442674"/>
          </a:xfrm>
        </p:spPr>
        <p:txBody>
          <a:bodyPr/>
          <a:lstStyle/>
          <a:p>
            <a:r>
              <a:rPr lang="en-US" dirty="0" smtClean="0"/>
              <a:t>Structure–After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92194180"/>
              </p:ext>
            </p:extLst>
          </p:nvPr>
        </p:nvGraphicFramePr>
        <p:xfrm>
          <a:off x="50731" y="1470129"/>
          <a:ext cx="9003753" cy="5236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97691"/>
              </p:ext>
            </p:extLst>
          </p:nvPr>
        </p:nvGraphicFramePr>
        <p:xfrm>
          <a:off x="67045" y="2589883"/>
          <a:ext cx="2837965" cy="2848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1472960" y="3554401"/>
            <a:ext cx="1916351" cy="533534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7045" y="864177"/>
            <a:ext cx="2683484" cy="1651488"/>
            <a:chOff x="67045" y="864177"/>
            <a:chExt cx="2683484" cy="1651488"/>
          </a:xfrm>
        </p:grpSpPr>
        <p:sp>
          <p:nvSpPr>
            <p:cNvPr id="10" name="Left Bracket 9"/>
            <p:cNvSpPr/>
            <p:nvPr/>
          </p:nvSpPr>
          <p:spPr>
            <a:xfrm rot="5400000">
              <a:off x="1135385" y="900521"/>
              <a:ext cx="546804" cy="2683484"/>
            </a:xfrm>
            <a:prstGeom prst="leftBracket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7469" y="864177"/>
              <a:ext cx="2262636" cy="92333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Automatically Done Every 15 Minutes on The Server</a:t>
              </a:r>
              <a:endParaRPr lang="en-US" dirty="0"/>
            </a:p>
          </p:txBody>
        </p:sp>
      </p:grpSp>
      <p:cxnSp>
        <p:nvCxnSpPr>
          <p:cNvPr id="13" name="Straight Connector 12"/>
          <p:cNvCxnSpPr>
            <a:stCxn id="11" idx="2"/>
            <a:endCxn id="10" idx="1"/>
          </p:cNvCxnSpPr>
          <p:nvPr/>
        </p:nvCxnSpPr>
        <p:spPr>
          <a:xfrm>
            <a:off x="1408787" y="1787507"/>
            <a:ext cx="0" cy="1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4354" y="1100797"/>
            <a:ext cx="2101728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 Requests Page</a:t>
            </a:r>
            <a:endParaRPr lang="en-US" dirty="0"/>
          </a:p>
        </p:txBody>
      </p:sp>
      <p:cxnSp>
        <p:nvCxnSpPr>
          <p:cNvPr id="9" name="Curved Connector 8"/>
          <p:cNvCxnSpPr>
            <a:stCxn id="12" idx="1"/>
          </p:cNvCxnSpPr>
          <p:nvPr/>
        </p:nvCxnSpPr>
        <p:spPr>
          <a:xfrm rot="10800000" flipV="1">
            <a:off x="3208292" y="1285463"/>
            <a:ext cx="1916063" cy="307424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12" idx="3"/>
          </p:cNvCxnSpPr>
          <p:nvPr/>
        </p:nvCxnSpPr>
        <p:spPr>
          <a:xfrm rot="16200000" flipV="1">
            <a:off x="6703426" y="1808119"/>
            <a:ext cx="2873714" cy="182840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410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Revising Statty2</a:t>
            </a:r>
            <a:endParaRPr lang="en-US" dirty="0"/>
          </a:p>
        </p:txBody>
      </p:sp>
      <p:pic>
        <p:nvPicPr>
          <p:cNvPr id="5" name="Picture Placeholder 4" descr="Screen Shot 2013-07-29 at 1.47.12 PM.png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4" b="866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Bugs and Other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9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3-07-30 at 11.51.04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62" r="-14462"/>
          <a:stretch>
            <a:fillRect/>
          </a:stretch>
        </p:blipFill>
        <p:spPr>
          <a:xfrm>
            <a:off x="838200" y="2038350"/>
            <a:ext cx="7467600" cy="39512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Rollup Reset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2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Previous Background (Java,</a:t>
            </a:r>
            <a:r>
              <a:rPr lang="en-US" dirty="0"/>
              <a:t> </a:t>
            </a:r>
            <a:r>
              <a:rPr lang="en-US" dirty="0" smtClean="0"/>
              <a:t>C)</a:t>
            </a:r>
          </a:p>
          <a:p>
            <a:pPr marL="0" indent="0">
              <a:buNone/>
            </a:pPr>
            <a:r>
              <a:rPr lang="en-US" dirty="0" smtClean="0"/>
              <a:t>Learning Ruby, R, JavaScript,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Databases and Queries (SQL, Mongo)</a:t>
            </a:r>
          </a:p>
          <a:p>
            <a:pPr marL="0" indent="0">
              <a:buNone/>
            </a:pPr>
            <a:r>
              <a:rPr lang="en-US" dirty="0" smtClean="0"/>
              <a:t>Projects</a:t>
            </a:r>
          </a:p>
          <a:p>
            <a:pPr lvl="1"/>
            <a:r>
              <a:rPr lang="en-US" dirty="0"/>
              <a:t>SQL Queries and </a:t>
            </a:r>
            <a:r>
              <a:rPr lang="en-US" dirty="0" smtClean="0"/>
              <a:t>Their Insights</a:t>
            </a:r>
            <a:endParaRPr lang="en-US" dirty="0"/>
          </a:p>
          <a:p>
            <a:pPr lvl="1"/>
            <a:r>
              <a:rPr lang="en-US" dirty="0" smtClean="0"/>
              <a:t>Refactoring </a:t>
            </a:r>
            <a:r>
              <a:rPr lang="en-US" dirty="0" smtClean="0"/>
              <a:t>the Analytics Dashboard</a:t>
            </a:r>
          </a:p>
          <a:p>
            <a:pPr lvl="1"/>
            <a:r>
              <a:rPr lang="en-US" dirty="0" smtClean="0"/>
              <a:t>Statty2 </a:t>
            </a:r>
            <a:r>
              <a:rPr lang="en-US" dirty="0" smtClean="0"/>
              <a:t>Bugs</a:t>
            </a:r>
          </a:p>
          <a:p>
            <a:pPr marL="0" indent="0">
              <a:buNone/>
            </a:pPr>
            <a:r>
              <a:rPr lang="en-US" dirty="0" smtClean="0"/>
              <a:t>Amazon Web Services EC2 Project</a:t>
            </a:r>
          </a:p>
          <a:p>
            <a:pPr lvl="1"/>
            <a:r>
              <a:rPr lang="en-US" dirty="0" smtClean="0"/>
              <a:t>Demonstration</a:t>
            </a:r>
          </a:p>
          <a:p>
            <a:pPr marL="0" indent="0">
              <a:buNone/>
            </a:pPr>
            <a:r>
              <a:rPr lang="en-US" dirty="0" smtClean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6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More Convenience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Query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After Changing a Date </a:t>
            </a:r>
            <a:endParaRPr lang="en-US" dirty="0"/>
          </a:p>
        </p:txBody>
      </p:sp>
      <p:pic>
        <p:nvPicPr>
          <p:cNvPr id="13" name="Content Placeholder 12" descr="Screen Shot 2013-07-29 at 2.08.35 P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5758" b="-225758"/>
          <a:stretch>
            <a:fillRect/>
          </a:stretch>
        </p:blipFill>
        <p:spPr/>
      </p:pic>
      <p:pic>
        <p:nvPicPr>
          <p:cNvPr id="12" name="Content Placeholder 11" descr="Screen Shot 2013-07-29 at 2.00.30 PM.png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0788" b="-180788"/>
          <a:stretch>
            <a:fillRect/>
          </a:stretch>
        </p:blipFill>
        <p:spPr/>
      </p:pic>
      <p:cxnSp>
        <p:nvCxnSpPr>
          <p:cNvPr id="19" name="Curved Connector 18"/>
          <p:cNvCxnSpPr/>
          <p:nvPr/>
        </p:nvCxnSpPr>
        <p:spPr>
          <a:xfrm>
            <a:off x="2044108" y="4313374"/>
            <a:ext cx="3832702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0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Analysis</a:t>
            </a:r>
            <a:endParaRPr lang="en-US" dirty="0"/>
          </a:p>
        </p:txBody>
      </p:sp>
      <p:pic>
        <p:nvPicPr>
          <p:cNvPr id="10" name="Picture Placeholder 9" descr="Amazon-Cloud-Computing-Logo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19" b="-52919"/>
          <a:stretch>
            <a:fillRect/>
          </a:stretch>
        </p:blipFill>
        <p:spPr>
          <a:xfrm rot="-60000">
            <a:off x="2130425" y="593725"/>
            <a:ext cx="4873625" cy="3657600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Looking at Amazon EC2 Usage in Multiple 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4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hlinkClick r:id="rId3"/>
              </a:rPr>
              <a:t>New Report</a:t>
            </a:r>
            <a:r>
              <a:rPr lang="en-US" dirty="0" smtClean="0"/>
              <a:t> In Statty2</a:t>
            </a:r>
            <a:endParaRPr lang="en-US" dirty="0"/>
          </a:p>
        </p:txBody>
      </p:sp>
      <p:pic>
        <p:nvPicPr>
          <p:cNvPr id="5" name="Picture Placeholder 4" descr="Screen Shot 2013-07-29 at 2.42.18 PM.png"/>
          <p:cNvPicPr>
            <a:picLocks noGrp="1" noChangeAspect="1"/>
          </p:cNvPicPr>
          <p:nvPr>
            <p:ph type="pic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" b="352"/>
          <a:stretch>
            <a:fillRect/>
          </a:stretch>
        </p:blipFill>
        <p:spPr>
          <a:xfrm rot="-60000">
            <a:off x="2130425" y="593725"/>
            <a:ext cx="4873625" cy="3657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Compute Time Per Video Length and Total Time Spent Rendering Are Now Available on Demand in Statty2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0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  <p:pic>
        <p:nvPicPr>
          <p:cNvPr id="5" name="Picture Placeholder 4" descr="images.jpe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48" r="-38948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 smtClean="0"/>
              <a:t>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2230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Experience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Primarily Java</a:t>
            </a:r>
          </a:p>
          <a:p>
            <a:pPr marL="0" indent="0">
              <a:buNone/>
            </a:pPr>
            <a:r>
              <a:rPr lang="en-US" dirty="0" smtClean="0"/>
              <a:t>Good Bit of C</a:t>
            </a:r>
          </a:p>
          <a:p>
            <a:pPr marL="0" indent="0">
              <a:buNone/>
            </a:pPr>
            <a:r>
              <a:rPr lang="en-US" dirty="0" smtClean="0"/>
              <a:t>Very Little in High-Level Languages</a:t>
            </a:r>
          </a:p>
          <a:p>
            <a:pPr marL="0" indent="0">
              <a:buNone/>
            </a:pPr>
            <a:r>
              <a:rPr lang="en-US" dirty="0" smtClean="0"/>
              <a:t>No Database Experience</a:t>
            </a:r>
            <a:endParaRPr lang="en-US" dirty="0"/>
          </a:p>
        </p:txBody>
      </p:sp>
      <p:pic>
        <p:nvPicPr>
          <p:cNvPr id="15" name="Content Placeholder 14" descr="apple-java-for-mac-02-402x535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96" r="-11596"/>
          <a:stretch>
            <a:fillRect/>
          </a:stretch>
        </p:blipFill>
        <p:spPr>
          <a:xfrm>
            <a:off x="4645025" y="2038350"/>
            <a:ext cx="3657600" cy="3951288"/>
          </a:xfrm>
        </p:spPr>
      </p:pic>
    </p:spTree>
    <p:extLst>
      <p:ext uri="{BB962C8B-B14F-4D97-AF65-F5344CB8AC3E}">
        <p14:creationId xmlns:p14="http://schemas.microsoft.com/office/powerpoint/2010/main" val="253644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Learned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Ruby</a:t>
            </a:r>
          </a:p>
          <a:p>
            <a:pPr marL="0" indent="0">
              <a:buNone/>
            </a:pPr>
            <a:r>
              <a:rPr lang="en-US" dirty="0" smtClean="0"/>
              <a:t>R</a:t>
            </a:r>
          </a:p>
          <a:p>
            <a:pPr marL="0" indent="0">
              <a:buNone/>
            </a:pPr>
            <a:r>
              <a:rPr lang="en-US" dirty="0" smtClean="0"/>
              <a:t>JavaScript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(not a language, but still relates to programming!)</a:t>
            </a:r>
            <a:endParaRPr lang="en-US" dirty="0"/>
          </a:p>
        </p:txBody>
      </p:sp>
      <p:pic>
        <p:nvPicPr>
          <p:cNvPr id="5" name="Content Placeholder 4" descr="ruby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" r="3716"/>
          <a:stretch>
            <a:fillRect/>
          </a:stretch>
        </p:blipFill>
        <p:spPr>
          <a:xfrm>
            <a:off x="4645025" y="2038350"/>
            <a:ext cx="3657600" cy="3951288"/>
          </a:xfrm>
        </p:spPr>
      </p:pic>
      <p:pic>
        <p:nvPicPr>
          <p:cNvPr id="6" name="Picture 5" descr="r_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44" y="5035575"/>
            <a:ext cx="2209874" cy="1676456"/>
          </a:xfrm>
          <a:prstGeom prst="rect">
            <a:avLst/>
          </a:prstGeom>
        </p:spPr>
      </p:pic>
      <p:pic>
        <p:nvPicPr>
          <p:cNvPr id="7" name="Picture 6" descr="JavaScript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88" y="4769052"/>
            <a:ext cx="1572337" cy="1556770"/>
          </a:xfrm>
          <a:prstGeom prst="rect">
            <a:avLst/>
          </a:prstGeom>
        </p:spPr>
      </p:pic>
      <p:pic>
        <p:nvPicPr>
          <p:cNvPr id="8" name="Picture 7" descr="878a0ea898da1701df8573ed64a5cc9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2" y="4585414"/>
            <a:ext cx="2103398" cy="210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2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Ruby and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Great Website: </a:t>
            </a:r>
            <a:r>
              <a:rPr lang="en-US" dirty="0" smtClean="0">
                <a:hlinkClick r:id="rId3"/>
              </a:rPr>
              <a:t>Ruby The Hard Way</a:t>
            </a:r>
            <a:r>
              <a:rPr lang="en-US" dirty="0"/>
              <a:t> </a:t>
            </a:r>
            <a:r>
              <a:rPr lang="en-US" dirty="0" smtClean="0"/>
              <a:t>(Also </a:t>
            </a:r>
            <a:r>
              <a:rPr lang="en-US" dirty="0" smtClean="0">
                <a:hlinkClick r:id="rId4"/>
              </a:rPr>
              <a:t>StackOverflow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the Technical Details: The Ruby Programming Language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JavaScript: All Over The Internet, But Primarily </a:t>
            </a:r>
            <a:r>
              <a:rPr lang="en-US" dirty="0" smtClean="0">
                <a:hlinkClick r:id="rId4"/>
              </a:rPr>
              <a:t>StackOverflow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5" name="Content Placeholder 4" descr="hummingbird-book-the-ruby-programming-language.jpg"/>
          <p:cNvPicPr>
            <a:picLocks noGrp="1" noChangeAspect="1"/>
          </p:cNvPicPr>
          <p:nvPr>
            <p:ph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33" r="-104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4795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SQL and 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SQL:</a:t>
            </a:r>
          </a:p>
          <a:p>
            <a:pPr lvl="1"/>
            <a:r>
              <a:rPr lang="en-US" dirty="0" smtClean="0">
                <a:hlinkClick r:id="rId3"/>
              </a:rPr>
              <a:t>Official Reference Manual</a:t>
            </a:r>
            <a:endParaRPr lang="en-US" dirty="0" smtClean="0"/>
          </a:p>
          <a:p>
            <a:pPr lvl="1"/>
            <a:r>
              <a:rPr lang="en-US" dirty="0" smtClean="0"/>
              <a:t>Basic Concepts from </a:t>
            </a:r>
            <a:r>
              <a:rPr lang="en-US" dirty="0" smtClean="0">
                <a:hlinkClick r:id="rId4"/>
              </a:rPr>
              <a:t>w3schools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Mongo: </a:t>
            </a:r>
          </a:p>
          <a:p>
            <a:pPr lvl="1"/>
            <a:r>
              <a:rPr lang="en-US" dirty="0" smtClean="0">
                <a:hlinkClick r:id="rId5"/>
              </a:rPr>
              <a:t>Official Website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SQL to Mongo Translation</a:t>
            </a:r>
            <a:endParaRPr lang="en-US" dirty="0" smtClean="0"/>
          </a:p>
        </p:txBody>
      </p:sp>
      <p:pic>
        <p:nvPicPr>
          <p:cNvPr id="6" name="Content Placeholder 5" descr="imgres.jpeg"/>
          <p:cNvPicPr>
            <a:picLocks noGrp="1" noChangeAspect="1"/>
          </p:cNvPicPr>
          <p:nvPr>
            <p:ph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837" b="-112837"/>
          <a:stretch>
            <a:fillRect/>
          </a:stretch>
        </p:blipFill>
        <p:spPr>
          <a:xfrm>
            <a:off x="4645152" y="2744677"/>
            <a:ext cx="3657600" cy="3950208"/>
          </a:xfrm>
        </p:spPr>
      </p:pic>
      <p:pic>
        <p:nvPicPr>
          <p:cNvPr id="7" name="Picture 6" descr="logo-mysq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779" y="1879237"/>
            <a:ext cx="3423662" cy="177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6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I Worked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Database Queries For Different Departments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Improved Analytics Dashboard Performance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Statty2</a:t>
            </a:r>
            <a:r>
              <a:rPr lang="en-US" dirty="0" smtClean="0"/>
              <a:t>–Fixing Bugs, Building New Metrics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0298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Queries For Different Teams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Learnings</a:t>
            </a:r>
            <a:r>
              <a:rPr lang="en-US" dirty="0" smtClean="0"/>
              <a:t> and Insights</a:t>
            </a:r>
            <a:endParaRPr lang="en-US" dirty="0"/>
          </a:p>
        </p:txBody>
      </p:sp>
      <p:pic>
        <p:nvPicPr>
          <p:cNvPr id="7" name="Picture Placeholder 6" descr="ibm-mobile-database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r="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41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CTA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Percentage of Users and Videos (broken down by user type) Use CTAs in Their Videos?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Combining Data From Multiple Databases</a:t>
            </a:r>
          </a:p>
          <a:p>
            <a:pPr lvl="1"/>
            <a:r>
              <a:rPr lang="en-US" dirty="0" smtClean="0"/>
              <a:t>Using Slightly Unclear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For Tom Clifton to Evaluate the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Sketchbook.thmx</Template>
  <TotalTime>4422</TotalTime>
  <Words>1869</Words>
  <Application>Microsoft Macintosh PowerPoint</Application>
  <PresentationFormat>On-screen Show (4:3)</PresentationFormat>
  <Paragraphs>260</Paragraphs>
  <Slides>23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Sketchbook</vt:lpstr>
      <vt:lpstr>8 Weeks at Animoto: Learnings, Musings, Experiences</vt:lpstr>
      <vt:lpstr>Overview</vt:lpstr>
      <vt:lpstr>Previous Experience</vt:lpstr>
      <vt:lpstr>Languages Learned Here</vt:lpstr>
      <vt:lpstr>Learning Ruby and JavaScript</vt:lpstr>
      <vt:lpstr>Learning SQL and Mongo</vt:lpstr>
      <vt:lpstr>Projects I Worked On</vt:lpstr>
      <vt:lpstr>Database Queries For Different Teams</vt:lpstr>
      <vt:lpstr>CTA Usage</vt:lpstr>
      <vt:lpstr>CTA Usage</vt:lpstr>
      <vt:lpstr>Character Usage in Videos</vt:lpstr>
      <vt:lpstr>Character Usage in Videos</vt:lpstr>
      <vt:lpstr>Autolaunch Usage Data</vt:lpstr>
      <vt:lpstr>Autolaunch Usage Data</vt:lpstr>
      <vt:lpstr>Improving Analytics Dashboard Performance</vt:lpstr>
      <vt:lpstr>Structure–Before</vt:lpstr>
      <vt:lpstr>Structure–After</vt:lpstr>
      <vt:lpstr>Revising Statty2</vt:lpstr>
      <vt:lpstr>Preventing Rollup Reset</vt:lpstr>
      <vt:lpstr>Result: More Convenience</vt:lpstr>
      <vt:lpstr>Amazon EC2 Analysis</vt:lpstr>
      <vt:lpstr>A New Report In Statty2</vt:lpstr>
      <vt:lpstr>That’s It!</vt:lpstr>
    </vt:vector>
  </TitlesOfParts>
  <Company>Animoto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weeks at animoto: Learnings, musings, Experiences</dc:title>
  <dc:creator>Atul Tiwary</dc:creator>
  <cp:lastModifiedBy>Atul Tiwary</cp:lastModifiedBy>
  <cp:revision>209</cp:revision>
  <dcterms:created xsi:type="dcterms:W3CDTF">2013-07-26T19:57:47Z</dcterms:created>
  <dcterms:modified xsi:type="dcterms:W3CDTF">2013-07-31T18:29:33Z</dcterms:modified>
</cp:coreProperties>
</file>