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9" r:id="rId1"/>
  </p:sldMasterIdLst>
  <p:notesMasterIdLst>
    <p:notesMasterId r:id="rId2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9" d="100"/>
          <a:sy n="169" d="100"/>
        </p:scale>
        <p:origin x="-15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8B0EF-C8DD-964A-895A-45C42056EAD6}" type="doc">
      <dgm:prSet loTypeId="urn:microsoft.com/office/officeart/2005/8/layout/hierarchy5" loCatId="" qsTypeId="urn:microsoft.com/office/officeart/2005/8/quickstyle/simple4" qsCatId="simple" csTypeId="urn:microsoft.com/office/officeart/2005/8/colors/accent1_2" csCatId="accent1" phldr="1"/>
      <dgm:spPr/>
      <dgm:t>
        <a:bodyPr/>
        <a:lstStyle/>
        <a:p>
          <a:endParaRPr lang="en-US"/>
        </a:p>
      </dgm:t>
    </dgm:pt>
    <dgm:pt modelId="{CA843A5B-DCFA-EC48-A329-F7E663DCDB02}">
      <dgm:prSet phldrT="[Text]"/>
      <dgm:spPr/>
      <dgm:t>
        <a:bodyPr/>
        <a:lstStyle/>
        <a:p>
          <a:r>
            <a:rPr lang="en-US" dirty="0" smtClean="0"/>
            <a:t>Display and Chart in Browser Window</a:t>
          </a:r>
          <a:endParaRPr lang="en-US" dirty="0"/>
        </a:p>
      </dgm:t>
    </dgm:pt>
    <dgm:pt modelId="{07BCBEB1-0ED4-B64C-B3FF-D84F0BFAB7A9}" type="parTrans" cxnId="{B5921F86-0B7D-2140-9CDE-ACFE959C1EF9}">
      <dgm:prSet/>
      <dgm:spPr/>
      <dgm:t>
        <a:bodyPr/>
        <a:lstStyle/>
        <a:p>
          <a:endParaRPr lang="en-US"/>
        </a:p>
      </dgm:t>
    </dgm:pt>
    <dgm:pt modelId="{10315C88-D5D5-754B-A966-2148C58EBA5C}" type="sibTrans" cxnId="{B5921F86-0B7D-2140-9CDE-ACFE959C1EF9}">
      <dgm:prSet/>
      <dgm:spPr/>
      <dgm:t>
        <a:bodyPr/>
        <a:lstStyle/>
        <a:p>
          <a:endParaRPr lang="en-US"/>
        </a:p>
      </dgm:t>
    </dgm:pt>
    <dgm:pt modelId="{6C536727-A5F9-074F-9780-0A0176582BE3}">
      <dgm:prSet phldrT="[Text]"/>
      <dgm:spPr/>
      <dgm:t>
        <a:bodyPr/>
        <a:lstStyle/>
        <a:p>
          <a:r>
            <a:rPr lang="en-US" dirty="0" smtClean="0"/>
            <a:t>Transform Data (JavaScript)</a:t>
          </a:r>
          <a:endParaRPr lang="en-US" dirty="0"/>
        </a:p>
      </dgm:t>
    </dgm:pt>
    <dgm:pt modelId="{28CB7888-ECB0-0445-9828-7A92C4EAF063}" type="parTrans" cxnId="{31C5856A-235A-F74C-93EE-E8529098A831}">
      <dgm:prSet/>
      <dgm:spPr/>
      <dgm:t>
        <a:bodyPr/>
        <a:lstStyle/>
        <a:p>
          <a:endParaRPr lang="en-US"/>
        </a:p>
      </dgm:t>
    </dgm:pt>
    <dgm:pt modelId="{A6EBE317-7C1D-6742-A73B-47F87DB00CF4}" type="sibTrans" cxnId="{31C5856A-235A-F74C-93EE-E8529098A831}">
      <dgm:prSet/>
      <dgm:spPr/>
      <dgm:t>
        <a:bodyPr/>
        <a:lstStyle/>
        <a:p>
          <a:endParaRPr lang="en-US"/>
        </a:p>
      </dgm:t>
    </dgm:pt>
    <dgm:pt modelId="{5DDAF7F1-2236-3E43-98D6-7C3F7FD80288}">
      <dgm:prSet phldrT="[Text]"/>
      <dgm:spPr/>
      <dgm:t>
        <a:bodyPr/>
        <a:lstStyle/>
        <a:p>
          <a:r>
            <a:rPr lang="en-US" dirty="0" err="1" smtClean="0"/>
            <a:t>RJMetrics</a:t>
          </a:r>
          <a:r>
            <a:rPr lang="en-US" dirty="0" smtClean="0"/>
            <a:t> API Call</a:t>
          </a:r>
          <a:endParaRPr lang="en-US" dirty="0"/>
        </a:p>
      </dgm:t>
    </dgm:pt>
    <dgm:pt modelId="{67222959-628F-9D49-B046-09863617E077}" type="parTrans" cxnId="{8FD3B942-757B-8F49-AC9D-A8931FE9F854}">
      <dgm:prSet/>
      <dgm:spPr/>
      <dgm:t>
        <a:bodyPr/>
        <a:lstStyle/>
        <a:p>
          <a:endParaRPr lang="en-US"/>
        </a:p>
      </dgm:t>
    </dgm:pt>
    <dgm:pt modelId="{4183419F-6EA7-4E41-9564-F3337D8218B5}" type="sibTrans" cxnId="{8FD3B942-757B-8F49-AC9D-A8931FE9F854}">
      <dgm:prSet/>
      <dgm:spPr/>
      <dgm:t>
        <a:bodyPr/>
        <a:lstStyle/>
        <a:p>
          <a:endParaRPr lang="en-US"/>
        </a:p>
      </dgm:t>
    </dgm:pt>
    <dgm:pt modelId="{B5E37C19-BD33-7B4B-A4BF-9F11A7052014}">
      <dgm:prSet phldrT="[Text]"/>
      <dgm:spPr/>
      <dgm:t>
        <a:bodyPr/>
        <a:lstStyle/>
        <a:p>
          <a:r>
            <a:rPr lang="en-US" dirty="0" err="1" smtClean="0"/>
            <a:t>Distimo</a:t>
          </a:r>
          <a:r>
            <a:rPr lang="en-US" dirty="0" smtClean="0"/>
            <a:t> API Call</a:t>
          </a:r>
          <a:endParaRPr lang="en-US" dirty="0"/>
        </a:p>
      </dgm:t>
    </dgm:pt>
    <dgm:pt modelId="{62894669-1773-2E46-84CD-4CC105F812C0}" type="parTrans" cxnId="{D4653932-9B1B-6A4E-88C2-C816D6F9C8D6}">
      <dgm:prSet/>
      <dgm:spPr/>
      <dgm:t>
        <a:bodyPr/>
        <a:lstStyle/>
        <a:p>
          <a:endParaRPr lang="en-US"/>
        </a:p>
      </dgm:t>
    </dgm:pt>
    <dgm:pt modelId="{34E83AE9-29DC-AF4C-982A-08342CCF93CA}" type="sibTrans" cxnId="{D4653932-9B1B-6A4E-88C2-C816D6F9C8D6}">
      <dgm:prSet/>
      <dgm:spPr/>
      <dgm:t>
        <a:bodyPr/>
        <a:lstStyle/>
        <a:p>
          <a:endParaRPr lang="en-US"/>
        </a:p>
      </dgm:t>
    </dgm:pt>
    <dgm:pt modelId="{BEC4C909-F833-1449-847C-58F51A6FC5BC}">
      <dgm:prSet phldrT="[Text]"/>
      <dgm:spPr/>
      <dgm:t>
        <a:bodyPr/>
        <a:lstStyle/>
        <a:p>
          <a:r>
            <a:rPr lang="en-US" dirty="0" smtClean="0"/>
            <a:t>Extract Relevant Google Data</a:t>
          </a:r>
          <a:endParaRPr lang="en-US" dirty="0"/>
        </a:p>
      </dgm:t>
    </dgm:pt>
    <dgm:pt modelId="{1BFC1D36-F7BE-E84B-94E7-C1E115E3F2D6}" type="parTrans" cxnId="{EB1DFB02-1790-4248-A21A-FF29BD456C80}">
      <dgm:prSet/>
      <dgm:spPr/>
      <dgm:t>
        <a:bodyPr/>
        <a:lstStyle/>
        <a:p>
          <a:endParaRPr lang="en-US"/>
        </a:p>
      </dgm:t>
    </dgm:pt>
    <dgm:pt modelId="{13D4F3F8-D003-AA47-9248-36FA806C8B65}" type="sibTrans" cxnId="{EB1DFB02-1790-4248-A21A-FF29BD456C80}">
      <dgm:prSet/>
      <dgm:spPr/>
      <dgm:t>
        <a:bodyPr/>
        <a:lstStyle/>
        <a:p>
          <a:endParaRPr lang="en-US"/>
        </a:p>
      </dgm:t>
    </dgm:pt>
    <dgm:pt modelId="{163C86F4-55B3-684D-8789-74BE4CB49AEB}">
      <dgm:prSet phldrT="[Text]"/>
      <dgm:spPr/>
      <dgm:t>
        <a:bodyPr/>
        <a:lstStyle/>
        <a:p>
          <a:r>
            <a:rPr lang="en-US" dirty="0" smtClean="0"/>
            <a:t>Google Authentication/API Calls</a:t>
          </a:r>
          <a:endParaRPr lang="en-US" dirty="0"/>
        </a:p>
      </dgm:t>
    </dgm:pt>
    <dgm:pt modelId="{BFDCCA59-291B-AF4A-A15A-5B124ECEF86F}" type="parTrans" cxnId="{94FBD63E-95CA-CB4B-8935-EB65FC339CB0}">
      <dgm:prSet/>
      <dgm:spPr/>
      <dgm:t>
        <a:bodyPr/>
        <a:lstStyle/>
        <a:p>
          <a:endParaRPr lang="en-US"/>
        </a:p>
      </dgm:t>
    </dgm:pt>
    <dgm:pt modelId="{5658656A-80C2-834D-A659-A56625B52902}" type="sibTrans" cxnId="{94FBD63E-95CA-CB4B-8935-EB65FC339CB0}">
      <dgm:prSet/>
      <dgm:spPr/>
      <dgm:t>
        <a:bodyPr/>
        <a:lstStyle/>
        <a:p>
          <a:endParaRPr lang="en-US"/>
        </a:p>
      </dgm:t>
    </dgm:pt>
    <dgm:pt modelId="{F208A706-718D-294E-B0D8-68BA93A08EDB}">
      <dgm:prSet phldrT="[Text]"/>
      <dgm:spPr/>
      <dgm:t>
        <a:bodyPr/>
        <a:lstStyle/>
        <a:p>
          <a:r>
            <a:rPr lang="en-US" dirty="0" smtClean="0"/>
            <a:t>Front End</a:t>
          </a:r>
          <a:endParaRPr lang="en-US" dirty="0"/>
        </a:p>
      </dgm:t>
    </dgm:pt>
    <dgm:pt modelId="{370F3E7A-1FC5-8A4C-8D5C-49752E78FEE3}" type="parTrans" cxnId="{49DB5F26-3241-6D41-9016-CA966954FB86}">
      <dgm:prSet/>
      <dgm:spPr/>
      <dgm:t>
        <a:bodyPr/>
        <a:lstStyle/>
        <a:p>
          <a:endParaRPr lang="en-US"/>
        </a:p>
      </dgm:t>
    </dgm:pt>
    <dgm:pt modelId="{433B24B8-4052-8D4B-ADAD-7BCE2691D308}" type="sibTrans" cxnId="{49DB5F26-3241-6D41-9016-CA966954FB86}">
      <dgm:prSet/>
      <dgm:spPr/>
      <dgm:t>
        <a:bodyPr/>
        <a:lstStyle/>
        <a:p>
          <a:endParaRPr lang="en-US"/>
        </a:p>
      </dgm:t>
    </dgm:pt>
    <dgm:pt modelId="{AF528141-F88C-0747-81BD-17E8FABC3401}">
      <dgm:prSet phldrT="[Text]"/>
      <dgm:spPr/>
      <dgm:t>
        <a:bodyPr/>
        <a:lstStyle/>
        <a:p>
          <a:r>
            <a:rPr lang="en-US" dirty="0" smtClean="0"/>
            <a:t>Intermediate</a:t>
          </a:r>
          <a:endParaRPr lang="en-US" dirty="0"/>
        </a:p>
      </dgm:t>
    </dgm:pt>
    <dgm:pt modelId="{C096849C-9810-344C-9715-03F544C41BDC}" type="parTrans" cxnId="{14470C2A-7560-F340-AC0C-A33FD92D68B8}">
      <dgm:prSet/>
      <dgm:spPr/>
      <dgm:t>
        <a:bodyPr/>
        <a:lstStyle/>
        <a:p>
          <a:endParaRPr lang="en-US"/>
        </a:p>
      </dgm:t>
    </dgm:pt>
    <dgm:pt modelId="{CE88E17A-D93A-6441-82F8-DE4444AB5AD0}" type="sibTrans" cxnId="{14470C2A-7560-F340-AC0C-A33FD92D68B8}">
      <dgm:prSet/>
      <dgm:spPr/>
      <dgm:t>
        <a:bodyPr/>
        <a:lstStyle/>
        <a:p>
          <a:endParaRPr lang="en-US"/>
        </a:p>
      </dgm:t>
    </dgm:pt>
    <dgm:pt modelId="{457B4BE2-E222-0144-B293-F5E1C7E16243}">
      <dgm:prSet phldrT="[Text]"/>
      <dgm:spPr/>
      <dgm:t>
        <a:bodyPr/>
        <a:lstStyle/>
        <a:p>
          <a:r>
            <a:rPr lang="en-US" dirty="0" smtClean="0"/>
            <a:t>Back End</a:t>
          </a:r>
          <a:endParaRPr lang="en-US" dirty="0"/>
        </a:p>
      </dgm:t>
    </dgm:pt>
    <dgm:pt modelId="{A3CC0A6B-4A65-0240-BC3C-00E68B1AA5C2}" type="parTrans" cxnId="{443BB1C2-F7B8-BB44-BE67-B08BBE4D0ACC}">
      <dgm:prSet/>
      <dgm:spPr/>
      <dgm:t>
        <a:bodyPr/>
        <a:lstStyle/>
        <a:p>
          <a:endParaRPr lang="en-US"/>
        </a:p>
      </dgm:t>
    </dgm:pt>
    <dgm:pt modelId="{85405D8E-9680-DC41-BFC1-886FEF97C6F7}" type="sibTrans" cxnId="{443BB1C2-F7B8-BB44-BE67-B08BBE4D0ACC}">
      <dgm:prSet/>
      <dgm:spPr/>
      <dgm:t>
        <a:bodyPr/>
        <a:lstStyle/>
        <a:p>
          <a:endParaRPr lang="en-US"/>
        </a:p>
      </dgm:t>
    </dgm:pt>
    <dgm:pt modelId="{D0DFF7C9-1B31-B24D-95D3-B94B043303DD}" type="pres">
      <dgm:prSet presAssocID="{20C8B0EF-C8DD-964A-895A-45C42056EAD6}" presName="mainComposite" presStyleCnt="0">
        <dgm:presLayoutVars>
          <dgm:chPref val="1"/>
          <dgm:dir val="rev"/>
          <dgm:animOne val="branch"/>
          <dgm:animLvl val="lvl"/>
          <dgm:resizeHandles val="exact"/>
        </dgm:presLayoutVars>
      </dgm:prSet>
      <dgm:spPr/>
    </dgm:pt>
    <dgm:pt modelId="{2EA4D8E1-1D61-044E-8F75-0F7588445AE8}" type="pres">
      <dgm:prSet presAssocID="{20C8B0EF-C8DD-964A-895A-45C42056EAD6}" presName="hierFlow" presStyleCnt="0"/>
      <dgm:spPr/>
    </dgm:pt>
    <dgm:pt modelId="{06F70E06-2F48-734E-A924-8D8C674053F5}" type="pres">
      <dgm:prSet presAssocID="{20C8B0EF-C8DD-964A-895A-45C42056EAD6}" presName="firstBuf" presStyleCnt="0"/>
      <dgm:spPr/>
    </dgm:pt>
    <dgm:pt modelId="{C56D6D30-1F48-C046-B4F6-D5E6F483B723}" type="pres">
      <dgm:prSet presAssocID="{20C8B0EF-C8DD-964A-895A-45C42056EAD6}" presName="hierChild1" presStyleCnt="0">
        <dgm:presLayoutVars>
          <dgm:chPref val="1"/>
          <dgm:animOne val="branch"/>
          <dgm:animLvl val="lvl"/>
        </dgm:presLayoutVars>
      </dgm:prSet>
      <dgm:spPr/>
    </dgm:pt>
    <dgm:pt modelId="{3D2D125E-61FD-514A-8D7A-74AFAFFE9244}" type="pres">
      <dgm:prSet presAssocID="{CA843A5B-DCFA-EC48-A329-F7E663DCDB02}" presName="Name17" presStyleCnt="0"/>
      <dgm:spPr/>
    </dgm:pt>
    <dgm:pt modelId="{BFF1A5FE-0945-B941-9EE7-9A9BF2842EC3}" type="pres">
      <dgm:prSet presAssocID="{CA843A5B-DCFA-EC48-A329-F7E663DCDB02}" presName="level1Shape" presStyleLbl="node0" presStyleIdx="0" presStyleCnt="1">
        <dgm:presLayoutVars>
          <dgm:chPref val="3"/>
        </dgm:presLayoutVars>
      </dgm:prSet>
      <dgm:spPr/>
      <dgm:t>
        <a:bodyPr/>
        <a:lstStyle/>
        <a:p>
          <a:endParaRPr lang="en-US"/>
        </a:p>
      </dgm:t>
    </dgm:pt>
    <dgm:pt modelId="{24779313-8F77-524E-AEC6-3EB0EB1B7E0D}" type="pres">
      <dgm:prSet presAssocID="{CA843A5B-DCFA-EC48-A329-F7E663DCDB02}" presName="hierChild2" presStyleCnt="0"/>
      <dgm:spPr/>
    </dgm:pt>
    <dgm:pt modelId="{880AA306-3C68-5A47-96D3-7BCC26FEA5DB}" type="pres">
      <dgm:prSet presAssocID="{28CB7888-ECB0-0445-9828-7A92C4EAF063}" presName="Name25" presStyleLbl="parChTrans1D2" presStyleIdx="0" presStyleCnt="2"/>
      <dgm:spPr/>
    </dgm:pt>
    <dgm:pt modelId="{79AC1BBB-817F-1D4D-9173-48E4614542FA}" type="pres">
      <dgm:prSet presAssocID="{28CB7888-ECB0-0445-9828-7A92C4EAF063}" presName="connTx" presStyleLbl="parChTrans1D2" presStyleIdx="0" presStyleCnt="2"/>
      <dgm:spPr/>
    </dgm:pt>
    <dgm:pt modelId="{14A89549-ED2A-3440-AA22-2E73985EC2F8}" type="pres">
      <dgm:prSet presAssocID="{6C536727-A5F9-074F-9780-0A0176582BE3}" presName="Name30" presStyleCnt="0"/>
      <dgm:spPr/>
    </dgm:pt>
    <dgm:pt modelId="{9A35C978-5F1D-4949-957C-84CB157047A7}" type="pres">
      <dgm:prSet presAssocID="{6C536727-A5F9-074F-9780-0A0176582BE3}" presName="level2Shape" presStyleLbl="node2" presStyleIdx="0" presStyleCnt="2"/>
      <dgm:spPr/>
      <dgm:t>
        <a:bodyPr/>
        <a:lstStyle/>
        <a:p>
          <a:endParaRPr lang="en-US"/>
        </a:p>
      </dgm:t>
    </dgm:pt>
    <dgm:pt modelId="{3A99D50E-A4AF-524E-BD5D-B1DAC8EEAFD5}" type="pres">
      <dgm:prSet presAssocID="{6C536727-A5F9-074F-9780-0A0176582BE3}" presName="hierChild3" presStyleCnt="0"/>
      <dgm:spPr/>
    </dgm:pt>
    <dgm:pt modelId="{883521D9-4F22-094B-B3AF-D1161C2C150F}" type="pres">
      <dgm:prSet presAssocID="{67222959-628F-9D49-B046-09863617E077}" presName="Name25" presStyleLbl="parChTrans1D3" presStyleIdx="0" presStyleCnt="3"/>
      <dgm:spPr/>
    </dgm:pt>
    <dgm:pt modelId="{ADA322D4-C5B4-3849-A587-49CF2AE0E8F1}" type="pres">
      <dgm:prSet presAssocID="{67222959-628F-9D49-B046-09863617E077}" presName="connTx" presStyleLbl="parChTrans1D3" presStyleIdx="0" presStyleCnt="3"/>
      <dgm:spPr/>
    </dgm:pt>
    <dgm:pt modelId="{86DA1A69-7E4B-084A-A745-6D0DA0079A6C}" type="pres">
      <dgm:prSet presAssocID="{5DDAF7F1-2236-3E43-98D6-7C3F7FD80288}" presName="Name30" presStyleCnt="0"/>
      <dgm:spPr/>
    </dgm:pt>
    <dgm:pt modelId="{E3C67DFC-9509-3F4B-B8B2-3FCFA415061E}" type="pres">
      <dgm:prSet presAssocID="{5DDAF7F1-2236-3E43-98D6-7C3F7FD80288}" presName="level2Shape" presStyleLbl="node3" presStyleIdx="0" presStyleCnt="3"/>
      <dgm:spPr/>
    </dgm:pt>
    <dgm:pt modelId="{33E88BCE-7E53-E24E-AA8C-566665ACDE02}" type="pres">
      <dgm:prSet presAssocID="{5DDAF7F1-2236-3E43-98D6-7C3F7FD80288}" presName="hierChild3" presStyleCnt="0"/>
      <dgm:spPr/>
    </dgm:pt>
    <dgm:pt modelId="{09A31220-B831-E949-8A4A-B3BB3FBA74D9}" type="pres">
      <dgm:prSet presAssocID="{62894669-1773-2E46-84CD-4CC105F812C0}" presName="Name25" presStyleLbl="parChTrans1D3" presStyleIdx="1" presStyleCnt="3"/>
      <dgm:spPr/>
    </dgm:pt>
    <dgm:pt modelId="{79BF4AEF-C018-BF46-9CDB-8BCED2B1929E}" type="pres">
      <dgm:prSet presAssocID="{62894669-1773-2E46-84CD-4CC105F812C0}" presName="connTx" presStyleLbl="parChTrans1D3" presStyleIdx="1" presStyleCnt="3"/>
      <dgm:spPr/>
    </dgm:pt>
    <dgm:pt modelId="{9148818B-87E1-DD4C-855A-93F2814913BE}" type="pres">
      <dgm:prSet presAssocID="{B5E37C19-BD33-7B4B-A4BF-9F11A7052014}" presName="Name30" presStyleCnt="0"/>
      <dgm:spPr/>
    </dgm:pt>
    <dgm:pt modelId="{599C3A1D-DB78-9F4A-926C-E14A1BDF3ADC}" type="pres">
      <dgm:prSet presAssocID="{B5E37C19-BD33-7B4B-A4BF-9F11A7052014}" presName="level2Shape" presStyleLbl="node3" presStyleIdx="1" presStyleCnt="3"/>
      <dgm:spPr/>
    </dgm:pt>
    <dgm:pt modelId="{3DAC4E5E-0D8E-774E-AA20-F03D63D904BA}" type="pres">
      <dgm:prSet presAssocID="{B5E37C19-BD33-7B4B-A4BF-9F11A7052014}" presName="hierChild3" presStyleCnt="0"/>
      <dgm:spPr/>
    </dgm:pt>
    <dgm:pt modelId="{7C23BBDA-D31A-6940-BE48-8C0E9F84170E}" type="pres">
      <dgm:prSet presAssocID="{1BFC1D36-F7BE-E84B-94E7-C1E115E3F2D6}" presName="Name25" presStyleLbl="parChTrans1D2" presStyleIdx="1" presStyleCnt="2"/>
      <dgm:spPr/>
    </dgm:pt>
    <dgm:pt modelId="{80EC4FFE-8995-3542-9903-DA11649FBF2E}" type="pres">
      <dgm:prSet presAssocID="{1BFC1D36-F7BE-E84B-94E7-C1E115E3F2D6}" presName="connTx" presStyleLbl="parChTrans1D2" presStyleIdx="1" presStyleCnt="2"/>
      <dgm:spPr/>
    </dgm:pt>
    <dgm:pt modelId="{77ED8A78-B40C-3648-B438-133B8329FB4F}" type="pres">
      <dgm:prSet presAssocID="{BEC4C909-F833-1449-847C-58F51A6FC5BC}" presName="Name30" presStyleCnt="0"/>
      <dgm:spPr/>
    </dgm:pt>
    <dgm:pt modelId="{162F5968-C9BD-9343-8567-CE1C3517E74A}" type="pres">
      <dgm:prSet presAssocID="{BEC4C909-F833-1449-847C-58F51A6FC5BC}" presName="level2Shape" presStyleLbl="node2" presStyleIdx="1" presStyleCnt="2"/>
      <dgm:spPr/>
      <dgm:t>
        <a:bodyPr/>
        <a:lstStyle/>
        <a:p>
          <a:endParaRPr lang="en-US"/>
        </a:p>
      </dgm:t>
    </dgm:pt>
    <dgm:pt modelId="{EB822D39-08D8-2942-8E26-D12B65DF3F7E}" type="pres">
      <dgm:prSet presAssocID="{BEC4C909-F833-1449-847C-58F51A6FC5BC}" presName="hierChild3" presStyleCnt="0"/>
      <dgm:spPr/>
    </dgm:pt>
    <dgm:pt modelId="{E60BFA7F-DB36-7944-A1B9-F7FB20217B82}" type="pres">
      <dgm:prSet presAssocID="{BFDCCA59-291B-AF4A-A15A-5B124ECEF86F}" presName="Name25" presStyleLbl="parChTrans1D3" presStyleIdx="2" presStyleCnt="3"/>
      <dgm:spPr/>
    </dgm:pt>
    <dgm:pt modelId="{DDBBD22E-0FE3-B14C-A005-3633F8518331}" type="pres">
      <dgm:prSet presAssocID="{BFDCCA59-291B-AF4A-A15A-5B124ECEF86F}" presName="connTx" presStyleLbl="parChTrans1D3" presStyleIdx="2" presStyleCnt="3"/>
      <dgm:spPr/>
    </dgm:pt>
    <dgm:pt modelId="{26F62616-CD93-2B44-91EB-7B802465C4E2}" type="pres">
      <dgm:prSet presAssocID="{163C86F4-55B3-684D-8789-74BE4CB49AEB}" presName="Name30" presStyleCnt="0"/>
      <dgm:spPr/>
    </dgm:pt>
    <dgm:pt modelId="{23241940-67F3-5247-BF43-0459A1CC438B}" type="pres">
      <dgm:prSet presAssocID="{163C86F4-55B3-684D-8789-74BE4CB49AEB}" presName="level2Shape" presStyleLbl="node3" presStyleIdx="2" presStyleCnt="3"/>
      <dgm:spPr/>
      <dgm:t>
        <a:bodyPr/>
        <a:lstStyle/>
        <a:p>
          <a:endParaRPr lang="en-US"/>
        </a:p>
      </dgm:t>
    </dgm:pt>
    <dgm:pt modelId="{5F252B8B-9FF4-E74A-80DD-749B1717B248}" type="pres">
      <dgm:prSet presAssocID="{163C86F4-55B3-684D-8789-74BE4CB49AEB}" presName="hierChild3" presStyleCnt="0"/>
      <dgm:spPr/>
    </dgm:pt>
    <dgm:pt modelId="{82F7FAC3-A59C-604C-A956-782CDFD816ED}" type="pres">
      <dgm:prSet presAssocID="{20C8B0EF-C8DD-964A-895A-45C42056EAD6}" presName="bgShapesFlow" presStyleCnt="0"/>
      <dgm:spPr/>
    </dgm:pt>
    <dgm:pt modelId="{B65834C6-3248-E74B-AE40-81C5CB4D5453}" type="pres">
      <dgm:prSet presAssocID="{F208A706-718D-294E-B0D8-68BA93A08EDB}" presName="rectComp" presStyleCnt="0"/>
      <dgm:spPr/>
    </dgm:pt>
    <dgm:pt modelId="{511CCE6E-82A9-BE47-9EC9-DFCA3427BFDF}" type="pres">
      <dgm:prSet presAssocID="{F208A706-718D-294E-B0D8-68BA93A08EDB}" presName="bgRect" presStyleLbl="bgShp" presStyleIdx="0" presStyleCnt="3"/>
      <dgm:spPr/>
      <dgm:t>
        <a:bodyPr/>
        <a:lstStyle/>
        <a:p>
          <a:endParaRPr lang="en-US"/>
        </a:p>
      </dgm:t>
    </dgm:pt>
    <dgm:pt modelId="{0D03A428-347B-7846-A946-C50B9733DC89}" type="pres">
      <dgm:prSet presAssocID="{F208A706-718D-294E-B0D8-68BA93A08EDB}" presName="bgRectTx" presStyleLbl="bgShp" presStyleIdx="0" presStyleCnt="3">
        <dgm:presLayoutVars>
          <dgm:bulletEnabled val="1"/>
        </dgm:presLayoutVars>
      </dgm:prSet>
      <dgm:spPr/>
      <dgm:t>
        <a:bodyPr/>
        <a:lstStyle/>
        <a:p>
          <a:endParaRPr lang="en-US"/>
        </a:p>
      </dgm:t>
    </dgm:pt>
    <dgm:pt modelId="{80B6636B-0024-944E-B2DF-88B4A1FB412F}" type="pres">
      <dgm:prSet presAssocID="{F208A706-718D-294E-B0D8-68BA93A08EDB}" presName="spComp" presStyleCnt="0"/>
      <dgm:spPr/>
    </dgm:pt>
    <dgm:pt modelId="{D4C8FA83-B058-1942-89C2-96033ACBE3F9}" type="pres">
      <dgm:prSet presAssocID="{F208A706-718D-294E-B0D8-68BA93A08EDB}" presName="hSp" presStyleCnt="0"/>
      <dgm:spPr/>
    </dgm:pt>
    <dgm:pt modelId="{3253ABA4-2BD5-B64E-A8A3-42F122BE9991}" type="pres">
      <dgm:prSet presAssocID="{AF528141-F88C-0747-81BD-17E8FABC3401}" presName="rectComp" presStyleCnt="0"/>
      <dgm:spPr/>
    </dgm:pt>
    <dgm:pt modelId="{CF10DEA9-BD72-504E-81E8-BCF986B4EA99}" type="pres">
      <dgm:prSet presAssocID="{AF528141-F88C-0747-81BD-17E8FABC3401}" presName="bgRect" presStyleLbl="bgShp" presStyleIdx="1" presStyleCnt="3"/>
      <dgm:spPr/>
      <dgm:t>
        <a:bodyPr/>
        <a:lstStyle/>
        <a:p>
          <a:endParaRPr lang="en-US"/>
        </a:p>
      </dgm:t>
    </dgm:pt>
    <dgm:pt modelId="{F46F8316-637A-E147-B368-D1E93822937F}" type="pres">
      <dgm:prSet presAssocID="{AF528141-F88C-0747-81BD-17E8FABC3401}" presName="bgRectTx" presStyleLbl="bgShp" presStyleIdx="1" presStyleCnt="3">
        <dgm:presLayoutVars>
          <dgm:bulletEnabled val="1"/>
        </dgm:presLayoutVars>
      </dgm:prSet>
      <dgm:spPr/>
      <dgm:t>
        <a:bodyPr/>
        <a:lstStyle/>
        <a:p>
          <a:endParaRPr lang="en-US"/>
        </a:p>
      </dgm:t>
    </dgm:pt>
    <dgm:pt modelId="{7AA93DEB-4CAE-4F4C-8060-E1595C44ED4A}" type="pres">
      <dgm:prSet presAssocID="{AF528141-F88C-0747-81BD-17E8FABC3401}" presName="spComp" presStyleCnt="0"/>
      <dgm:spPr/>
    </dgm:pt>
    <dgm:pt modelId="{72CA0420-8AE2-BD45-8D56-CDE732F9C6DB}" type="pres">
      <dgm:prSet presAssocID="{AF528141-F88C-0747-81BD-17E8FABC3401}" presName="hSp" presStyleCnt="0"/>
      <dgm:spPr/>
    </dgm:pt>
    <dgm:pt modelId="{63DA6274-64BE-C248-BE8D-BCAC320D2A31}" type="pres">
      <dgm:prSet presAssocID="{457B4BE2-E222-0144-B293-F5E1C7E16243}" presName="rectComp" presStyleCnt="0"/>
      <dgm:spPr/>
    </dgm:pt>
    <dgm:pt modelId="{E7F59950-F585-D24B-9F35-012C72424D4C}" type="pres">
      <dgm:prSet presAssocID="{457B4BE2-E222-0144-B293-F5E1C7E16243}" presName="bgRect" presStyleLbl="bgShp" presStyleIdx="2" presStyleCnt="3"/>
      <dgm:spPr/>
      <dgm:t>
        <a:bodyPr/>
        <a:lstStyle/>
        <a:p>
          <a:endParaRPr lang="en-US"/>
        </a:p>
      </dgm:t>
    </dgm:pt>
    <dgm:pt modelId="{16324537-782E-DE45-A264-099A7AE6947C}" type="pres">
      <dgm:prSet presAssocID="{457B4BE2-E222-0144-B293-F5E1C7E16243}" presName="bgRectTx" presStyleLbl="bgShp" presStyleIdx="2" presStyleCnt="3">
        <dgm:presLayoutVars>
          <dgm:bulletEnabled val="1"/>
        </dgm:presLayoutVars>
      </dgm:prSet>
      <dgm:spPr/>
      <dgm:t>
        <a:bodyPr/>
        <a:lstStyle/>
        <a:p>
          <a:endParaRPr lang="en-US"/>
        </a:p>
      </dgm:t>
    </dgm:pt>
  </dgm:ptLst>
  <dgm:cxnLst>
    <dgm:cxn modelId="{EB97A585-576C-844B-BEE5-8A82566D6DCF}" type="presOf" srcId="{1BFC1D36-F7BE-E84B-94E7-C1E115E3F2D6}" destId="{80EC4FFE-8995-3542-9903-DA11649FBF2E}" srcOrd="1" destOrd="0" presId="urn:microsoft.com/office/officeart/2005/8/layout/hierarchy5"/>
    <dgm:cxn modelId="{3525E0FA-C72C-5A45-B15E-DA62DF067745}" type="presOf" srcId="{20C8B0EF-C8DD-964A-895A-45C42056EAD6}" destId="{D0DFF7C9-1B31-B24D-95D3-B94B043303DD}" srcOrd="0" destOrd="0" presId="urn:microsoft.com/office/officeart/2005/8/layout/hierarchy5"/>
    <dgm:cxn modelId="{31C5856A-235A-F74C-93EE-E8529098A831}" srcId="{CA843A5B-DCFA-EC48-A329-F7E663DCDB02}" destId="{6C536727-A5F9-074F-9780-0A0176582BE3}" srcOrd="0" destOrd="0" parTransId="{28CB7888-ECB0-0445-9828-7A92C4EAF063}" sibTransId="{A6EBE317-7C1D-6742-A73B-47F87DB00CF4}"/>
    <dgm:cxn modelId="{49DB5F26-3241-6D41-9016-CA966954FB86}" srcId="{20C8B0EF-C8DD-964A-895A-45C42056EAD6}" destId="{F208A706-718D-294E-B0D8-68BA93A08EDB}" srcOrd="1" destOrd="0" parTransId="{370F3E7A-1FC5-8A4C-8D5C-49752E78FEE3}" sibTransId="{433B24B8-4052-8D4B-ADAD-7BCE2691D308}"/>
    <dgm:cxn modelId="{D4653932-9B1B-6A4E-88C2-C816D6F9C8D6}" srcId="{6C536727-A5F9-074F-9780-0A0176582BE3}" destId="{B5E37C19-BD33-7B4B-A4BF-9F11A7052014}" srcOrd="1" destOrd="0" parTransId="{62894669-1773-2E46-84CD-4CC105F812C0}" sibTransId="{34E83AE9-29DC-AF4C-982A-08342CCF93CA}"/>
    <dgm:cxn modelId="{8C355D20-36C0-3B48-BB65-7F612988A843}" type="presOf" srcId="{B5E37C19-BD33-7B4B-A4BF-9F11A7052014}" destId="{599C3A1D-DB78-9F4A-926C-E14A1BDF3ADC}" srcOrd="0" destOrd="0" presId="urn:microsoft.com/office/officeart/2005/8/layout/hierarchy5"/>
    <dgm:cxn modelId="{5517EF17-EE5F-DA4F-A61E-C24F9CF36623}" type="presOf" srcId="{1BFC1D36-F7BE-E84B-94E7-C1E115E3F2D6}" destId="{7C23BBDA-D31A-6940-BE48-8C0E9F84170E}" srcOrd="0" destOrd="0" presId="urn:microsoft.com/office/officeart/2005/8/layout/hierarchy5"/>
    <dgm:cxn modelId="{C2BAEEAA-7495-2044-8FA5-D69C634044D7}" type="presOf" srcId="{62894669-1773-2E46-84CD-4CC105F812C0}" destId="{79BF4AEF-C018-BF46-9CDB-8BCED2B1929E}" srcOrd="1" destOrd="0" presId="urn:microsoft.com/office/officeart/2005/8/layout/hierarchy5"/>
    <dgm:cxn modelId="{A99BCB4B-9733-5F44-8C9F-4B6EBB556A12}" type="presOf" srcId="{F208A706-718D-294E-B0D8-68BA93A08EDB}" destId="{511CCE6E-82A9-BE47-9EC9-DFCA3427BFDF}" srcOrd="0" destOrd="0" presId="urn:microsoft.com/office/officeart/2005/8/layout/hierarchy5"/>
    <dgm:cxn modelId="{AC5CF4D6-B0A9-EC4A-88FA-5130AB08ADF1}" type="presOf" srcId="{6C536727-A5F9-074F-9780-0A0176582BE3}" destId="{9A35C978-5F1D-4949-957C-84CB157047A7}" srcOrd="0" destOrd="0" presId="urn:microsoft.com/office/officeart/2005/8/layout/hierarchy5"/>
    <dgm:cxn modelId="{EB1DFB02-1790-4248-A21A-FF29BD456C80}" srcId="{CA843A5B-DCFA-EC48-A329-F7E663DCDB02}" destId="{BEC4C909-F833-1449-847C-58F51A6FC5BC}" srcOrd="1" destOrd="0" parTransId="{1BFC1D36-F7BE-E84B-94E7-C1E115E3F2D6}" sibTransId="{13D4F3F8-D003-AA47-9248-36FA806C8B65}"/>
    <dgm:cxn modelId="{E11429CF-5A2D-6C4C-912D-2FB393533B46}" type="presOf" srcId="{BEC4C909-F833-1449-847C-58F51A6FC5BC}" destId="{162F5968-C9BD-9343-8567-CE1C3517E74A}" srcOrd="0" destOrd="0" presId="urn:microsoft.com/office/officeart/2005/8/layout/hierarchy5"/>
    <dgm:cxn modelId="{D36F8DF3-079F-F049-8A20-75D5E0727A68}" type="presOf" srcId="{457B4BE2-E222-0144-B293-F5E1C7E16243}" destId="{16324537-782E-DE45-A264-099A7AE6947C}" srcOrd="1" destOrd="0" presId="urn:microsoft.com/office/officeart/2005/8/layout/hierarchy5"/>
    <dgm:cxn modelId="{2AC549B6-04BF-5643-81CD-E583756A60FE}" type="presOf" srcId="{5DDAF7F1-2236-3E43-98D6-7C3F7FD80288}" destId="{E3C67DFC-9509-3F4B-B8B2-3FCFA415061E}" srcOrd="0" destOrd="0" presId="urn:microsoft.com/office/officeart/2005/8/layout/hierarchy5"/>
    <dgm:cxn modelId="{D7A217EC-5BDD-9B4A-88C2-5C806D2A3DEF}" type="presOf" srcId="{BFDCCA59-291B-AF4A-A15A-5B124ECEF86F}" destId="{DDBBD22E-0FE3-B14C-A005-3633F8518331}" srcOrd="1" destOrd="0" presId="urn:microsoft.com/office/officeart/2005/8/layout/hierarchy5"/>
    <dgm:cxn modelId="{68C613CF-FAC9-4949-BC43-8622D493662D}" type="presOf" srcId="{62894669-1773-2E46-84CD-4CC105F812C0}" destId="{09A31220-B831-E949-8A4A-B3BB3FBA74D9}" srcOrd="0" destOrd="0" presId="urn:microsoft.com/office/officeart/2005/8/layout/hierarchy5"/>
    <dgm:cxn modelId="{94FBD63E-95CA-CB4B-8935-EB65FC339CB0}" srcId="{BEC4C909-F833-1449-847C-58F51A6FC5BC}" destId="{163C86F4-55B3-684D-8789-74BE4CB49AEB}" srcOrd="0" destOrd="0" parTransId="{BFDCCA59-291B-AF4A-A15A-5B124ECEF86F}" sibTransId="{5658656A-80C2-834D-A659-A56625B52902}"/>
    <dgm:cxn modelId="{F04F6762-A243-AC42-B332-39FD71DA8D1E}" type="presOf" srcId="{163C86F4-55B3-684D-8789-74BE4CB49AEB}" destId="{23241940-67F3-5247-BF43-0459A1CC438B}" srcOrd="0" destOrd="0" presId="urn:microsoft.com/office/officeart/2005/8/layout/hierarchy5"/>
    <dgm:cxn modelId="{9CE546A8-377E-0745-BD7C-FCB6E390D192}" type="presOf" srcId="{28CB7888-ECB0-0445-9828-7A92C4EAF063}" destId="{880AA306-3C68-5A47-96D3-7BCC26FEA5DB}" srcOrd="0" destOrd="0" presId="urn:microsoft.com/office/officeart/2005/8/layout/hierarchy5"/>
    <dgm:cxn modelId="{8FD3B942-757B-8F49-AC9D-A8931FE9F854}" srcId="{6C536727-A5F9-074F-9780-0A0176582BE3}" destId="{5DDAF7F1-2236-3E43-98D6-7C3F7FD80288}" srcOrd="0" destOrd="0" parTransId="{67222959-628F-9D49-B046-09863617E077}" sibTransId="{4183419F-6EA7-4E41-9564-F3337D8218B5}"/>
    <dgm:cxn modelId="{99F117A4-7661-A54E-A6AB-DCF545AC75FD}" type="presOf" srcId="{67222959-628F-9D49-B046-09863617E077}" destId="{ADA322D4-C5B4-3849-A587-49CF2AE0E8F1}" srcOrd="1" destOrd="0" presId="urn:microsoft.com/office/officeart/2005/8/layout/hierarchy5"/>
    <dgm:cxn modelId="{0B72DC22-5583-1843-9926-983E8B523C2B}" type="presOf" srcId="{CA843A5B-DCFA-EC48-A329-F7E663DCDB02}" destId="{BFF1A5FE-0945-B941-9EE7-9A9BF2842EC3}" srcOrd="0" destOrd="0" presId="urn:microsoft.com/office/officeart/2005/8/layout/hierarchy5"/>
    <dgm:cxn modelId="{7E7D5EEC-C34B-484D-B767-E4DE2E60CC44}" type="presOf" srcId="{457B4BE2-E222-0144-B293-F5E1C7E16243}" destId="{E7F59950-F585-D24B-9F35-012C72424D4C}" srcOrd="0" destOrd="0" presId="urn:microsoft.com/office/officeart/2005/8/layout/hierarchy5"/>
    <dgm:cxn modelId="{E437AF39-AD9D-5244-89F9-C1AC7C9EE3F6}" type="presOf" srcId="{F208A706-718D-294E-B0D8-68BA93A08EDB}" destId="{0D03A428-347B-7846-A946-C50B9733DC89}" srcOrd="1" destOrd="0" presId="urn:microsoft.com/office/officeart/2005/8/layout/hierarchy5"/>
    <dgm:cxn modelId="{A6747658-B1C3-A541-85FE-8FF1D2D0C0E6}" type="presOf" srcId="{67222959-628F-9D49-B046-09863617E077}" destId="{883521D9-4F22-094B-B3AF-D1161C2C150F}" srcOrd="0" destOrd="0" presId="urn:microsoft.com/office/officeart/2005/8/layout/hierarchy5"/>
    <dgm:cxn modelId="{0A51A53C-BEB7-3445-A813-E0034A8F1C01}" type="presOf" srcId="{BFDCCA59-291B-AF4A-A15A-5B124ECEF86F}" destId="{E60BFA7F-DB36-7944-A1B9-F7FB20217B82}" srcOrd="0" destOrd="0" presId="urn:microsoft.com/office/officeart/2005/8/layout/hierarchy5"/>
    <dgm:cxn modelId="{B5921F86-0B7D-2140-9CDE-ACFE959C1EF9}" srcId="{20C8B0EF-C8DD-964A-895A-45C42056EAD6}" destId="{CA843A5B-DCFA-EC48-A329-F7E663DCDB02}" srcOrd="0" destOrd="0" parTransId="{07BCBEB1-0ED4-B64C-B3FF-D84F0BFAB7A9}" sibTransId="{10315C88-D5D5-754B-A966-2148C58EBA5C}"/>
    <dgm:cxn modelId="{14470C2A-7560-F340-AC0C-A33FD92D68B8}" srcId="{20C8B0EF-C8DD-964A-895A-45C42056EAD6}" destId="{AF528141-F88C-0747-81BD-17E8FABC3401}" srcOrd="2" destOrd="0" parTransId="{C096849C-9810-344C-9715-03F544C41BDC}" sibTransId="{CE88E17A-D93A-6441-82F8-DE4444AB5AD0}"/>
    <dgm:cxn modelId="{8D3335F6-C7F8-284E-AAC4-FC304B882C13}" type="presOf" srcId="{AF528141-F88C-0747-81BD-17E8FABC3401}" destId="{F46F8316-637A-E147-B368-D1E93822937F}" srcOrd="1" destOrd="0" presId="urn:microsoft.com/office/officeart/2005/8/layout/hierarchy5"/>
    <dgm:cxn modelId="{443BB1C2-F7B8-BB44-BE67-B08BBE4D0ACC}" srcId="{20C8B0EF-C8DD-964A-895A-45C42056EAD6}" destId="{457B4BE2-E222-0144-B293-F5E1C7E16243}" srcOrd="3" destOrd="0" parTransId="{A3CC0A6B-4A65-0240-BC3C-00E68B1AA5C2}" sibTransId="{85405D8E-9680-DC41-BFC1-886FEF97C6F7}"/>
    <dgm:cxn modelId="{5D7FFDB5-B672-1842-B1EA-268BB55C8359}" type="presOf" srcId="{28CB7888-ECB0-0445-9828-7A92C4EAF063}" destId="{79AC1BBB-817F-1D4D-9173-48E4614542FA}" srcOrd="1" destOrd="0" presId="urn:microsoft.com/office/officeart/2005/8/layout/hierarchy5"/>
    <dgm:cxn modelId="{43455538-D744-624B-BC3A-EC350653E070}" type="presOf" srcId="{AF528141-F88C-0747-81BD-17E8FABC3401}" destId="{CF10DEA9-BD72-504E-81E8-BCF986B4EA99}" srcOrd="0" destOrd="0" presId="urn:microsoft.com/office/officeart/2005/8/layout/hierarchy5"/>
    <dgm:cxn modelId="{18C8D7B0-3A02-EE49-9009-AC699DC9868B}" type="presParOf" srcId="{D0DFF7C9-1B31-B24D-95D3-B94B043303DD}" destId="{2EA4D8E1-1D61-044E-8F75-0F7588445AE8}" srcOrd="0" destOrd="0" presId="urn:microsoft.com/office/officeart/2005/8/layout/hierarchy5"/>
    <dgm:cxn modelId="{A29B4EBA-9F0B-884E-B820-924E87E023BC}" type="presParOf" srcId="{2EA4D8E1-1D61-044E-8F75-0F7588445AE8}" destId="{06F70E06-2F48-734E-A924-8D8C674053F5}" srcOrd="0" destOrd="0" presId="urn:microsoft.com/office/officeart/2005/8/layout/hierarchy5"/>
    <dgm:cxn modelId="{EB61A38C-BE61-4D48-8866-13EA19E1371E}" type="presParOf" srcId="{2EA4D8E1-1D61-044E-8F75-0F7588445AE8}" destId="{C56D6D30-1F48-C046-B4F6-D5E6F483B723}" srcOrd="1" destOrd="0" presId="urn:microsoft.com/office/officeart/2005/8/layout/hierarchy5"/>
    <dgm:cxn modelId="{50ECE2D1-D75E-4B44-9888-46DDC0EE468A}" type="presParOf" srcId="{C56D6D30-1F48-C046-B4F6-D5E6F483B723}" destId="{3D2D125E-61FD-514A-8D7A-74AFAFFE9244}" srcOrd="0" destOrd="0" presId="urn:microsoft.com/office/officeart/2005/8/layout/hierarchy5"/>
    <dgm:cxn modelId="{2F668B64-8826-2F4C-9574-5BE75DAFE0BF}" type="presParOf" srcId="{3D2D125E-61FD-514A-8D7A-74AFAFFE9244}" destId="{BFF1A5FE-0945-B941-9EE7-9A9BF2842EC3}" srcOrd="0" destOrd="0" presId="urn:microsoft.com/office/officeart/2005/8/layout/hierarchy5"/>
    <dgm:cxn modelId="{841ADA70-29CC-FA48-A005-2DB9091CF55E}" type="presParOf" srcId="{3D2D125E-61FD-514A-8D7A-74AFAFFE9244}" destId="{24779313-8F77-524E-AEC6-3EB0EB1B7E0D}" srcOrd="1" destOrd="0" presId="urn:microsoft.com/office/officeart/2005/8/layout/hierarchy5"/>
    <dgm:cxn modelId="{D7F76539-7D40-344F-A912-1551874E3D89}" type="presParOf" srcId="{24779313-8F77-524E-AEC6-3EB0EB1B7E0D}" destId="{880AA306-3C68-5A47-96D3-7BCC26FEA5DB}" srcOrd="0" destOrd="0" presId="urn:microsoft.com/office/officeart/2005/8/layout/hierarchy5"/>
    <dgm:cxn modelId="{892779E2-2510-A044-9F49-C177F8F68DA7}" type="presParOf" srcId="{880AA306-3C68-5A47-96D3-7BCC26FEA5DB}" destId="{79AC1BBB-817F-1D4D-9173-48E4614542FA}" srcOrd="0" destOrd="0" presId="urn:microsoft.com/office/officeart/2005/8/layout/hierarchy5"/>
    <dgm:cxn modelId="{95AE3EE4-B368-3641-9059-D8DC29451864}" type="presParOf" srcId="{24779313-8F77-524E-AEC6-3EB0EB1B7E0D}" destId="{14A89549-ED2A-3440-AA22-2E73985EC2F8}" srcOrd="1" destOrd="0" presId="urn:microsoft.com/office/officeart/2005/8/layout/hierarchy5"/>
    <dgm:cxn modelId="{992086A1-A7ED-994B-912F-BB36EF82B95F}" type="presParOf" srcId="{14A89549-ED2A-3440-AA22-2E73985EC2F8}" destId="{9A35C978-5F1D-4949-957C-84CB157047A7}" srcOrd="0" destOrd="0" presId="urn:microsoft.com/office/officeart/2005/8/layout/hierarchy5"/>
    <dgm:cxn modelId="{5EAA3226-3E91-CB47-B670-6C802FD2C82F}" type="presParOf" srcId="{14A89549-ED2A-3440-AA22-2E73985EC2F8}" destId="{3A99D50E-A4AF-524E-BD5D-B1DAC8EEAFD5}" srcOrd="1" destOrd="0" presId="urn:microsoft.com/office/officeart/2005/8/layout/hierarchy5"/>
    <dgm:cxn modelId="{519969B6-B432-C04F-81EE-B06C54FACC83}" type="presParOf" srcId="{3A99D50E-A4AF-524E-BD5D-B1DAC8EEAFD5}" destId="{883521D9-4F22-094B-B3AF-D1161C2C150F}" srcOrd="0" destOrd="0" presId="urn:microsoft.com/office/officeart/2005/8/layout/hierarchy5"/>
    <dgm:cxn modelId="{7F7745AD-9679-B04D-A366-4B9932C1E2D0}" type="presParOf" srcId="{883521D9-4F22-094B-B3AF-D1161C2C150F}" destId="{ADA322D4-C5B4-3849-A587-49CF2AE0E8F1}" srcOrd="0" destOrd="0" presId="urn:microsoft.com/office/officeart/2005/8/layout/hierarchy5"/>
    <dgm:cxn modelId="{BFBB941E-1927-6645-B939-9B5E6D8BA9E9}" type="presParOf" srcId="{3A99D50E-A4AF-524E-BD5D-B1DAC8EEAFD5}" destId="{86DA1A69-7E4B-084A-A745-6D0DA0079A6C}" srcOrd="1" destOrd="0" presId="urn:microsoft.com/office/officeart/2005/8/layout/hierarchy5"/>
    <dgm:cxn modelId="{CAB3922A-6155-DD47-8E9E-399E2C8F6A1D}" type="presParOf" srcId="{86DA1A69-7E4B-084A-A745-6D0DA0079A6C}" destId="{E3C67DFC-9509-3F4B-B8B2-3FCFA415061E}" srcOrd="0" destOrd="0" presId="urn:microsoft.com/office/officeart/2005/8/layout/hierarchy5"/>
    <dgm:cxn modelId="{CB3A2027-D0C3-1E41-9910-25D0ACEF36DF}" type="presParOf" srcId="{86DA1A69-7E4B-084A-A745-6D0DA0079A6C}" destId="{33E88BCE-7E53-E24E-AA8C-566665ACDE02}" srcOrd="1" destOrd="0" presId="urn:microsoft.com/office/officeart/2005/8/layout/hierarchy5"/>
    <dgm:cxn modelId="{3728F109-C410-6443-82FF-355B9D16AD32}" type="presParOf" srcId="{3A99D50E-A4AF-524E-BD5D-B1DAC8EEAFD5}" destId="{09A31220-B831-E949-8A4A-B3BB3FBA74D9}" srcOrd="2" destOrd="0" presId="urn:microsoft.com/office/officeart/2005/8/layout/hierarchy5"/>
    <dgm:cxn modelId="{82A239C7-DEAE-E14D-94AC-79272F318210}" type="presParOf" srcId="{09A31220-B831-E949-8A4A-B3BB3FBA74D9}" destId="{79BF4AEF-C018-BF46-9CDB-8BCED2B1929E}" srcOrd="0" destOrd="0" presId="urn:microsoft.com/office/officeart/2005/8/layout/hierarchy5"/>
    <dgm:cxn modelId="{474E3CE3-1175-4345-BECD-B6F58B8F635C}" type="presParOf" srcId="{3A99D50E-A4AF-524E-BD5D-B1DAC8EEAFD5}" destId="{9148818B-87E1-DD4C-855A-93F2814913BE}" srcOrd="3" destOrd="0" presId="urn:microsoft.com/office/officeart/2005/8/layout/hierarchy5"/>
    <dgm:cxn modelId="{7413F8D2-2CC4-AC44-85BE-91D338420452}" type="presParOf" srcId="{9148818B-87E1-DD4C-855A-93F2814913BE}" destId="{599C3A1D-DB78-9F4A-926C-E14A1BDF3ADC}" srcOrd="0" destOrd="0" presId="urn:microsoft.com/office/officeart/2005/8/layout/hierarchy5"/>
    <dgm:cxn modelId="{7E74230D-3CBA-9A45-B58C-540682B901B4}" type="presParOf" srcId="{9148818B-87E1-DD4C-855A-93F2814913BE}" destId="{3DAC4E5E-0D8E-774E-AA20-F03D63D904BA}" srcOrd="1" destOrd="0" presId="urn:microsoft.com/office/officeart/2005/8/layout/hierarchy5"/>
    <dgm:cxn modelId="{837380B7-7F85-374B-9F9C-90E26A77E045}" type="presParOf" srcId="{24779313-8F77-524E-AEC6-3EB0EB1B7E0D}" destId="{7C23BBDA-D31A-6940-BE48-8C0E9F84170E}" srcOrd="2" destOrd="0" presId="urn:microsoft.com/office/officeart/2005/8/layout/hierarchy5"/>
    <dgm:cxn modelId="{0B6FCC1A-074A-CE49-A562-3FC53D5133C6}" type="presParOf" srcId="{7C23BBDA-D31A-6940-BE48-8C0E9F84170E}" destId="{80EC4FFE-8995-3542-9903-DA11649FBF2E}" srcOrd="0" destOrd="0" presId="urn:microsoft.com/office/officeart/2005/8/layout/hierarchy5"/>
    <dgm:cxn modelId="{F258F2CC-9CA9-1B42-96E9-3F7F4DF5ADEF}" type="presParOf" srcId="{24779313-8F77-524E-AEC6-3EB0EB1B7E0D}" destId="{77ED8A78-B40C-3648-B438-133B8329FB4F}" srcOrd="3" destOrd="0" presId="urn:microsoft.com/office/officeart/2005/8/layout/hierarchy5"/>
    <dgm:cxn modelId="{3F0626E1-2B1B-CE47-B8DF-D7D7934F982A}" type="presParOf" srcId="{77ED8A78-B40C-3648-B438-133B8329FB4F}" destId="{162F5968-C9BD-9343-8567-CE1C3517E74A}" srcOrd="0" destOrd="0" presId="urn:microsoft.com/office/officeart/2005/8/layout/hierarchy5"/>
    <dgm:cxn modelId="{568E959E-9767-7A4F-B3DB-ED9CF907CB07}" type="presParOf" srcId="{77ED8A78-B40C-3648-B438-133B8329FB4F}" destId="{EB822D39-08D8-2942-8E26-D12B65DF3F7E}" srcOrd="1" destOrd="0" presId="urn:microsoft.com/office/officeart/2005/8/layout/hierarchy5"/>
    <dgm:cxn modelId="{32185357-94F0-BD43-8D39-EB099FCBBF37}" type="presParOf" srcId="{EB822D39-08D8-2942-8E26-D12B65DF3F7E}" destId="{E60BFA7F-DB36-7944-A1B9-F7FB20217B82}" srcOrd="0" destOrd="0" presId="urn:microsoft.com/office/officeart/2005/8/layout/hierarchy5"/>
    <dgm:cxn modelId="{06DF41C8-E986-8A4F-B54A-AF3DE97708D3}" type="presParOf" srcId="{E60BFA7F-DB36-7944-A1B9-F7FB20217B82}" destId="{DDBBD22E-0FE3-B14C-A005-3633F8518331}" srcOrd="0" destOrd="0" presId="urn:microsoft.com/office/officeart/2005/8/layout/hierarchy5"/>
    <dgm:cxn modelId="{53BB7526-4C00-0A4A-B397-9EC088E045F4}" type="presParOf" srcId="{EB822D39-08D8-2942-8E26-D12B65DF3F7E}" destId="{26F62616-CD93-2B44-91EB-7B802465C4E2}" srcOrd="1" destOrd="0" presId="urn:microsoft.com/office/officeart/2005/8/layout/hierarchy5"/>
    <dgm:cxn modelId="{01E2E9C7-BE29-1C43-9131-F22E43B1DA2B}" type="presParOf" srcId="{26F62616-CD93-2B44-91EB-7B802465C4E2}" destId="{23241940-67F3-5247-BF43-0459A1CC438B}" srcOrd="0" destOrd="0" presId="urn:microsoft.com/office/officeart/2005/8/layout/hierarchy5"/>
    <dgm:cxn modelId="{FF52B9EA-3D6B-7A40-8DA2-792B0AA06247}" type="presParOf" srcId="{26F62616-CD93-2B44-91EB-7B802465C4E2}" destId="{5F252B8B-9FF4-E74A-80DD-749B1717B248}" srcOrd="1" destOrd="0" presId="urn:microsoft.com/office/officeart/2005/8/layout/hierarchy5"/>
    <dgm:cxn modelId="{610C9754-0090-2E4C-BBD5-274BB73C31D4}" type="presParOf" srcId="{D0DFF7C9-1B31-B24D-95D3-B94B043303DD}" destId="{82F7FAC3-A59C-604C-A956-782CDFD816ED}" srcOrd="1" destOrd="0" presId="urn:microsoft.com/office/officeart/2005/8/layout/hierarchy5"/>
    <dgm:cxn modelId="{42642FF7-3A55-1D4A-BA35-3D9F63B70C51}" type="presParOf" srcId="{82F7FAC3-A59C-604C-A956-782CDFD816ED}" destId="{B65834C6-3248-E74B-AE40-81C5CB4D5453}" srcOrd="0" destOrd="0" presId="urn:microsoft.com/office/officeart/2005/8/layout/hierarchy5"/>
    <dgm:cxn modelId="{62594083-84A3-7E42-9EAB-0CA85DB67CBC}" type="presParOf" srcId="{B65834C6-3248-E74B-AE40-81C5CB4D5453}" destId="{511CCE6E-82A9-BE47-9EC9-DFCA3427BFDF}" srcOrd="0" destOrd="0" presId="urn:microsoft.com/office/officeart/2005/8/layout/hierarchy5"/>
    <dgm:cxn modelId="{C3014E62-9326-3048-9C56-E1420CB0D68E}" type="presParOf" srcId="{B65834C6-3248-E74B-AE40-81C5CB4D5453}" destId="{0D03A428-347B-7846-A946-C50B9733DC89}" srcOrd="1" destOrd="0" presId="urn:microsoft.com/office/officeart/2005/8/layout/hierarchy5"/>
    <dgm:cxn modelId="{AF8E9E1B-BD43-B94B-9670-93F0F72C1D84}" type="presParOf" srcId="{82F7FAC3-A59C-604C-A956-782CDFD816ED}" destId="{80B6636B-0024-944E-B2DF-88B4A1FB412F}" srcOrd="1" destOrd="0" presId="urn:microsoft.com/office/officeart/2005/8/layout/hierarchy5"/>
    <dgm:cxn modelId="{F04251A7-A232-8440-B2D8-8847EB9E4C96}" type="presParOf" srcId="{80B6636B-0024-944E-B2DF-88B4A1FB412F}" destId="{D4C8FA83-B058-1942-89C2-96033ACBE3F9}" srcOrd="0" destOrd="0" presId="urn:microsoft.com/office/officeart/2005/8/layout/hierarchy5"/>
    <dgm:cxn modelId="{549632A7-445F-3B49-A2C0-81ECC1A7947B}" type="presParOf" srcId="{82F7FAC3-A59C-604C-A956-782CDFD816ED}" destId="{3253ABA4-2BD5-B64E-A8A3-42F122BE9991}" srcOrd="2" destOrd="0" presId="urn:microsoft.com/office/officeart/2005/8/layout/hierarchy5"/>
    <dgm:cxn modelId="{4979FC8B-758C-924C-8A61-43C4F32F9E52}" type="presParOf" srcId="{3253ABA4-2BD5-B64E-A8A3-42F122BE9991}" destId="{CF10DEA9-BD72-504E-81E8-BCF986B4EA99}" srcOrd="0" destOrd="0" presId="urn:microsoft.com/office/officeart/2005/8/layout/hierarchy5"/>
    <dgm:cxn modelId="{B895A9C9-1F69-F54B-996F-0DFBF33DE079}" type="presParOf" srcId="{3253ABA4-2BD5-B64E-A8A3-42F122BE9991}" destId="{F46F8316-637A-E147-B368-D1E93822937F}" srcOrd="1" destOrd="0" presId="urn:microsoft.com/office/officeart/2005/8/layout/hierarchy5"/>
    <dgm:cxn modelId="{94D94B4E-792E-8C40-B279-85D38EE6DFB0}" type="presParOf" srcId="{82F7FAC3-A59C-604C-A956-782CDFD816ED}" destId="{7AA93DEB-4CAE-4F4C-8060-E1595C44ED4A}" srcOrd="3" destOrd="0" presId="urn:microsoft.com/office/officeart/2005/8/layout/hierarchy5"/>
    <dgm:cxn modelId="{2C765F29-1BD7-FA4D-B79B-3822C3087E4D}" type="presParOf" srcId="{7AA93DEB-4CAE-4F4C-8060-E1595C44ED4A}" destId="{72CA0420-8AE2-BD45-8D56-CDE732F9C6DB}" srcOrd="0" destOrd="0" presId="urn:microsoft.com/office/officeart/2005/8/layout/hierarchy5"/>
    <dgm:cxn modelId="{4379D734-DE40-5C43-80C8-090CCFD30B36}" type="presParOf" srcId="{82F7FAC3-A59C-604C-A956-782CDFD816ED}" destId="{63DA6274-64BE-C248-BE8D-BCAC320D2A31}" srcOrd="4" destOrd="0" presId="urn:microsoft.com/office/officeart/2005/8/layout/hierarchy5"/>
    <dgm:cxn modelId="{B493BDDA-FD22-0D41-BA08-19C1495422F4}" type="presParOf" srcId="{63DA6274-64BE-C248-BE8D-BCAC320D2A31}" destId="{E7F59950-F585-D24B-9F35-012C72424D4C}" srcOrd="0" destOrd="0" presId="urn:microsoft.com/office/officeart/2005/8/layout/hierarchy5"/>
    <dgm:cxn modelId="{95304964-8275-5243-976A-9CE738BFADC1}" type="presParOf" srcId="{63DA6274-64BE-C248-BE8D-BCAC320D2A31}" destId="{16324537-782E-DE45-A264-099A7AE6947C}"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0CD33B-385B-CA43-80A0-CB0F4BF87659}" type="doc">
      <dgm:prSet loTypeId="urn:microsoft.com/office/officeart/2005/8/layout/hierarchy5" loCatId="" qsTypeId="urn:microsoft.com/office/officeart/2005/8/quickstyle/simple4" qsCatId="simple" csTypeId="urn:microsoft.com/office/officeart/2005/8/colors/accent3_4" csCatId="accent3" phldr="1"/>
      <dgm:spPr/>
      <dgm:t>
        <a:bodyPr/>
        <a:lstStyle/>
        <a:p>
          <a:endParaRPr lang="en-US"/>
        </a:p>
      </dgm:t>
    </dgm:pt>
    <dgm:pt modelId="{74A6031D-2CAD-FF49-917A-D27CA521EF2D}">
      <dgm:prSet phldrT="[Text]"/>
      <dgm:spPr/>
      <dgm:t>
        <a:bodyPr/>
        <a:lstStyle/>
        <a:p>
          <a:r>
            <a:rPr lang="en-US" dirty="0" smtClean="0"/>
            <a:t>Display Data and Charts Using NVD3 (coming soon)</a:t>
          </a:r>
          <a:endParaRPr lang="en-US" dirty="0"/>
        </a:p>
      </dgm:t>
    </dgm:pt>
    <dgm:pt modelId="{FFC7EA99-7778-DD4A-B7BB-171AE5380B50}" type="parTrans" cxnId="{33753317-0960-B648-A32E-84128E6C1DE5}">
      <dgm:prSet/>
      <dgm:spPr/>
      <dgm:t>
        <a:bodyPr/>
        <a:lstStyle/>
        <a:p>
          <a:endParaRPr lang="en-US"/>
        </a:p>
      </dgm:t>
    </dgm:pt>
    <dgm:pt modelId="{879C81E4-CC69-3C4E-859E-83BE9549EDBD}" type="sibTrans" cxnId="{33753317-0960-B648-A32E-84128E6C1DE5}">
      <dgm:prSet/>
      <dgm:spPr/>
      <dgm:t>
        <a:bodyPr/>
        <a:lstStyle/>
        <a:p>
          <a:endParaRPr lang="en-US"/>
        </a:p>
      </dgm:t>
    </dgm:pt>
    <dgm:pt modelId="{CB8970B5-DAF4-A545-9B11-86D7E5B30775}">
      <dgm:prSet phldrT="[Text]"/>
      <dgm:spPr/>
      <dgm:t>
        <a:bodyPr/>
        <a:lstStyle/>
        <a:p>
          <a:r>
            <a:rPr lang="en-US" dirty="0" smtClean="0"/>
            <a:t>Unpack JSON Into Local Storage</a:t>
          </a:r>
          <a:endParaRPr lang="en-US" dirty="0"/>
        </a:p>
      </dgm:t>
    </dgm:pt>
    <dgm:pt modelId="{C49A397F-5A1C-F049-A796-42EFD5AD66FE}" type="parTrans" cxnId="{5BC8E007-E8E3-4B4A-9C34-3FA8DB2DE16A}">
      <dgm:prSet/>
      <dgm:spPr/>
      <dgm:t>
        <a:bodyPr/>
        <a:lstStyle/>
        <a:p>
          <a:endParaRPr lang="en-US"/>
        </a:p>
      </dgm:t>
    </dgm:pt>
    <dgm:pt modelId="{E1597A77-F217-6342-9D3A-CD54276BC608}" type="sibTrans" cxnId="{5BC8E007-E8E3-4B4A-9C34-3FA8DB2DE16A}">
      <dgm:prSet/>
      <dgm:spPr/>
      <dgm:t>
        <a:bodyPr/>
        <a:lstStyle/>
        <a:p>
          <a:endParaRPr lang="en-US"/>
        </a:p>
      </dgm:t>
    </dgm:pt>
    <dgm:pt modelId="{2854D26F-FA97-0F49-8C3A-632AE6C9B278}">
      <dgm:prSet phldrT="[Text]"/>
      <dgm:spPr/>
      <dgm:t>
        <a:bodyPr/>
        <a:lstStyle/>
        <a:p>
          <a:r>
            <a:rPr lang="en-US" dirty="0" smtClean="0"/>
            <a:t>Extract Relevant Google Data</a:t>
          </a:r>
          <a:endParaRPr lang="en-US" dirty="0"/>
        </a:p>
      </dgm:t>
    </dgm:pt>
    <dgm:pt modelId="{26A58F8C-C995-364B-A9D2-67AE780AA07A}" type="parTrans" cxnId="{C89869EE-E52E-7549-9DCC-93DC1FA40E93}">
      <dgm:prSet/>
      <dgm:spPr/>
      <dgm:t>
        <a:bodyPr/>
        <a:lstStyle/>
        <a:p>
          <a:endParaRPr lang="en-US"/>
        </a:p>
      </dgm:t>
    </dgm:pt>
    <dgm:pt modelId="{DB107A81-5BF7-2C43-88A8-E9F647BB1FB7}" type="sibTrans" cxnId="{C89869EE-E52E-7549-9DCC-93DC1FA40E93}">
      <dgm:prSet/>
      <dgm:spPr/>
      <dgm:t>
        <a:bodyPr/>
        <a:lstStyle/>
        <a:p>
          <a:endParaRPr lang="en-US"/>
        </a:p>
      </dgm:t>
    </dgm:pt>
    <dgm:pt modelId="{BC4C5131-1FC4-1040-951A-EE432821C12E}">
      <dgm:prSet phldrT="[Text]"/>
      <dgm:spPr/>
      <dgm:t>
        <a:bodyPr/>
        <a:lstStyle/>
        <a:p>
          <a:r>
            <a:rPr lang="en-US" dirty="0" smtClean="0"/>
            <a:t>Google Authentication/API Calls</a:t>
          </a:r>
          <a:endParaRPr lang="en-US" dirty="0"/>
        </a:p>
      </dgm:t>
    </dgm:pt>
    <dgm:pt modelId="{68BC7849-A84E-6743-B55E-DD8DDB138566}" type="parTrans" cxnId="{6100030F-D4E8-2D45-B68A-C3D5417FFCB5}">
      <dgm:prSet/>
      <dgm:spPr/>
      <dgm:t>
        <a:bodyPr/>
        <a:lstStyle/>
        <a:p>
          <a:endParaRPr lang="en-US"/>
        </a:p>
      </dgm:t>
    </dgm:pt>
    <dgm:pt modelId="{E251D043-0D09-EA48-A204-DCC8448DD3FE}" type="sibTrans" cxnId="{6100030F-D4E8-2D45-B68A-C3D5417FFCB5}">
      <dgm:prSet/>
      <dgm:spPr/>
      <dgm:t>
        <a:bodyPr/>
        <a:lstStyle/>
        <a:p>
          <a:endParaRPr lang="en-US"/>
        </a:p>
      </dgm:t>
    </dgm:pt>
    <dgm:pt modelId="{0ED96FA4-4468-604D-8815-649BB4A6BC3E}">
      <dgm:prSet phldrT="[Text]"/>
      <dgm:spPr/>
      <dgm:t>
        <a:bodyPr/>
        <a:lstStyle/>
        <a:p>
          <a:r>
            <a:rPr lang="en-US" dirty="0" smtClean="0"/>
            <a:t>Front End</a:t>
          </a:r>
          <a:endParaRPr lang="en-US" dirty="0"/>
        </a:p>
      </dgm:t>
    </dgm:pt>
    <dgm:pt modelId="{5F585D2D-BBDD-6D4A-9B18-8BFA0B429073}" type="parTrans" cxnId="{64F6BB1A-AC0F-2742-B098-122AC10173FE}">
      <dgm:prSet/>
      <dgm:spPr/>
      <dgm:t>
        <a:bodyPr/>
        <a:lstStyle/>
        <a:p>
          <a:endParaRPr lang="en-US"/>
        </a:p>
      </dgm:t>
    </dgm:pt>
    <dgm:pt modelId="{E8F1BF01-2AC4-A244-9F38-74ED89149EBB}" type="sibTrans" cxnId="{64F6BB1A-AC0F-2742-B098-122AC10173FE}">
      <dgm:prSet/>
      <dgm:spPr/>
      <dgm:t>
        <a:bodyPr/>
        <a:lstStyle/>
        <a:p>
          <a:endParaRPr lang="en-US"/>
        </a:p>
      </dgm:t>
    </dgm:pt>
    <dgm:pt modelId="{B97931C5-20A8-C043-BDB9-C1F1869FA4F5}">
      <dgm:prSet phldrT="[Text]"/>
      <dgm:spPr/>
      <dgm:t>
        <a:bodyPr/>
        <a:lstStyle/>
        <a:p>
          <a:r>
            <a:rPr lang="en-US" dirty="0" smtClean="0"/>
            <a:t>Intermediate</a:t>
          </a:r>
          <a:endParaRPr lang="en-US" dirty="0"/>
        </a:p>
      </dgm:t>
    </dgm:pt>
    <dgm:pt modelId="{02AF4D1A-BCC7-244D-8FCC-298C05B297CA}" type="parTrans" cxnId="{8C516B6A-7E88-8241-AA67-A00EC288AE51}">
      <dgm:prSet/>
      <dgm:spPr/>
      <dgm:t>
        <a:bodyPr/>
        <a:lstStyle/>
        <a:p>
          <a:endParaRPr lang="en-US"/>
        </a:p>
      </dgm:t>
    </dgm:pt>
    <dgm:pt modelId="{4E42DAA7-A069-1846-B1E0-1074E7780C2B}" type="sibTrans" cxnId="{8C516B6A-7E88-8241-AA67-A00EC288AE51}">
      <dgm:prSet/>
      <dgm:spPr/>
      <dgm:t>
        <a:bodyPr/>
        <a:lstStyle/>
        <a:p>
          <a:endParaRPr lang="en-US"/>
        </a:p>
      </dgm:t>
    </dgm:pt>
    <dgm:pt modelId="{688BCC7F-8DDF-0342-9420-62AB4939B342}">
      <dgm:prSet phldrT="[Text]"/>
      <dgm:spPr/>
      <dgm:t>
        <a:bodyPr/>
        <a:lstStyle/>
        <a:p>
          <a:r>
            <a:rPr lang="en-US" dirty="0" smtClean="0"/>
            <a:t>Back End</a:t>
          </a:r>
          <a:endParaRPr lang="en-US" dirty="0"/>
        </a:p>
      </dgm:t>
    </dgm:pt>
    <dgm:pt modelId="{FA9E2DC7-A8AC-9340-8D2B-81402AAA1F24}" type="parTrans" cxnId="{4EE5AB20-80E4-B041-AA6E-58B7580B42B2}">
      <dgm:prSet/>
      <dgm:spPr/>
      <dgm:t>
        <a:bodyPr/>
        <a:lstStyle/>
        <a:p>
          <a:endParaRPr lang="en-US"/>
        </a:p>
      </dgm:t>
    </dgm:pt>
    <dgm:pt modelId="{B18E885A-6EAD-224B-8F12-A1F1DF143032}" type="sibTrans" cxnId="{4EE5AB20-80E4-B041-AA6E-58B7580B42B2}">
      <dgm:prSet/>
      <dgm:spPr/>
      <dgm:t>
        <a:bodyPr/>
        <a:lstStyle/>
        <a:p>
          <a:endParaRPr lang="en-US"/>
        </a:p>
      </dgm:t>
    </dgm:pt>
    <dgm:pt modelId="{AD4CCDDF-74B0-4744-93C3-90B24AC18BC4}" type="pres">
      <dgm:prSet presAssocID="{6D0CD33B-385B-CA43-80A0-CB0F4BF87659}" presName="mainComposite" presStyleCnt="0">
        <dgm:presLayoutVars>
          <dgm:chPref val="1"/>
          <dgm:dir val="rev"/>
          <dgm:animOne val="branch"/>
          <dgm:animLvl val="lvl"/>
          <dgm:resizeHandles val="exact"/>
        </dgm:presLayoutVars>
      </dgm:prSet>
      <dgm:spPr/>
    </dgm:pt>
    <dgm:pt modelId="{51C60972-E5F9-4141-9EAF-A542CE8489DF}" type="pres">
      <dgm:prSet presAssocID="{6D0CD33B-385B-CA43-80A0-CB0F4BF87659}" presName="hierFlow" presStyleCnt="0"/>
      <dgm:spPr/>
    </dgm:pt>
    <dgm:pt modelId="{84D9D0F9-F2A2-AC4E-BA06-711BB897E6D2}" type="pres">
      <dgm:prSet presAssocID="{6D0CD33B-385B-CA43-80A0-CB0F4BF87659}" presName="firstBuf" presStyleCnt="0"/>
      <dgm:spPr/>
    </dgm:pt>
    <dgm:pt modelId="{B4A662B0-C60F-1044-991C-88908CFA4F0B}" type="pres">
      <dgm:prSet presAssocID="{6D0CD33B-385B-CA43-80A0-CB0F4BF87659}" presName="hierChild1" presStyleCnt="0">
        <dgm:presLayoutVars>
          <dgm:chPref val="1"/>
          <dgm:animOne val="branch"/>
          <dgm:animLvl val="lvl"/>
        </dgm:presLayoutVars>
      </dgm:prSet>
      <dgm:spPr/>
    </dgm:pt>
    <dgm:pt modelId="{79823678-DD9D-A54E-8662-17CF6A176816}" type="pres">
      <dgm:prSet presAssocID="{74A6031D-2CAD-FF49-917A-D27CA521EF2D}" presName="Name17" presStyleCnt="0"/>
      <dgm:spPr/>
    </dgm:pt>
    <dgm:pt modelId="{35321E73-850B-224A-9841-9FC770AD5EEB}" type="pres">
      <dgm:prSet presAssocID="{74A6031D-2CAD-FF49-917A-D27CA521EF2D}" presName="level1Shape" presStyleLbl="node0" presStyleIdx="0" presStyleCnt="1">
        <dgm:presLayoutVars>
          <dgm:chPref val="3"/>
        </dgm:presLayoutVars>
      </dgm:prSet>
      <dgm:spPr/>
      <dgm:t>
        <a:bodyPr/>
        <a:lstStyle/>
        <a:p>
          <a:endParaRPr lang="en-US"/>
        </a:p>
      </dgm:t>
    </dgm:pt>
    <dgm:pt modelId="{35E69798-C549-6B4C-8F28-9D9F6C647F00}" type="pres">
      <dgm:prSet presAssocID="{74A6031D-2CAD-FF49-917A-D27CA521EF2D}" presName="hierChild2" presStyleCnt="0"/>
      <dgm:spPr/>
    </dgm:pt>
    <dgm:pt modelId="{E3A5BF24-1D50-FA48-BFF5-0CDFFB099B4C}" type="pres">
      <dgm:prSet presAssocID="{C49A397F-5A1C-F049-A796-42EFD5AD66FE}" presName="Name25" presStyleLbl="parChTrans1D2" presStyleIdx="0" presStyleCnt="2"/>
      <dgm:spPr/>
    </dgm:pt>
    <dgm:pt modelId="{DA5F013F-1DD0-8546-8728-3A379F1A369B}" type="pres">
      <dgm:prSet presAssocID="{C49A397F-5A1C-F049-A796-42EFD5AD66FE}" presName="connTx" presStyleLbl="parChTrans1D2" presStyleIdx="0" presStyleCnt="2"/>
      <dgm:spPr/>
    </dgm:pt>
    <dgm:pt modelId="{548B71E9-01B0-8849-B483-4F4013D8D998}" type="pres">
      <dgm:prSet presAssocID="{CB8970B5-DAF4-A545-9B11-86D7E5B30775}" presName="Name30" presStyleCnt="0"/>
      <dgm:spPr/>
    </dgm:pt>
    <dgm:pt modelId="{7FEFBD09-B301-6C4B-8712-1E31E2FD05F2}" type="pres">
      <dgm:prSet presAssocID="{CB8970B5-DAF4-A545-9B11-86D7E5B30775}" presName="level2Shape" presStyleLbl="node2" presStyleIdx="0" presStyleCnt="2" custLinFactNeighborX="-333" custLinFactNeighborY="-52533"/>
      <dgm:spPr/>
      <dgm:t>
        <a:bodyPr/>
        <a:lstStyle/>
        <a:p>
          <a:endParaRPr lang="en-US"/>
        </a:p>
      </dgm:t>
    </dgm:pt>
    <dgm:pt modelId="{65A3BAD5-9B66-0A4D-8231-DBB3095465EE}" type="pres">
      <dgm:prSet presAssocID="{CB8970B5-DAF4-A545-9B11-86D7E5B30775}" presName="hierChild3" presStyleCnt="0"/>
      <dgm:spPr/>
    </dgm:pt>
    <dgm:pt modelId="{81C2B1E6-7E87-4648-A99A-AB11E83DB179}" type="pres">
      <dgm:prSet presAssocID="{26A58F8C-C995-364B-A9D2-67AE780AA07A}" presName="Name25" presStyleLbl="parChTrans1D2" presStyleIdx="1" presStyleCnt="2"/>
      <dgm:spPr/>
    </dgm:pt>
    <dgm:pt modelId="{BA7C26D7-3B66-FE48-9CBD-6BF83A6BC337}" type="pres">
      <dgm:prSet presAssocID="{26A58F8C-C995-364B-A9D2-67AE780AA07A}" presName="connTx" presStyleLbl="parChTrans1D2" presStyleIdx="1" presStyleCnt="2"/>
      <dgm:spPr/>
    </dgm:pt>
    <dgm:pt modelId="{8386E98F-2224-FE48-B46C-F5DCF075ED56}" type="pres">
      <dgm:prSet presAssocID="{2854D26F-FA97-0F49-8C3A-632AE6C9B278}" presName="Name30" presStyleCnt="0"/>
      <dgm:spPr/>
    </dgm:pt>
    <dgm:pt modelId="{24D8A686-A8DA-5947-B8ED-A61A20999C1C}" type="pres">
      <dgm:prSet presAssocID="{2854D26F-FA97-0F49-8C3A-632AE6C9B278}" presName="level2Shape" presStyleLbl="node2" presStyleIdx="1" presStyleCnt="2"/>
      <dgm:spPr/>
      <dgm:t>
        <a:bodyPr/>
        <a:lstStyle/>
        <a:p>
          <a:endParaRPr lang="en-US"/>
        </a:p>
      </dgm:t>
    </dgm:pt>
    <dgm:pt modelId="{5039088B-F68A-D348-9E5B-77EA695036CF}" type="pres">
      <dgm:prSet presAssocID="{2854D26F-FA97-0F49-8C3A-632AE6C9B278}" presName="hierChild3" presStyleCnt="0"/>
      <dgm:spPr/>
    </dgm:pt>
    <dgm:pt modelId="{BDAF09D7-08DD-464E-8A6A-42AA052A857C}" type="pres">
      <dgm:prSet presAssocID="{68BC7849-A84E-6743-B55E-DD8DDB138566}" presName="Name25" presStyleLbl="parChTrans1D3" presStyleIdx="0" presStyleCnt="1"/>
      <dgm:spPr/>
    </dgm:pt>
    <dgm:pt modelId="{5F7C970B-C52B-FC48-AFCD-485C80375CE9}" type="pres">
      <dgm:prSet presAssocID="{68BC7849-A84E-6743-B55E-DD8DDB138566}" presName="connTx" presStyleLbl="parChTrans1D3" presStyleIdx="0" presStyleCnt="1"/>
      <dgm:spPr/>
    </dgm:pt>
    <dgm:pt modelId="{0CB31811-8957-6F45-A678-BDCC30486970}" type="pres">
      <dgm:prSet presAssocID="{BC4C5131-1FC4-1040-951A-EE432821C12E}" presName="Name30" presStyleCnt="0"/>
      <dgm:spPr/>
    </dgm:pt>
    <dgm:pt modelId="{C474DD51-E7A0-CA40-A767-B07742133804}" type="pres">
      <dgm:prSet presAssocID="{BC4C5131-1FC4-1040-951A-EE432821C12E}" presName="level2Shape" presStyleLbl="node3" presStyleIdx="0" presStyleCnt="1" custLinFactNeighborX="-2993" custLinFactNeighborY="57188"/>
      <dgm:spPr/>
      <dgm:t>
        <a:bodyPr/>
        <a:lstStyle/>
        <a:p>
          <a:endParaRPr lang="en-US"/>
        </a:p>
      </dgm:t>
    </dgm:pt>
    <dgm:pt modelId="{4A0DD343-41C9-5047-B3F4-9C397A1018BF}" type="pres">
      <dgm:prSet presAssocID="{BC4C5131-1FC4-1040-951A-EE432821C12E}" presName="hierChild3" presStyleCnt="0"/>
      <dgm:spPr/>
    </dgm:pt>
    <dgm:pt modelId="{F0043B5E-294A-2340-B87B-0982CE5A2AD6}" type="pres">
      <dgm:prSet presAssocID="{6D0CD33B-385B-CA43-80A0-CB0F4BF87659}" presName="bgShapesFlow" presStyleCnt="0"/>
      <dgm:spPr/>
    </dgm:pt>
    <dgm:pt modelId="{6D6F6DEC-01F6-BA4B-8ACC-C22548D533F8}" type="pres">
      <dgm:prSet presAssocID="{0ED96FA4-4468-604D-8815-649BB4A6BC3E}" presName="rectComp" presStyleCnt="0"/>
      <dgm:spPr/>
    </dgm:pt>
    <dgm:pt modelId="{39C85A04-01B1-B840-9B60-59611C6DAEBC}" type="pres">
      <dgm:prSet presAssocID="{0ED96FA4-4468-604D-8815-649BB4A6BC3E}" presName="bgRect" presStyleLbl="bgShp" presStyleIdx="0" presStyleCnt="3"/>
      <dgm:spPr/>
      <dgm:t>
        <a:bodyPr/>
        <a:lstStyle/>
        <a:p>
          <a:endParaRPr lang="en-US"/>
        </a:p>
      </dgm:t>
    </dgm:pt>
    <dgm:pt modelId="{F85CA596-8B87-7049-8C79-2B7ADA11D056}" type="pres">
      <dgm:prSet presAssocID="{0ED96FA4-4468-604D-8815-649BB4A6BC3E}" presName="bgRectTx" presStyleLbl="bgShp" presStyleIdx="0" presStyleCnt="3">
        <dgm:presLayoutVars>
          <dgm:bulletEnabled val="1"/>
        </dgm:presLayoutVars>
      </dgm:prSet>
      <dgm:spPr/>
      <dgm:t>
        <a:bodyPr/>
        <a:lstStyle/>
        <a:p>
          <a:endParaRPr lang="en-US"/>
        </a:p>
      </dgm:t>
    </dgm:pt>
    <dgm:pt modelId="{B656FB70-EE77-2743-8F64-E343AA4CFB20}" type="pres">
      <dgm:prSet presAssocID="{0ED96FA4-4468-604D-8815-649BB4A6BC3E}" presName="spComp" presStyleCnt="0"/>
      <dgm:spPr/>
    </dgm:pt>
    <dgm:pt modelId="{5B441F11-6F3E-554C-9BAE-24602B90C86A}" type="pres">
      <dgm:prSet presAssocID="{0ED96FA4-4468-604D-8815-649BB4A6BC3E}" presName="hSp" presStyleCnt="0"/>
      <dgm:spPr/>
    </dgm:pt>
    <dgm:pt modelId="{D2E2C669-E8C3-F648-8780-8565A351C692}" type="pres">
      <dgm:prSet presAssocID="{B97931C5-20A8-C043-BDB9-C1F1869FA4F5}" presName="rectComp" presStyleCnt="0"/>
      <dgm:spPr/>
    </dgm:pt>
    <dgm:pt modelId="{E6D8C357-061E-D94D-9223-6F3EE8617AE5}" type="pres">
      <dgm:prSet presAssocID="{B97931C5-20A8-C043-BDB9-C1F1869FA4F5}" presName="bgRect" presStyleLbl="bgShp" presStyleIdx="1" presStyleCnt="3"/>
      <dgm:spPr/>
    </dgm:pt>
    <dgm:pt modelId="{AFBE0A3A-BAAD-3443-A952-E7CF80663DCA}" type="pres">
      <dgm:prSet presAssocID="{B97931C5-20A8-C043-BDB9-C1F1869FA4F5}" presName="bgRectTx" presStyleLbl="bgShp" presStyleIdx="1" presStyleCnt="3">
        <dgm:presLayoutVars>
          <dgm:bulletEnabled val="1"/>
        </dgm:presLayoutVars>
      </dgm:prSet>
      <dgm:spPr/>
    </dgm:pt>
    <dgm:pt modelId="{51B4FCA6-81F5-8745-B51A-695DB2741C6D}" type="pres">
      <dgm:prSet presAssocID="{B97931C5-20A8-C043-BDB9-C1F1869FA4F5}" presName="spComp" presStyleCnt="0"/>
      <dgm:spPr/>
    </dgm:pt>
    <dgm:pt modelId="{99CE2B7A-CFAB-0042-826B-6C60652D1D21}" type="pres">
      <dgm:prSet presAssocID="{B97931C5-20A8-C043-BDB9-C1F1869FA4F5}" presName="hSp" presStyleCnt="0"/>
      <dgm:spPr/>
    </dgm:pt>
    <dgm:pt modelId="{CF3D2B5C-5052-1B4C-9B7D-9783BCFE15F4}" type="pres">
      <dgm:prSet presAssocID="{688BCC7F-8DDF-0342-9420-62AB4939B342}" presName="rectComp" presStyleCnt="0"/>
      <dgm:spPr/>
    </dgm:pt>
    <dgm:pt modelId="{F33486CF-CDAC-F54D-B7B9-C567DA7CB6A3}" type="pres">
      <dgm:prSet presAssocID="{688BCC7F-8DDF-0342-9420-62AB4939B342}" presName="bgRect" presStyleLbl="bgShp" presStyleIdx="2" presStyleCnt="3"/>
      <dgm:spPr/>
      <dgm:t>
        <a:bodyPr/>
        <a:lstStyle/>
        <a:p>
          <a:endParaRPr lang="en-US"/>
        </a:p>
      </dgm:t>
    </dgm:pt>
    <dgm:pt modelId="{68331287-1289-854C-91FD-9E44EBBE0C58}" type="pres">
      <dgm:prSet presAssocID="{688BCC7F-8DDF-0342-9420-62AB4939B342}" presName="bgRectTx" presStyleLbl="bgShp" presStyleIdx="2" presStyleCnt="3">
        <dgm:presLayoutVars>
          <dgm:bulletEnabled val="1"/>
        </dgm:presLayoutVars>
      </dgm:prSet>
      <dgm:spPr/>
      <dgm:t>
        <a:bodyPr/>
        <a:lstStyle/>
        <a:p>
          <a:endParaRPr lang="en-US"/>
        </a:p>
      </dgm:t>
    </dgm:pt>
  </dgm:ptLst>
  <dgm:cxnLst>
    <dgm:cxn modelId="{92D92FE3-90EA-384B-8B65-44F820B9C3A0}" type="presOf" srcId="{B97931C5-20A8-C043-BDB9-C1F1869FA4F5}" destId="{E6D8C357-061E-D94D-9223-6F3EE8617AE5}" srcOrd="0" destOrd="0" presId="urn:microsoft.com/office/officeart/2005/8/layout/hierarchy5"/>
    <dgm:cxn modelId="{33753317-0960-B648-A32E-84128E6C1DE5}" srcId="{6D0CD33B-385B-CA43-80A0-CB0F4BF87659}" destId="{74A6031D-2CAD-FF49-917A-D27CA521EF2D}" srcOrd="0" destOrd="0" parTransId="{FFC7EA99-7778-DD4A-B7BB-171AE5380B50}" sibTransId="{879C81E4-CC69-3C4E-859E-83BE9549EDBD}"/>
    <dgm:cxn modelId="{C7A024FC-EFCD-DE45-90D2-6CBB7078CB46}" type="presOf" srcId="{C49A397F-5A1C-F049-A796-42EFD5AD66FE}" destId="{E3A5BF24-1D50-FA48-BFF5-0CDFFB099B4C}" srcOrd="0" destOrd="0" presId="urn:microsoft.com/office/officeart/2005/8/layout/hierarchy5"/>
    <dgm:cxn modelId="{FF2C1254-1D04-8647-852C-A97E48F17B81}" type="presOf" srcId="{68BC7849-A84E-6743-B55E-DD8DDB138566}" destId="{5F7C970B-C52B-FC48-AFCD-485C80375CE9}" srcOrd="1" destOrd="0" presId="urn:microsoft.com/office/officeart/2005/8/layout/hierarchy5"/>
    <dgm:cxn modelId="{6100030F-D4E8-2D45-B68A-C3D5417FFCB5}" srcId="{2854D26F-FA97-0F49-8C3A-632AE6C9B278}" destId="{BC4C5131-1FC4-1040-951A-EE432821C12E}" srcOrd="0" destOrd="0" parTransId="{68BC7849-A84E-6743-B55E-DD8DDB138566}" sibTransId="{E251D043-0D09-EA48-A204-DCC8448DD3FE}"/>
    <dgm:cxn modelId="{CD3FD5B4-D56F-274E-8486-0AA1ED559F2D}" type="presOf" srcId="{26A58F8C-C995-364B-A9D2-67AE780AA07A}" destId="{81C2B1E6-7E87-4648-A99A-AB11E83DB179}" srcOrd="0" destOrd="0" presId="urn:microsoft.com/office/officeart/2005/8/layout/hierarchy5"/>
    <dgm:cxn modelId="{67CF8933-341F-C44A-B009-5459D033BC1E}" type="presOf" srcId="{74A6031D-2CAD-FF49-917A-D27CA521EF2D}" destId="{35321E73-850B-224A-9841-9FC770AD5EEB}" srcOrd="0" destOrd="0" presId="urn:microsoft.com/office/officeart/2005/8/layout/hierarchy5"/>
    <dgm:cxn modelId="{64F6BB1A-AC0F-2742-B098-122AC10173FE}" srcId="{6D0CD33B-385B-CA43-80A0-CB0F4BF87659}" destId="{0ED96FA4-4468-604D-8815-649BB4A6BC3E}" srcOrd="1" destOrd="0" parTransId="{5F585D2D-BBDD-6D4A-9B18-8BFA0B429073}" sibTransId="{E8F1BF01-2AC4-A244-9F38-74ED89149EBB}"/>
    <dgm:cxn modelId="{C89869EE-E52E-7549-9DCC-93DC1FA40E93}" srcId="{74A6031D-2CAD-FF49-917A-D27CA521EF2D}" destId="{2854D26F-FA97-0F49-8C3A-632AE6C9B278}" srcOrd="1" destOrd="0" parTransId="{26A58F8C-C995-364B-A9D2-67AE780AA07A}" sibTransId="{DB107A81-5BF7-2C43-88A8-E9F647BB1FB7}"/>
    <dgm:cxn modelId="{4C569358-582C-3F47-89E6-9B50AFA3E6D9}" type="presOf" srcId="{6D0CD33B-385B-CA43-80A0-CB0F4BF87659}" destId="{AD4CCDDF-74B0-4744-93C3-90B24AC18BC4}" srcOrd="0" destOrd="0" presId="urn:microsoft.com/office/officeart/2005/8/layout/hierarchy5"/>
    <dgm:cxn modelId="{22279793-CD44-1A49-8CC8-C28E14F93F62}" type="presOf" srcId="{C49A397F-5A1C-F049-A796-42EFD5AD66FE}" destId="{DA5F013F-1DD0-8546-8728-3A379F1A369B}" srcOrd="1" destOrd="0" presId="urn:microsoft.com/office/officeart/2005/8/layout/hierarchy5"/>
    <dgm:cxn modelId="{5BC8E007-E8E3-4B4A-9C34-3FA8DB2DE16A}" srcId="{74A6031D-2CAD-FF49-917A-D27CA521EF2D}" destId="{CB8970B5-DAF4-A545-9B11-86D7E5B30775}" srcOrd="0" destOrd="0" parTransId="{C49A397F-5A1C-F049-A796-42EFD5AD66FE}" sibTransId="{E1597A77-F217-6342-9D3A-CD54276BC608}"/>
    <dgm:cxn modelId="{448CB82A-B0D6-5442-BC90-5CD7535BDDC4}" type="presOf" srcId="{CB8970B5-DAF4-A545-9B11-86D7E5B30775}" destId="{7FEFBD09-B301-6C4B-8712-1E31E2FD05F2}" srcOrd="0" destOrd="0" presId="urn:microsoft.com/office/officeart/2005/8/layout/hierarchy5"/>
    <dgm:cxn modelId="{9DB7C481-5189-2448-84C6-9C461482FA0F}" type="presOf" srcId="{B97931C5-20A8-C043-BDB9-C1F1869FA4F5}" destId="{AFBE0A3A-BAAD-3443-A952-E7CF80663DCA}" srcOrd="1" destOrd="0" presId="urn:microsoft.com/office/officeart/2005/8/layout/hierarchy5"/>
    <dgm:cxn modelId="{748719A4-7285-3D45-A633-0041CDC7A6AD}" type="presOf" srcId="{68BC7849-A84E-6743-B55E-DD8DDB138566}" destId="{BDAF09D7-08DD-464E-8A6A-42AA052A857C}" srcOrd="0" destOrd="0" presId="urn:microsoft.com/office/officeart/2005/8/layout/hierarchy5"/>
    <dgm:cxn modelId="{3D908B0C-628A-4147-B5EE-AB00DE3BE307}" type="presOf" srcId="{BC4C5131-1FC4-1040-951A-EE432821C12E}" destId="{C474DD51-E7A0-CA40-A767-B07742133804}" srcOrd="0" destOrd="0" presId="urn:microsoft.com/office/officeart/2005/8/layout/hierarchy5"/>
    <dgm:cxn modelId="{29E48271-3448-D040-88C8-900863EFFCF5}" type="presOf" srcId="{0ED96FA4-4468-604D-8815-649BB4A6BC3E}" destId="{39C85A04-01B1-B840-9B60-59611C6DAEBC}" srcOrd="0" destOrd="0" presId="urn:microsoft.com/office/officeart/2005/8/layout/hierarchy5"/>
    <dgm:cxn modelId="{4EE5AB20-80E4-B041-AA6E-58B7580B42B2}" srcId="{6D0CD33B-385B-CA43-80A0-CB0F4BF87659}" destId="{688BCC7F-8DDF-0342-9420-62AB4939B342}" srcOrd="3" destOrd="0" parTransId="{FA9E2DC7-A8AC-9340-8D2B-81402AAA1F24}" sibTransId="{B18E885A-6EAD-224B-8F12-A1F1DF143032}"/>
    <dgm:cxn modelId="{4C6FC8DF-A389-9346-94EA-0DF9F108D12A}" type="presOf" srcId="{688BCC7F-8DDF-0342-9420-62AB4939B342}" destId="{68331287-1289-854C-91FD-9E44EBBE0C58}" srcOrd="1" destOrd="0" presId="urn:microsoft.com/office/officeart/2005/8/layout/hierarchy5"/>
    <dgm:cxn modelId="{9C76D912-C96D-4842-A8BC-94A22CE59374}" type="presOf" srcId="{688BCC7F-8DDF-0342-9420-62AB4939B342}" destId="{F33486CF-CDAC-F54D-B7B9-C567DA7CB6A3}" srcOrd="0" destOrd="0" presId="urn:microsoft.com/office/officeart/2005/8/layout/hierarchy5"/>
    <dgm:cxn modelId="{8BEEC83D-557E-2143-A99A-B8592C4A830D}" type="presOf" srcId="{0ED96FA4-4468-604D-8815-649BB4A6BC3E}" destId="{F85CA596-8B87-7049-8C79-2B7ADA11D056}" srcOrd="1" destOrd="0" presId="urn:microsoft.com/office/officeart/2005/8/layout/hierarchy5"/>
    <dgm:cxn modelId="{B9961C65-A993-C944-8A25-F6A4658EB7C2}" type="presOf" srcId="{26A58F8C-C995-364B-A9D2-67AE780AA07A}" destId="{BA7C26D7-3B66-FE48-9CBD-6BF83A6BC337}" srcOrd="1" destOrd="0" presId="urn:microsoft.com/office/officeart/2005/8/layout/hierarchy5"/>
    <dgm:cxn modelId="{3DDBDEF1-4A52-BE4B-B850-0FFC9FABF804}" type="presOf" srcId="{2854D26F-FA97-0F49-8C3A-632AE6C9B278}" destId="{24D8A686-A8DA-5947-B8ED-A61A20999C1C}" srcOrd="0" destOrd="0" presId="urn:microsoft.com/office/officeart/2005/8/layout/hierarchy5"/>
    <dgm:cxn modelId="{8C516B6A-7E88-8241-AA67-A00EC288AE51}" srcId="{6D0CD33B-385B-CA43-80A0-CB0F4BF87659}" destId="{B97931C5-20A8-C043-BDB9-C1F1869FA4F5}" srcOrd="2" destOrd="0" parTransId="{02AF4D1A-BCC7-244D-8FCC-298C05B297CA}" sibTransId="{4E42DAA7-A069-1846-B1E0-1074E7780C2B}"/>
    <dgm:cxn modelId="{5F2569CC-1A77-9D44-BC53-C8E2DE3E0CA8}" type="presParOf" srcId="{AD4CCDDF-74B0-4744-93C3-90B24AC18BC4}" destId="{51C60972-E5F9-4141-9EAF-A542CE8489DF}" srcOrd="0" destOrd="0" presId="urn:microsoft.com/office/officeart/2005/8/layout/hierarchy5"/>
    <dgm:cxn modelId="{030B5B5D-4A50-3348-98B3-B979813DBB79}" type="presParOf" srcId="{51C60972-E5F9-4141-9EAF-A542CE8489DF}" destId="{84D9D0F9-F2A2-AC4E-BA06-711BB897E6D2}" srcOrd="0" destOrd="0" presId="urn:microsoft.com/office/officeart/2005/8/layout/hierarchy5"/>
    <dgm:cxn modelId="{8A461489-9AF6-A346-A962-C41D4C95F5DB}" type="presParOf" srcId="{51C60972-E5F9-4141-9EAF-A542CE8489DF}" destId="{B4A662B0-C60F-1044-991C-88908CFA4F0B}" srcOrd="1" destOrd="0" presId="urn:microsoft.com/office/officeart/2005/8/layout/hierarchy5"/>
    <dgm:cxn modelId="{648437D0-4F95-1F4B-A198-C71363EB5592}" type="presParOf" srcId="{B4A662B0-C60F-1044-991C-88908CFA4F0B}" destId="{79823678-DD9D-A54E-8662-17CF6A176816}" srcOrd="0" destOrd="0" presId="urn:microsoft.com/office/officeart/2005/8/layout/hierarchy5"/>
    <dgm:cxn modelId="{309D0AD4-5713-0A48-B34B-FDC40B257E89}" type="presParOf" srcId="{79823678-DD9D-A54E-8662-17CF6A176816}" destId="{35321E73-850B-224A-9841-9FC770AD5EEB}" srcOrd="0" destOrd="0" presId="urn:microsoft.com/office/officeart/2005/8/layout/hierarchy5"/>
    <dgm:cxn modelId="{3AAEE583-D904-B243-96CE-79F07A290D98}" type="presParOf" srcId="{79823678-DD9D-A54E-8662-17CF6A176816}" destId="{35E69798-C549-6B4C-8F28-9D9F6C647F00}" srcOrd="1" destOrd="0" presId="urn:microsoft.com/office/officeart/2005/8/layout/hierarchy5"/>
    <dgm:cxn modelId="{36398A9C-E24F-654C-A97E-D8421721ABB0}" type="presParOf" srcId="{35E69798-C549-6B4C-8F28-9D9F6C647F00}" destId="{E3A5BF24-1D50-FA48-BFF5-0CDFFB099B4C}" srcOrd="0" destOrd="0" presId="urn:microsoft.com/office/officeart/2005/8/layout/hierarchy5"/>
    <dgm:cxn modelId="{300107DC-9FFD-8843-9A85-B93A4D44768A}" type="presParOf" srcId="{E3A5BF24-1D50-FA48-BFF5-0CDFFB099B4C}" destId="{DA5F013F-1DD0-8546-8728-3A379F1A369B}" srcOrd="0" destOrd="0" presId="urn:microsoft.com/office/officeart/2005/8/layout/hierarchy5"/>
    <dgm:cxn modelId="{3D54A7D1-A168-7740-8C75-D7FAF136DF52}" type="presParOf" srcId="{35E69798-C549-6B4C-8F28-9D9F6C647F00}" destId="{548B71E9-01B0-8849-B483-4F4013D8D998}" srcOrd="1" destOrd="0" presId="urn:microsoft.com/office/officeart/2005/8/layout/hierarchy5"/>
    <dgm:cxn modelId="{03FCB0F0-D116-9540-BE8B-0F1FB7856626}" type="presParOf" srcId="{548B71E9-01B0-8849-B483-4F4013D8D998}" destId="{7FEFBD09-B301-6C4B-8712-1E31E2FD05F2}" srcOrd="0" destOrd="0" presId="urn:microsoft.com/office/officeart/2005/8/layout/hierarchy5"/>
    <dgm:cxn modelId="{C9340241-87FA-2341-8803-916D685DB120}" type="presParOf" srcId="{548B71E9-01B0-8849-B483-4F4013D8D998}" destId="{65A3BAD5-9B66-0A4D-8231-DBB3095465EE}" srcOrd="1" destOrd="0" presId="urn:microsoft.com/office/officeart/2005/8/layout/hierarchy5"/>
    <dgm:cxn modelId="{339999FD-7630-7D4D-99FC-AB6A54AA54A3}" type="presParOf" srcId="{35E69798-C549-6B4C-8F28-9D9F6C647F00}" destId="{81C2B1E6-7E87-4648-A99A-AB11E83DB179}" srcOrd="2" destOrd="0" presId="urn:microsoft.com/office/officeart/2005/8/layout/hierarchy5"/>
    <dgm:cxn modelId="{75722ABA-E961-4B43-9308-AB55FB7DF97D}" type="presParOf" srcId="{81C2B1E6-7E87-4648-A99A-AB11E83DB179}" destId="{BA7C26D7-3B66-FE48-9CBD-6BF83A6BC337}" srcOrd="0" destOrd="0" presId="urn:microsoft.com/office/officeart/2005/8/layout/hierarchy5"/>
    <dgm:cxn modelId="{53C30525-0458-FE42-B959-09BE21E46978}" type="presParOf" srcId="{35E69798-C549-6B4C-8F28-9D9F6C647F00}" destId="{8386E98F-2224-FE48-B46C-F5DCF075ED56}" srcOrd="3" destOrd="0" presId="urn:microsoft.com/office/officeart/2005/8/layout/hierarchy5"/>
    <dgm:cxn modelId="{ACB055F4-D194-1341-B7CB-978778366A2D}" type="presParOf" srcId="{8386E98F-2224-FE48-B46C-F5DCF075ED56}" destId="{24D8A686-A8DA-5947-B8ED-A61A20999C1C}" srcOrd="0" destOrd="0" presId="urn:microsoft.com/office/officeart/2005/8/layout/hierarchy5"/>
    <dgm:cxn modelId="{0A604C2F-4953-FD43-B0DB-5E928B1FC763}" type="presParOf" srcId="{8386E98F-2224-FE48-B46C-F5DCF075ED56}" destId="{5039088B-F68A-D348-9E5B-77EA695036CF}" srcOrd="1" destOrd="0" presId="urn:microsoft.com/office/officeart/2005/8/layout/hierarchy5"/>
    <dgm:cxn modelId="{38CB2E3C-1675-C042-8E5A-4E4A9DF54E2D}" type="presParOf" srcId="{5039088B-F68A-D348-9E5B-77EA695036CF}" destId="{BDAF09D7-08DD-464E-8A6A-42AA052A857C}" srcOrd="0" destOrd="0" presId="urn:microsoft.com/office/officeart/2005/8/layout/hierarchy5"/>
    <dgm:cxn modelId="{71E8F5BE-6013-704E-B34F-F80FC23D6095}" type="presParOf" srcId="{BDAF09D7-08DD-464E-8A6A-42AA052A857C}" destId="{5F7C970B-C52B-FC48-AFCD-485C80375CE9}" srcOrd="0" destOrd="0" presId="urn:microsoft.com/office/officeart/2005/8/layout/hierarchy5"/>
    <dgm:cxn modelId="{6EC75751-9157-084E-AC4D-1F002263BDE0}" type="presParOf" srcId="{5039088B-F68A-D348-9E5B-77EA695036CF}" destId="{0CB31811-8957-6F45-A678-BDCC30486970}" srcOrd="1" destOrd="0" presId="urn:microsoft.com/office/officeart/2005/8/layout/hierarchy5"/>
    <dgm:cxn modelId="{59243679-B953-CD48-BD28-F39A681F7C5E}" type="presParOf" srcId="{0CB31811-8957-6F45-A678-BDCC30486970}" destId="{C474DD51-E7A0-CA40-A767-B07742133804}" srcOrd="0" destOrd="0" presId="urn:microsoft.com/office/officeart/2005/8/layout/hierarchy5"/>
    <dgm:cxn modelId="{61803F59-7A61-BA4D-9BDB-827E47729855}" type="presParOf" srcId="{0CB31811-8957-6F45-A678-BDCC30486970}" destId="{4A0DD343-41C9-5047-B3F4-9C397A1018BF}" srcOrd="1" destOrd="0" presId="urn:microsoft.com/office/officeart/2005/8/layout/hierarchy5"/>
    <dgm:cxn modelId="{9C9D6A43-BFC7-5C4A-8A3F-BBEA7D0ADBA7}" type="presParOf" srcId="{AD4CCDDF-74B0-4744-93C3-90B24AC18BC4}" destId="{F0043B5E-294A-2340-B87B-0982CE5A2AD6}" srcOrd="1" destOrd="0" presId="urn:microsoft.com/office/officeart/2005/8/layout/hierarchy5"/>
    <dgm:cxn modelId="{B5F87590-D22E-DB46-A62F-944CB03884A7}" type="presParOf" srcId="{F0043B5E-294A-2340-B87B-0982CE5A2AD6}" destId="{6D6F6DEC-01F6-BA4B-8ACC-C22548D533F8}" srcOrd="0" destOrd="0" presId="urn:microsoft.com/office/officeart/2005/8/layout/hierarchy5"/>
    <dgm:cxn modelId="{E5EA6E05-23FA-2341-AC6E-770C0D38A925}" type="presParOf" srcId="{6D6F6DEC-01F6-BA4B-8ACC-C22548D533F8}" destId="{39C85A04-01B1-B840-9B60-59611C6DAEBC}" srcOrd="0" destOrd="0" presId="urn:microsoft.com/office/officeart/2005/8/layout/hierarchy5"/>
    <dgm:cxn modelId="{F7EF3635-AD5F-B04E-944A-544EAF29484F}" type="presParOf" srcId="{6D6F6DEC-01F6-BA4B-8ACC-C22548D533F8}" destId="{F85CA596-8B87-7049-8C79-2B7ADA11D056}" srcOrd="1" destOrd="0" presId="urn:microsoft.com/office/officeart/2005/8/layout/hierarchy5"/>
    <dgm:cxn modelId="{892A20EB-1374-F946-9376-970ED8F37E64}" type="presParOf" srcId="{F0043B5E-294A-2340-B87B-0982CE5A2AD6}" destId="{B656FB70-EE77-2743-8F64-E343AA4CFB20}" srcOrd="1" destOrd="0" presId="urn:microsoft.com/office/officeart/2005/8/layout/hierarchy5"/>
    <dgm:cxn modelId="{71604F62-4575-3B48-B778-14F6E51E459D}" type="presParOf" srcId="{B656FB70-EE77-2743-8F64-E343AA4CFB20}" destId="{5B441F11-6F3E-554C-9BAE-24602B90C86A}" srcOrd="0" destOrd="0" presId="urn:microsoft.com/office/officeart/2005/8/layout/hierarchy5"/>
    <dgm:cxn modelId="{CEE3CA1F-7496-BF4B-A116-1A70D0377742}" type="presParOf" srcId="{F0043B5E-294A-2340-B87B-0982CE5A2AD6}" destId="{D2E2C669-E8C3-F648-8780-8565A351C692}" srcOrd="2" destOrd="0" presId="urn:microsoft.com/office/officeart/2005/8/layout/hierarchy5"/>
    <dgm:cxn modelId="{36F9DCDB-FA7B-F547-948D-AE3A2F042BB0}" type="presParOf" srcId="{D2E2C669-E8C3-F648-8780-8565A351C692}" destId="{E6D8C357-061E-D94D-9223-6F3EE8617AE5}" srcOrd="0" destOrd="0" presId="urn:microsoft.com/office/officeart/2005/8/layout/hierarchy5"/>
    <dgm:cxn modelId="{B5A774EB-38A7-7746-AE25-06978D0BB03D}" type="presParOf" srcId="{D2E2C669-E8C3-F648-8780-8565A351C692}" destId="{AFBE0A3A-BAAD-3443-A952-E7CF80663DCA}" srcOrd="1" destOrd="0" presId="urn:microsoft.com/office/officeart/2005/8/layout/hierarchy5"/>
    <dgm:cxn modelId="{CDAA9376-FF02-0A44-A2BD-A63D360694B8}" type="presParOf" srcId="{F0043B5E-294A-2340-B87B-0982CE5A2AD6}" destId="{51B4FCA6-81F5-8745-B51A-695DB2741C6D}" srcOrd="3" destOrd="0" presId="urn:microsoft.com/office/officeart/2005/8/layout/hierarchy5"/>
    <dgm:cxn modelId="{77DFF6FD-300D-8547-9AD4-28DE39F34049}" type="presParOf" srcId="{51B4FCA6-81F5-8745-B51A-695DB2741C6D}" destId="{99CE2B7A-CFAB-0042-826B-6C60652D1D21}" srcOrd="0" destOrd="0" presId="urn:microsoft.com/office/officeart/2005/8/layout/hierarchy5"/>
    <dgm:cxn modelId="{C5664226-ECC2-704D-A623-FE8D015ADCFF}" type="presParOf" srcId="{F0043B5E-294A-2340-B87B-0982CE5A2AD6}" destId="{CF3D2B5C-5052-1B4C-9B7D-9783BCFE15F4}" srcOrd="4" destOrd="0" presId="urn:microsoft.com/office/officeart/2005/8/layout/hierarchy5"/>
    <dgm:cxn modelId="{42F0C479-9CCA-F246-97FE-97E3E321C114}" type="presParOf" srcId="{CF3D2B5C-5052-1B4C-9B7D-9783BCFE15F4}" destId="{F33486CF-CDAC-F54D-B7B9-C567DA7CB6A3}" srcOrd="0" destOrd="0" presId="urn:microsoft.com/office/officeart/2005/8/layout/hierarchy5"/>
    <dgm:cxn modelId="{239947F7-AE57-E34F-9FD5-B54D2D6D74E1}" type="presParOf" srcId="{CF3D2B5C-5052-1B4C-9B7D-9783BCFE15F4}" destId="{68331287-1289-854C-91FD-9E44EBBE0C58}"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5FD31C-E2E2-E248-AF91-3250A4422B4E}" type="doc">
      <dgm:prSet loTypeId="urn:microsoft.com/office/officeart/2005/8/layout/cycle3" loCatId="" qsTypeId="urn:microsoft.com/office/officeart/2005/8/quickstyle/simple4" qsCatId="simple" csTypeId="urn:microsoft.com/office/officeart/2005/8/colors/colorful1" csCatId="colorful" phldr="1"/>
      <dgm:spPr/>
      <dgm:t>
        <a:bodyPr/>
        <a:lstStyle/>
        <a:p>
          <a:endParaRPr lang="en-US"/>
        </a:p>
      </dgm:t>
    </dgm:pt>
    <dgm:pt modelId="{E8CC1B66-E0AF-A242-9079-F47B7CFC8D52}">
      <dgm:prSet phldrT="[Text]"/>
      <dgm:spPr/>
      <dgm:t>
        <a:bodyPr/>
        <a:lstStyle/>
        <a:p>
          <a:r>
            <a:rPr lang="en-US" dirty="0" smtClean="0"/>
            <a:t>Erase All Stored Data</a:t>
          </a:r>
          <a:endParaRPr lang="en-US" dirty="0"/>
        </a:p>
      </dgm:t>
    </dgm:pt>
    <dgm:pt modelId="{3D2F5908-1336-E64D-B87A-3F5ACE431F4E}" type="parTrans" cxnId="{84208E34-18B6-504D-A181-B7CFE6570E21}">
      <dgm:prSet/>
      <dgm:spPr/>
      <dgm:t>
        <a:bodyPr/>
        <a:lstStyle/>
        <a:p>
          <a:endParaRPr lang="en-US"/>
        </a:p>
      </dgm:t>
    </dgm:pt>
    <dgm:pt modelId="{F4B7C484-713F-C44F-AF21-69EA8AC62561}" type="sibTrans" cxnId="{84208E34-18B6-504D-A181-B7CFE6570E21}">
      <dgm:prSet/>
      <dgm:spPr/>
      <dgm:t>
        <a:bodyPr/>
        <a:lstStyle/>
        <a:p>
          <a:endParaRPr lang="en-US"/>
        </a:p>
      </dgm:t>
    </dgm:pt>
    <dgm:pt modelId="{B1254EF4-915E-134A-A79E-716DAC2569DA}">
      <dgm:prSet phldrT="[Text]"/>
      <dgm:spPr/>
      <dgm:t>
        <a:bodyPr/>
        <a:lstStyle/>
        <a:p>
          <a:r>
            <a:rPr lang="en-US" dirty="0" err="1" smtClean="0"/>
            <a:t>RJMetrics</a:t>
          </a:r>
          <a:r>
            <a:rPr lang="en-US" dirty="0" smtClean="0"/>
            <a:t>/</a:t>
          </a:r>
          <a:r>
            <a:rPr lang="en-US" dirty="0" err="1" smtClean="0"/>
            <a:t>Distimo</a:t>
          </a:r>
          <a:r>
            <a:rPr lang="en-US" dirty="0" smtClean="0"/>
            <a:t> API Calls</a:t>
          </a:r>
          <a:endParaRPr lang="en-US" dirty="0"/>
        </a:p>
      </dgm:t>
    </dgm:pt>
    <dgm:pt modelId="{6CF22A67-F276-4D4A-8315-A7672D810881}" type="parTrans" cxnId="{C65CFA25-097A-F34B-8713-E548BC4FCF50}">
      <dgm:prSet/>
      <dgm:spPr/>
      <dgm:t>
        <a:bodyPr/>
        <a:lstStyle/>
        <a:p>
          <a:endParaRPr lang="en-US"/>
        </a:p>
      </dgm:t>
    </dgm:pt>
    <dgm:pt modelId="{16D47A8C-CBE9-9348-819C-F9F11DB74227}" type="sibTrans" cxnId="{C65CFA25-097A-F34B-8713-E548BC4FCF50}">
      <dgm:prSet/>
      <dgm:spPr/>
      <dgm:t>
        <a:bodyPr/>
        <a:lstStyle/>
        <a:p>
          <a:endParaRPr lang="en-US"/>
        </a:p>
      </dgm:t>
    </dgm:pt>
    <dgm:pt modelId="{255B321D-7E92-AE4E-94B9-94E8871FC8FF}">
      <dgm:prSet phldrT="[Text]"/>
      <dgm:spPr/>
      <dgm:t>
        <a:bodyPr/>
        <a:lstStyle/>
        <a:p>
          <a:r>
            <a:rPr lang="en-US" dirty="0" smtClean="0"/>
            <a:t>Store Raw Data</a:t>
          </a:r>
          <a:endParaRPr lang="en-US" dirty="0"/>
        </a:p>
      </dgm:t>
    </dgm:pt>
    <dgm:pt modelId="{1FD9E539-3979-9A43-8274-3C00525D7389}" type="parTrans" cxnId="{ED45BBE8-D736-D648-8633-7CAAC1F0B21E}">
      <dgm:prSet/>
      <dgm:spPr/>
      <dgm:t>
        <a:bodyPr/>
        <a:lstStyle/>
        <a:p>
          <a:endParaRPr lang="en-US"/>
        </a:p>
      </dgm:t>
    </dgm:pt>
    <dgm:pt modelId="{9DB86BB4-DE08-3649-B4FC-430BB7F499AE}" type="sibTrans" cxnId="{ED45BBE8-D736-D648-8633-7CAAC1F0B21E}">
      <dgm:prSet/>
      <dgm:spPr/>
      <dgm:t>
        <a:bodyPr/>
        <a:lstStyle/>
        <a:p>
          <a:endParaRPr lang="en-US"/>
        </a:p>
      </dgm:t>
    </dgm:pt>
    <dgm:pt modelId="{C28EDD35-C162-4B46-8644-BE850F33091F}">
      <dgm:prSet phldrT="[Text]"/>
      <dgm:spPr/>
      <dgm:t>
        <a:bodyPr/>
        <a:lstStyle/>
        <a:p>
          <a:r>
            <a:rPr lang="en-US" dirty="0" smtClean="0"/>
            <a:t>Melt Raw Data From Multiple Sources Into Standard Format</a:t>
          </a:r>
          <a:endParaRPr lang="en-US" dirty="0"/>
        </a:p>
      </dgm:t>
    </dgm:pt>
    <dgm:pt modelId="{2B4ED7C4-DA39-B34F-AEBA-659235780395}" type="parTrans" cxnId="{BBE955FA-0419-C046-ABD8-12BF039F759B}">
      <dgm:prSet/>
      <dgm:spPr/>
      <dgm:t>
        <a:bodyPr/>
        <a:lstStyle/>
        <a:p>
          <a:endParaRPr lang="en-US"/>
        </a:p>
      </dgm:t>
    </dgm:pt>
    <dgm:pt modelId="{EFB7BB89-8AA7-2F48-8DD1-F5EA66FFFC42}" type="sibTrans" cxnId="{BBE955FA-0419-C046-ABD8-12BF039F759B}">
      <dgm:prSet/>
      <dgm:spPr/>
      <dgm:t>
        <a:bodyPr/>
        <a:lstStyle/>
        <a:p>
          <a:endParaRPr lang="en-US"/>
        </a:p>
      </dgm:t>
    </dgm:pt>
    <dgm:pt modelId="{435CF04A-4678-0A4B-BCCD-E4A400579F50}">
      <dgm:prSet phldrT="[Text]"/>
      <dgm:spPr/>
      <dgm:t>
        <a:bodyPr/>
        <a:lstStyle/>
        <a:p>
          <a:r>
            <a:rPr lang="en-US" dirty="0" smtClean="0"/>
            <a:t>One Script to Roll Up and Aggregate Molten Data Into Desired Statistics</a:t>
          </a:r>
          <a:endParaRPr lang="en-US" dirty="0"/>
        </a:p>
      </dgm:t>
    </dgm:pt>
    <dgm:pt modelId="{29AC2512-4194-B449-8877-59ABF558544A}" type="parTrans" cxnId="{FD343FFB-F27F-1440-B3AE-6B352736DAFF}">
      <dgm:prSet/>
      <dgm:spPr/>
      <dgm:t>
        <a:bodyPr/>
        <a:lstStyle/>
        <a:p>
          <a:endParaRPr lang="en-US"/>
        </a:p>
      </dgm:t>
    </dgm:pt>
    <dgm:pt modelId="{5119BC6B-8C00-E942-9B9E-6EF475ADC4C2}" type="sibTrans" cxnId="{FD343FFB-F27F-1440-B3AE-6B352736DAFF}">
      <dgm:prSet/>
      <dgm:spPr/>
      <dgm:t>
        <a:bodyPr/>
        <a:lstStyle/>
        <a:p>
          <a:endParaRPr lang="en-US"/>
        </a:p>
      </dgm:t>
    </dgm:pt>
    <dgm:pt modelId="{CF6978D8-31EE-6C47-9269-3BD0BF9458B7}">
      <dgm:prSet/>
      <dgm:spPr/>
      <dgm:t>
        <a:bodyPr/>
        <a:lstStyle/>
        <a:p>
          <a:r>
            <a:rPr lang="en-US" dirty="0" smtClean="0"/>
            <a:t>Write Desired Statistics as JSON File on Server</a:t>
          </a:r>
          <a:endParaRPr lang="en-US" dirty="0"/>
        </a:p>
      </dgm:t>
    </dgm:pt>
    <dgm:pt modelId="{FBD9F779-743B-884E-B09C-EC515A74414C}" type="parTrans" cxnId="{5A4E410C-8BAD-D64F-B28B-43A2E4F324B9}">
      <dgm:prSet/>
      <dgm:spPr/>
      <dgm:t>
        <a:bodyPr/>
        <a:lstStyle/>
        <a:p>
          <a:endParaRPr lang="en-US"/>
        </a:p>
      </dgm:t>
    </dgm:pt>
    <dgm:pt modelId="{370208A3-3A0A-124B-82A1-320F7EA5A1A8}" type="sibTrans" cxnId="{5A4E410C-8BAD-D64F-B28B-43A2E4F324B9}">
      <dgm:prSet/>
      <dgm:spPr/>
      <dgm:t>
        <a:bodyPr/>
        <a:lstStyle/>
        <a:p>
          <a:endParaRPr lang="en-US"/>
        </a:p>
      </dgm:t>
    </dgm:pt>
    <dgm:pt modelId="{3D346754-5627-ED40-9A48-35648F440562}" type="pres">
      <dgm:prSet presAssocID="{815FD31C-E2E2-E248-AF91-3250A4422B4E}" presName="Name0" presStyleCnt="0">
        <dgm:presLayoutVars>
          <dgm:dir/>
          <dgm:resizeHandles val="exact"/>
        </dgm:presLayoutVars>
      </dgm:prSet>
      <dgm:spPr/>
    </dgm:pt>
    <dgm:pt modelId="{E0C47BFB-9AC5-A446-B10B-6AAE15AA232D}" type="pres">
      <dgm:prSet presAssocID="{815FD31C-E2E2-E248-AF91-3250A4422B4E}" presName="cycle" presStyleCnt="0"/>
      <dgm:spPr/>
    </dgm:pt>
    <dgm:pt modelId="{5D6C6A49-C0FB-CA4A-96C7-769E249F34DD}" type="pres">
      <dgm:prSet presAssocID="{E8CC1B66-E0AF-A242-9079-F47B7CFC8D52}" presName="nodeFirstNode" presStyleLbl="node1" presStyleIdx="0" presStyleCnt="6">
        <dgm:presLayoutVars>
          <dgm:bulletEnabled val="1"/>
        </dgm:presLayoutVars>
      </dgm:prSet>
      <dgm:spPr/>
      <dgm:t>
        <a:bodyPr/>
        <a:lstStyle/>
        <a:p>
          <a:endParaRPr lang="en-US"/>
        </a:p>
      </dgm:t>
    </dgm:pt>
    <dgm:pt modelId="{08FCF5C8-F98A-8347-B7D9-ACD1F981C649}" type="pres">
      <dgm:prSet presAssocID="{F4B7C484-713F-C44F-AF21-69EA8AC62561}" presName="sibTransFirstNode" presStyleLbl="bgShp" presStyleIdx="0" presStyleCnt="1"/>
      <dgm:spPr/>
    </dgm:pt>
    <dgm:pt modelId="{F19F7694-2174-FB4F-8070-97DEC33F58CF}" type="pres">
      <dgm:prSet presAssocID="{B1254EF4-915E-134A-A79E-716DAC2569DA}" presName="nodeFollowingNodes" presStyleLbl="node1" presStyleIdx="1" presStyleCnt="6">
        <dgm:presLayoutVars>
          <dgm:bulletEnabled val="1"/>
        </dgm:presLayoutVars>
      </dgm:prSet>
      <dgm:spPr/>
      <dgm:t>
        <a:bodyPr/>
        <a:lstStyle/>
        <a:p>
          <a:endParaRPr lang="en-US"/>
        </a:p>
      </dgm:t>
    </dgm:pt>
    <dgm:pt modelId="{559D7A2C-9F3D-CF4C-B00F-1DFE87574220}" type="pres">
      <dgm:prSet presAssocID="{255B321D-7E92-AE4E-94B9-94E8871FC8FF}" presName="nodeFollowingNodes" presStyleLbl="node1" presStyleIdx="2" presStyleCnt="6">
        <dgm:presLayoutVars>
          <dgm:bulletEnabled val="1"/>
        </dgm:presLayoutVars>
      </dgm:prSet>
      <dgm:spPr/>
    </dgm:pt>
    <dgm:pt modelId="{8EDA70DC-859C-7943-8D6A-3D51472E4F9B}" type="pres">
      <dgm:prSet presAssocID="{C28EDD35-C162-4B46-8644-BE850F33091F}" presName="nodeFollowingNodes" presStyleLbl="node1" presStyleIdx="3" presStyleCnt="6">
        <dgm:presLayoutVars>
          <dgm:bulletEnabled val="1"/>
        </dgm:presLayoutVars>
      </dgm:prSet>
      <dgm:spPr/>
      <dgm:t>
        <a:bodyPr/>
        <a:lstStyle/>
        <a:p>
          <a:endParaRPr lang="en-US"/>
        </a:p>
      </dgm:t>
    </dgm:pt>
    <dgm:pt modelId="{314906D8-92D1-6642-AA22-38CDC3BEE492}" type="pres">
      <dgm:prSet presAssocID="{435CF04A-4678-0A4B-BCCD-E4A400579F50}" presName="nodeFollowingNodes" presStyleLbl="node1" presStyleIdx="4" presStyleCnt="6">
        <dgm:presLayoutVars>
          <dgm:bulletEnabled val="1"/>
        </dgm:presLayoutVars>
      </dgm:prSet>
      <dgm:spPr/>
      <dgm:t>
        <a:bodyPr/>
        <a:lstStyle/>
        <a:p>
          <a:endParaRPr lang="en-US"/>
        </a:p>
      </dgm:t>
    </dgm:pt>
    <dgm:pt modelId="{3781A804-DF9C-EB4F-B0A0-9B7E1E8C25BA}" type="pres">
      <dgm:prSet presAssocID="{CF6978D8-31EE-6C47-9269-3BD0BF9458B7}" presName="nodeFollowingNodes" presStyleLbl="node1" presStyleIdx="5" presStyleCnt="6">
        <dgm:presLayoutVars>
          <dgm:bulletEnabled val="1"/>
        </dgm:presLayoutVars>
      </dgm:prSet>
      <dgm:spPr/>
      <dgm:t>
        <a:bodyPr/>
        <a:lstStyle/>
        <a:p>
          <a:endParaRPr lang="en-US"/>
        </a:p>
      </dgm:t>
    </dgm:pt>
  </dgm:ptLst>
  <dgm:cxnLst>
    <dgm:cxn modelId="{73FC52CE-0CE7-244A-824F-660C45F51FE6}" type="presOf" srcId="{435CF04A-4678-0A4B-BCCD-E4A400579F50}" destId="{314906D8-92D1-6642-AA22-38CDC3BEE492}" srcOrd="0" destOrd="0" presId="urn:microsoft.com/office/officeart/2005/8/layout/cycle3"/>
    <dgm:cxn modelId="{84208E34-18B6-504D-A181-B7CFE6570E21}" srcId="{815FD31C-E2E2-E248-AF91-3250A4422B4E}" destId="{E8CC1B66-E0AF-A242-9079-F47B7CFC8D52}" srcOrd="0" destOrd="0" parTransId="{3D2F5908-1336-E64D-B87A-3F5ACE431F4E}" sibTransId="{F4B7C484-713F-C44F-AF21-69EA8AC62561}"/>
    <dgm:cxn modelId="{ED45BBE8-D736-D648-8633-7CAAC1F0B21E}" srcId="{815FD31C-E2E2-E248-AF91-3250A4422B4E}" destId="{255B321D-7E92-AE4E-94B9-94E8871FC8FF}" srcOrd="2" destOrd="0" parTransId="{1FD9E539-3979-9A43-8274-3C00525D7389}" sibTransId="{9DB86BB4-DE08-3649-B4FC-430BB7F499AE}"/>
    <dgm:cxn modelId="{156E90C1-4801-774C-A0DD-F860892A74DE}" type="presOf" srcId="{E8CC1B66-E0AF-A242-9079-F47B7CFC8D52}" destId="{5D6C6A49-C0FB-CA4A-96C7-769E249F34DD}" srcOrd="0" destOrd="0" presId="urn:microsoft.com/office/officeart/2005/8/layout/cycle3"/>
    <dgm:cxn modelId="{EECCA360-E093-594A-9C3E-D9933417C273}" type="presOf" srcId="{815FD31C-E2E2-E248-AF91-3250A4422B4E}" destId="{3D346754-5627-ED40-9A48-35648F440562}" srcOrd="0" destOrd="0" presId="urn:microsoft.com/office/officeart/2005/8/layout/cycle3"/>
    <dgm:cxn modelId="{91FFAEFB-3BF6-8B45-BBEF-9E7EC61405C4}" type="presOf" srcId="{255B321D-7E92-AE4E-94B9-94E8871FC8FF}" destId="{559D7A2C-9F3D-CF4C-B00F-1DFE87574220}" srcOrd="0" destOrd="0" presId="urn:microsoft.com/office/officeart/2005/8/layout/cycle3"/>
    <dgm:cxn modelId="{FD343FFB-F27F-1440-B3AE-6B352736DAFF}" srcId="{815FD31C-E2E2-E248-AF91-3250A4422B4E}" destId="{435CF04A-4678-0A4B-BCCD-E4A400579F50}" srcOrd="4" destOrd="0" parTransId="{29AC2512-4194-B449-8877-59ABF558544A}" sibTransId="{5119BC6B-8C00-E942-9B9E-6EF475ADC4C2}"/>
    <dgm:cxn modelId="{7108E878-986E-964B-8217-73053DDCB246}" type="presOf" srcId="{F4B7C484-713F-C44F-AF21-69EA8AC62561}" destId="{08FCF5C8-F98A-8347-B7D9-ACD1F981C649}" srcOrd="0" destOrd="0" presId="urn:microsoft.com/office/officeart/2005/8/layout/cycle3"/>
    <dgm:cxn modelId="{BBE955FA-0419-C046-ABD8-12BF039F759B}" srcId="{815FD31C-E2E2-E248-AF91-3250A4422B4E}" destId="{C28EDD35-C162-4B46-8644-BE850F33091F}" srcOrd="3" destOrd="0" parTransId="{2B4ED7C4-DA39-B34F-AEBA-659235780395}" sibTransId="{EFB7BB89-8AA7-2F48-8DD1-F5EA66FFFC42}"/>
    <dgm:cxn modelId="{3F81F149-9B5C-3F4E-A773-D1559CCAE005}" type="presOf" srcId="{B1254EF4-915E-134A-A79E-716DAC2569DA}" destId="{F19F7694-2174-FB4F-8070-97DEC33F58CF}" srcOrd="0" destOrd="0" presId="urn:microsoft.com/office/officeart/2005/8/layout/cycle3"/>
    <dgm:cxn modelId="{5A4E410C-8BAD-D64F-B28B-43A2E4F324B9}" srcId="{815FD31C-E2E2-E248-AF91-3250A4422B4E}" destId="{CF6978D8-31EE-6C47-9269-3BD0BF9458B7}" srcOrd="5" destOrd="0" parTransId="{FBD9F779-743B-884E-B09C-EC515A74414C}" sibTransId="{370208A3-3A0A-124B-82A1-320F7EA5A1A8}"/>
    <dgm:cxn modelId="{2F141F34-4CC0-BE43-90B9-17A369AA2254}" type="presOf" srcId="{C28EDD35-C162-4B46-8644-BE850F33091F}" destId="{8EDA70DC-859C-7943-8D6A-3D51472E4F9B}" srcOrd="0" destOrd="0" presId="urn:microsoft.com/office/officeart/2005/8/layout/cycle3"/>
    <dgm:cxn modelId="{C65CFA25-097A-F34B-8713-E548BC4FCF50}" srcId="{815FD31C-E2E2-E248-AF91-3250A4422B4E}" destId="{B1254EF4-915E-134A-A79E-716DAC2569DA}" srcOrd="1" destOrd="0" parTransId="{6CF22A67-F276-4D4A-8315-A7672D810881}" sibTransId="{16D47A8C-CBE9-9348-819C-F9F11DB74227}"/>
    <dgm:cxn modelId="{6E563A06-E1F0-094E-8B53-5141942AACC7}" type="presOf" srcId="{CF6978D8-31EE-6C47-9269-3BD0BF9458B7}" destId="{3781A804-DF9C-EB4F-B0A0-9B7E1E8C25BA}" srcOrd="0" destOrd="0" presId="urn:microsoft.com/office/officeart/2005/8/layout/cycle3"/>
    <dgm:cxn modelId="{EFB7B29B-B6A8-4F4C-AC4D-0F2AA409543C}" type="presParOf" srcId="{3D346754-5627-ED40-9A48-35648F440562}" destId="{E0C47BFB-9AC5-A446-B10B-6AAE15AA232D}" srcOrd="0" destOrd="0" presId="urn:microsoft.com/office/officeart/2005/8/layout/cycle3"/>
    <dgm:cxn modelId="{DEC0192E-0B83-E944-8038-9FBA50D0053D}" type="presParOf" srcId="{E0C47BFB-9AC5-A446-B10B-6AAE15AA232D}" destId="{5D6C6A49-C0FB-CA4A-96C7-769E249F34DD}" srcOrd="0" destOrd="0" presId="urn:microsoft.com/office/officeart/2005/8/layout/cycle3"/>
    <dgm:cxn modelId="{F9FF5D10-84DB-2842-86DA-E30CD42EC46A}" type="presParOf" srcId="{E0C47BFB-9AC5-A446-B10B-6AAE15AA232D}" destId="{08FCF5C8-F98A-8347-B7D9-ACD1F981C649}" srcOrd="1" destOrd="0" presId="urn:microsoft.com/office/officeart/2005/8/layout/cycle3"/>
    <dgm:cxn modelId="{8778D858-8980-CD4D-8AE8-5D9CF4EA53DC}" type="presParOf" srcId="{E0C47BFB-9AC5-A446-B10B-6AAE15AA232D}" destId="{F19F7694-2174-FB4F-8070-97DEC33F58CF}" srcOrd="2" destOrd="0" presId="urn:microsoft.com/office/officeart/2005/8/layout/cycle3"/>
    <dgm:cxn modelId="{57DC9781-8D4C-CD44-95E5-C7BA2D999EE0}" type="presParOf" srcId="{E0C47BFB-9AC5-A446-B10B-6AAE15AA232D}" destId="{559D7A2C-9F3D-CF4C-B00F-1DFE87574220}" srcOrd="3" destOrd="0" presId="urn:microsoft.com/office/officeart/2005/8/layout/cycle3"/>
    <dgm:cxn modelId="{B08C60BF-17D1-694C-9A51-0F92ECCC117B}" type="presParOf" srcId="{E0C47BFB-9AC5-A446-B10B-6AAE15AA232D}" destId="{8EDA70DC-859C-7943-8D6A-3D51472E4F9B}" srcOrd="4" destOrd="0" presId="urn:microsoft.com/office/officeart/2005/8/layout/cycle3"/>
    <dgm:cxn modelId="{427290E4-3AEA-8E45-B47F-AB37C92B7ED9}" type="presParOf" srcId="{E0C47BFB-9AC5-A446-B10B-6AAE15AA232D}" destId="{314906D8-92D1-6642-AA22-38CDC3BEE492}" srcOrd="5" destOrd="0" presId="urn:microsoft.com/office/officeart/2005/8/layout/cycle3"/>
    <dgm:cxn modelId="{4BB8D47C-A9C9-0A4E-B72A-CA41A8734819}" type="presParOf" srcId="{E0C47BFB-9AC5-A446-B10B-6AAE15AA232D}" destId="{3781A804-DF9C-EB4F-B0A0-9B7E1E8C25BA}" srcOrd="6" destOrd="0" presId="urn:microsoft.com/office/officeart/2005/8/layout/cycle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59950-F585-D24B-9F35-012C72424D4C}">
      <dsp:nvSpPr>
        <dsp:cNvPr id="0" name=""/>
        <dsp:cNvSpPr/>
      </dsp:nvSpPr>
      <dsp:spPr>
        <a:xfrm>
          <a:off x="573502" y="0"/>
          <a:ext cx="1896178" cy="3951337"/>
        </a:xfrm>
        <a:prstGeom prst="roundRect">
          <a:avLst>
            <a:gd name="adj" fmla="val 10000"/>
          </a:avLst>
        </a:prstGeom>
        <a:solidFill>
          <a:schemeClr val="accent1">
            <a:tint val="40000"/>
            <a:hueOff val="0"/>
            <a:satOff val="0"/>
            <a:lumOff val="0"/>
            <a:alphaOff val="0"/>
          </a:schemeClr>
        </a:solidFill>
        <a:ln>
          <a:noFill/>
        </a:ln>
        <a:effectLst>
          <a:outerShdw blurRad="50800" dist="12700" dir="5400000" rotWithShape="0">
            <a:srgbClr val="000000">
              <a:alpha val="37000"/>
            </a:srgbClr>
          </a:outerShdw>
        </a:effectLst>
      </dsp:spPr>
      <dsp:style>
        <a:lnRef idx="0">
          <a:scrgbClr r="0" g="0" b="0"/>
        </a:lnRef>
        <a:fillRef idx="1">
          <a:scrgbClr r="0" g="0" b="0"/>
        </a:fillRef>
        <a:effectRef idx="2">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Back End</a:t>
          </a:r>
          <a:endParaRPr lang="en-US" sz="2200" kern="1200" dirty="0"/>
        </a:p>
      </dsp:txBody>
      <dsp:txXfrm>
        <a:off x="573502" y="0"/>
        <a:ext cx="1896178" cy="1185401"/>
      </dsp:txXfrm>
    </dsp:sp>
    <dsp:sp modelId="{CF10DEA9-BD72-504E-81E8-BCF986B4EA99}">
      <dsp:nvSpPr>
        <dsp:cNvPr id="0" name=""/>
        <dsp:cNvSpPr/>
      </dsp:nvSpPr>
      <dsp:spPr>
        <a:xfrm>
          <a:off x="2785710" y="0"/>
          <a:ext cx="1896178" cy="3951337"/>
        </a:xfrm>
        <a:prstGeom prst="roundRect">
          <a:avLst>
            <a:gd name="adj" fmla="val 10000"/>
          </a:avLst>
        </a:prstGeom>
        <a:solidFill>
          <a:schemeClr val="accent1">
            <a:tint val="40000"/>
            <a:hueOff val="0"/>
            <a:satOff val="0"/>
            <a:lumOff val="0"/>
            <a:alphaOff val="0"/>
          </a:schemeClr>
        </a:solidFill>
        <a:ln>
          <a:noFill/>
        </a:ln>
        <a:effectLst>
          <a:outerShdw blurRad="50800" dist="12700" dir="5400000" rotWithShape="0">
            <a:srgbClr val="000000">
              <a:alpha val="37000"/>
            </a:srgbClr>
          </a:outerShdw>
        </a:effectLst>
      </dsp:spPr>
      <dsp:style>
        <a:lnRef idx="0">
          <a:scrgbClr r="0" g="0" b="0"/>
        </a:lnRef>
        <a:fillRef idx="1">
          <a:scrgbClr r="0" g="0" b="0"/>
        </a:fillRef>
        <a:effectRef idx="2">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Intermediate</a:t>
          </a:r>
          <a:endParaRPr lang="en-US" sz="2200" kern="1200" dirty="0"/>
        </a:p>
      </dsp:txBody>
      <dsp:txXfrm>
        <a:off x="2785710" y="0"/>
        <a:ext cx="1896178" cy="1185401"/>
      </dsp:txXfrm>
    </dsp:sp>
    <dsp:sp modelId="{511CCE6E-82A9-BE47-9EC9-DFCA3427BFDF}">
      <dsp:nvSpPr>
        <dsp:cNvPr id="0" name=""/>
        <dsp:cNvSpPr/>
      </dsp:nvSpPr>
      <dsp:spPr>
        <a:xfrm>
          <a:off x="4997919" y="0"/>
          <a:ext cx="1896178" cy="3951337"/>
        </a:xfrm>
        <a:prstGeom prst="roundRect">
          <a:avLst>
            <a:gd name="adj" fmla="val 10000"/>
          </a:avLst>
        </a:prstGeom>
        <a:solidFill>
          <a:schemeClr val="accent1">
            <a:tint val="40000"/>
            <a:hueOff val="0"/>
            <a:satOff val="0"/>
            <a:lumOff val="0"/>
            <a:alphaOff val="0"/>
          </a:schemeClr>
        </a:solidFill>
        <a:ln>
          <a:noFill/>
        </a:ln>
        <a:effectLst>
          <a:outerShdw blurRad="50800" dist="12700" dir="5400000" rotWithShape="0">
            <a:srgbClr val="000000">
              <a:alpha val="37000"/>
            </a:srgbClr>
          </a:outerShdw>
        </a:effectLst>
      </dsp:spPr>
      <dsp:style>
        <a:lnRef idx="0">
          <a:scrgbClr r="0" g="0" b="0"/>
        </a:lnRef>
        <a:fillRef idx="1">
          <a:scrgbClr r="0" g="0" b="0"/>
        </a:fillRef>
        <a:effectRef idx="2">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Front End</a:t>
          </a:r>
          <a:endParaRPr lang="en-US" sz="2200" kern="1200" dirty="0"/>
        </a:p>
      </dsp:txBody>
      <dsp:txXfrm>
        <a:off x="4997919" y="0"/>
        <a:ext cx="1896178" cy="1185401"/>
      </dsp:txXfrm>
    </dsp:sp>
    <dsp:sp modelId="{BFF1A5FE-0945-B941-9EE7-9A9BF2842EC3}">
      <dsp:nvSpPr>
        <dsp:cNvPr id="0" name=""/>
        <dsp:cNvSpPr/>
      </dsp:nvSpPr>
      <dsp:spPr>
        <a:xfrm>
          <a:off x="5155934" y="2321451"/>
          <a:ext cx="1580148" cy="790074"/>
        </a:xfrm>
        <a:prstGeom prst="roundRect">
          <a:avLst>
            <a:gd name="adj" fmla="val 10000"/>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Display and Chart in Browser Window</a:t>
          </a:r>
          <a:endParaRPr lang="en-US" sz="1600" kern="1200" dirty="0"/>
        </a:p>
      </dsp:txBody>
      <dsp:txXfrm>
        <a:off x="5179074" y="2344591"/>
        <a:ext cx="1533868" cy="743794"/>
      </dsp:txXfrm>
    </dsp:sp>
    <dsp:sp modelId="{880AA306-3C68-5A47-96D3-7BCC26FEA5DB}">
      <dsp:nvSpPr>
        <dsp:cNvPr id="0" name=""/>
        <dsp:cNvSpPr/>
      </dsp:nvSpPr>
      <dsp:spPr>
        <a:xfrm rot="13629178">
          <a:off x="4375184" y="2357773"/>
          <a:ext cx="929440" cy="35991"/>
        </a:xfrm>
        <a:custGeom>
          <a:avLst/>
          <a:gdLst/>
          <a:ahLst/>
          <a:cxnLst/>
          <a:rect l="0" t="0" r="0" b="0"/>
          <a:pathLst>
            <a:path>
              <a:moveTo>
                <a:pt x="0" y="17995"/>
              </a:moveTo>
              <a:lnTo>
                <a:pt x="929440" y="1799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816668" y="2352533"/>
        <a:ext cx="46472" cy="46472"/>
      </dsp:txXfrm>
    </dsp:sp>
    <dsp:sp modelId="{9A35C978-5F1D-4949-957C-84CB157047A7}">
      <dsp:nvSpPr>
        <dsp:cNvPr id="0" name=""/>
        <dsp:cNvSpPr/>
      </dsp:nvSpPr>
      <dsp:spPr>
        <a:xfrm>
          <a:off x="2943725" y="1640012"/>
          <a:ext cx="1580148" cy="790074"/>
        </a:xfrm>
        <a:prstGeom prst="roundRect">
          <a:avLst>
            <a:gd name="adj" fmla="val 10000"/>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Transform Data (JavaScript)</a:t>
          </a:r>
          <a:endParaRPr lang="en-US" sz="1600" kern="1200" dirty="0"/>
        </a:p>
      </dsp:txBody>
      <dsp:txXfrm>
        <a:off x="2966865" y="1663152"/>
        <a:ext cx="1533868" cy="743794"/>
      </dsp:txXfrm>
    </dsp:sp>
    <dsp:sp modelId="{883521D9-4F22-094B-B3AF-D1161C2C150F}">
      <dsp:nvSpPr>
        <dsp:cNvPr id="0" name=""/>
        <dsp:cNvSpPr/>
      </dsp:nvSpPr>
      <dsp:spPr>
        <a:xfrm rot="12942401">
          <a:off x="2238503" y="1789907"/>
          <a:ext cx="778383" cy="35991"/>
        </a:xfrm>
        <a:custGeom>
          <a:avLst/>
          <a:gdLst/>
          <a:ahLst/>
          <a:cxnLst/>
          <a:rect l="0" t="0" r="0" b="0"/>
          <a:pathLst>
            <a:path>
              <a:moveTo>
                <a:pt x="0" y="17995"/>
              </a:moveTo>
              <a:lnTo>
                <a:pt x="778383" y="1799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608236" y="1788443"/>
        <a:ext cx="38919" cy="38919"/>
      </dsp:txXfrm>
    </dsp:sp>
    <dsp:sp modelId="{E3C67DFC-9509-3F4B-B8B2-3FCFA415061E}">
      <dsp:nvSpPr>
        <dsp:cNvPr id="0" name=""/>
        <dsp:cNvSpPr/>
      </dsp:nvSpPr>
      <dsp:spPr>
        <a:xfrm>
          <a:off x="731517" y="1185719"/>
          <a:ext cx="1580148" cy="790074"/>
        </a:xfrm>
        <a:prstGeom prst="roundRect">
          <a:avLst>
            <a:gd name="adj" fmla="val 10000"/>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RJMetrics</a:t>
          </a:r>
          <a:r>
            <a:rPr lang="en-US" sz="1600" kern="1200" dirty="0" smtClean="0"/>
            <a:t> API Call</a:t>
          </a:r>
          <a:endParaRPr lang="en-US" sz="1600" kern="1200" dirty="0"/>
        </a:p>
      </dsp:txBody>
      <dsp:txXfrm>
        <a:off x="754657" y="1208859"/>
        <a:ext cx="1533868" cy="743794"/>
      </dsp:txXfrm>
    </dsp:sp>
    <dsp:sp modelId="{09A31220-B831-E949-8A4A-B3BB3FBA74D9}">
      <dsp:nvSpPr>
        <dsp:cNvPr id="0" name=""/>
        <dsp:cNvSpPr/>
      </dsp:nvSpPr>
      <dsp:spPr>
        <a:xfrm rot="8657599">
          <a:off x="2238503" y="2244200"/>
          <a:ext cx="778383" cy="35991"/>
        </a:xfrm>
        <a:custGeom>
          <a:avLst/>
          <a:gdLst/>
          <a:ahLst/>
          <a:cxnLst/>
          <a:rect l="0" t="0" r="0" b="0"/>
          <a:pathLst>
            <a:path>
              <a:moveTo>
                <a:pt x="0" y="17995"/>
              </a:moveTo>
              <a:lnTo>
                <a:pt x="778383" y="1799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608236" y="2242736"/>
        <a:ext cx="38919" cy="38919"/>
      </dsp:txXfrm>
    </dsp:sp>
    <dsp:sp modelId="{599C3A1D-DB78-9F4A-926C-E14A1BDF3ADC}">
      <dsp:nvSpPr>
        <dsp:cNvPr id="0" name=""/>
        <dsp:cNvSpPr/>
      </dsp:nvSpPr>
      <dsp:spPr>
        <a:xfrm>
          <a:off x="731517" y="2094305"/>
          <a:ext cx="1580148" cy="790074"/>
        </a:xfrm>
        <a:prstGeom prst="roundRect">
          <a:avLst>
            <a:gd name="adj" fmla="val 10000"/>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Distimo</a:t>
          </a:r>
          <a:r>
            <a:rPr lang="en-US" sz="1600" kern="1200" dirty="0" smtClean="0"/>
            <a:t> API Call</a:t>
          </a:r>
          <a:endParaRPr lang="en-US" sz="1600" kern="1200" dirty="0"/>
        </a:p>
      </dsp:txBody>
      <dsp:txXfrm>
        <a:off x="754657" y="2117445"/>
        <a:ext cx="1533868" cy="743794"/>
      </dsp:txXfrm>
    </dsp:sp>
    <dsp:sp modelId="{7C23BBDA-D31A-6940-BE48-8C0E9F84170E}">
      <dsp:nvSpPr>
        <dsp:cNvPr id="0" name=""/>
        <dsp:cNvSpPr/>
      </dsp:nvSpPr>
      <dsp:spPr>
        <a:xfrm rot="7970822">
          <a:off x="4375184" y="3039212"/>
          <a:ext cx="929440" cy="35991"/>
        </a:xfrm>
        <a:custGeom>
          <a:avLst/>
          <a:gdLst/>
          <a:ahLst/>
          <a:cxnLst/>
          <a:rect l="0" t="0" r="0" b="0"/>
          <a:pathLst>
            <a:path>
              <a:moveTo>
                <a:pt x="0" y="17995"/>
              </a:moveTo>
              <a:lnTo>
                <a:pt x="929440" y="1799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816668" y="3033972"/>
        <a:ext cx="46472" cy="46472"/>
      </dsp:txXfrm>
    </dsp:sp>
    <dsp:sp modelId="{162F5968-C9BD-9343-8567-CE1C3517E74A}">
      <dsp:nvSpPr>
        <dsp:cNvPr id="0" name=""/>
        <dsp:cNvSpPr/>
      </dsp:nvSpPr>
      <dsp:spPr>
        <a:xfrm>
          <a:off x="2943725" y="3002890"/>
          <a:ext cx="1580148" cy="790074"/>
        </a:xfrm>
        <a:prstGeom prst="roundRect">
          <a:avLst>
            <a:gd name="adj" fmla="val 10000"/>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Extract Relevant Google Data</a:t>
          </a:r>
          <a:endParaRPr lang="en-US" sz="1600" kern="1200" dirty="0"/>
        </a:p>
      </dsp:txBody>
      <dsp:txXfrm>
        <a:off x="2966865" y="3026030"/>
        <a:ext cx="1533868" cy="743794"/>
      </dsp:txXfrm>
    </dsp:sp>
    <dsp:sp modelId="{E60BFA7F-DB36-7944-A1B9-F7FB20217B82}">
      <dsp:nvSpPr>
        <dsp:cNvPr id="0" name=""/>
        <dsp:cNvSpPr/>
      </dsp:nvSpPr>
      <dsp:spPr>
        <a:xfrm rot="10800000">
          <a:off x="2311665" y="3379932"/>
          <a:ext cx="632059" cy="35991"/>
        </a:xfrm>
        <a:custGeom>
          <a:avLst/>
          <a:gdLst/>
          <a:ahLst/>
          <a:cxnLst/>
          <a:rect l="0" t="0" r="0" b="0"/>
          <a:pathLst>
            <a:path>
              <a:moveTo>
                <a:pt x="0" y="17995"/>
              </a:moveTo>
              <a:lnTo>
                <a:pt x="632059" y="1799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611894" y="3382126"/>
        <a:ext cx="31602" cy="31602"/>
      </dsp:txXfrm>
    </dsp:sp>
    <dsp:sp modelId="{23241940-67F3-5247-BF43-0459A1CC438B}">
      <dsp:nvSpPr>
        <dsp:cNvPr id="0" name=""/>
        <dsp:cNvSpPr/>
      </dsp:nvSpPr>
      <dsp:spPr>
        <a:xfrm>
          <a:off x="731517" y="3002890"/>
          <a:ext cx="1580148" cy="790074"/>
        </a:xfrm>
        <a:prstGeom prst="roundRect">
          <a:avLst>
            <a:gd name="adj" fmla="val 10000"/>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Google Authentication/API Calls</a:t>
          </a:r>
          <a:endParaRPr lang="en-US" sz="1600" kern="1200" dirty="0"/>
        </a:p>
      </dsp:txBody>
      <dsp:txXfrm>
        <a:off x="754657" y="3026030"/>
        <a:ext cx="1533868" cy="743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486CF-CDAC-F54D-B7B9-C567DA7CB6A3}">
      <dsp:nvSpPr>
        <dsp:cNvPr id="0" name=""/>
        <dsp:cNvSpPr/>
      </dsp:nvSpPr>
      <dsp:spPr>
        <a:xfrm>
          <a:off x="1508" y="0"/>
          <a:ext cx="2698896" cy="5236106"/>
        </a:xfrm>
        <a:prstGeom prst="roundRect">
          <a:avLst>
            <a:gd name="adj" fmla="val 10000"/>
          </a:avLst>
        </a:prstGeom>
        <a:solidFill>
          <a:schemeClr val="accent3">
            <a:tint val="55000"/>
            <a:hueOff val="0"/>
            <a:satOff val="0"/>
            <a:lumOff val="0"/>
            <a:alphaOff val="0"/>
          </a:schemeClr>
        </a:solidFill>
        <a:ln>
          <a:noFill/>
        </a:ln>
        <a:effectLst>
          <a:outerShdw blurRad="50800" dist="12700" dir="5400000" rotWithShape="0">
            <a:srgbClr val="000000">
              <a:alpha val="37000"/>
            </a:srgbClr>
          </a:outerShdw>
        </a:effectLst>
      </dsp:spPr>
      <dsp:style>
        <a:lnRef idx="0">
          <a:scrgbClr r="0" g="0" b="0"/>
        </a:lnRef>
        <a:fillRef idx="1">
          <a:scrgbClr r="0" g="0" b="0"/>
        </a:fillRef>
        <a:effectRef idx="2">
          <a:scrgbClr r="0" g="0" b="0"/>
        </a:effectRef>
        <a:fontRef idx="minor"/>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smtClean="0"/>
            <a:t>Back End</a:t>
          </a:r>
          <a:endParaRPr lang="en-US" sz="3100" kern="1200" dirty="0"/>
        </a:p>
      </dsp:txBody>
      <dsp:txXfrm>
        <a:off x="1508" y="0"/>
        <a:ext cx="2698896" cy="1570831"/>
      </dsp:txXfrm>
    </dsp:sp>
    <dsp:sp modelId="{E6D8C357-061E-D94D-9223-6F3EE8617AE5}">
      <dsp:nvSpPr>
        <dsp:cNvPr id="0" name=""/>
        <dsp:cNvSpPr/>
      </dsp:nvSpPr>
      <dsp:spPr>
        <a:xfrm>
          <a:off x="3152428" y="0"/>
          <a:ext cx="2698896" cy="5236106"/>
        </a:xfrm>
        <a:prstGeom prst="roundRect">
          <a:avLst>
            <a:gd name="adj" fmla="val 10000"/>
          </a:avLst>
        </a:prstGeom>
        <a:solidFill>
          <a:schemeClr val="accent3">
            <a:tint val="55000"/>
            <a:hueOff val="0"/>
            <a:satOff val="0"/>
            <a:lumOff val="0"/>
            <a:alphaOff val="0"/>
          </a:schemeClr>
        </a:solidFill>
        <a:ln>
          <a:noFill/>
        </a:ln>
        <a:effectLst>
          <a:outerShdw blurRad="50800" dist="12700" dir="5400000" rotWithShape="0">
            <a:srgbClr val="000000">
              <a:alpha val="37000"/>
            </a:srgbClr>
          </a:outerShdw>
        </a:effectLst>
      </dsp:spPr>
      <dsp:style>
        <a:lnRef idx="0">
          <a:scrgbClr r="0" g="0" b="0"/>
        </a:lnRef>
        <a:fillRef idx="1">
          <a:scrgbClr r="0" g="0" b="0"/>
        </a:fillRef>
        <a:effectRef idx="2">
          <a:scrgbClr r="0" g="0" b="0"/>
        </a:effectRef>
        <a:fontRef idx="minor"/>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smtClean="0"/>
            <a:t>Intermediate</a:t>
          </a:r>
          <a:endParaRPr lang="en-US" sz="3100" kern="1200" dirty="0"/>
        </a:p>
      </dsp:txBody>
      <dsp:txXfrm>
        <a:off x="3152428" y="0"/>
        <a:ext cx="2698896" cy="1570831"/>
      </dsp:txXfrm>
    </dsp:sp>
    <dsp:sp modelId="{39C85A04-01B1-B840-9B60-59611C6DAEBC}">
      <dsp:nvSpPr>
        <dsp:cNvPr id="0" name=""/>
        <dsp:cNvSpPr/>
      </dsp:nvSpPr>
      <dsp:spPr>
        <a:xfrm>
          <a:off x="6303347" y="0"/>
          <a:ext cx="2698896" cy="5236106"/>
        </a:xfrm>
        <a:prstGeom prst="roundRect">
          <a:avLst>
            <a:gd name="adj" fmla="val 10000"/>
          </a:avLst>
        </a:prstGeom>
        <a:solidFill>
          <a:schemeClr val="accent3">
            <a:tint val="55000"/>
            <a:hueOff val="0"/>
            <a:satOff val="0"/>
            <a:lumOff val="0"/>
            <a:alphaOff val="0"/>
          </a:schemeClr>
        </a:solidFill>
        <a:ln>
          <a:noFill/>
        </a:ln>
        <a:effectLst>
          <a:outerShdw blurRad="50800" dist="12700" dir="5400000" rotWithShape="0">
            <a:srgbClr val="000000">
              <a:alpha val="37000"/>
            </a:srgbClr>
          </a:outerShdw>
        </a:effectLst>
      </dsp:spPr>
      <dsp:style>
        <a:lnRef idx="0">
          <a:scrgbClr r="0" g="0" b="0"/>
        </a:lnRef>
        <a:fillRef idx="1">
          <a:scrgbClr r="0" g="0" b="0"/>
        </a:fillRef>
        <a:effectRef idx="2">
          <a:scrgbClr r="0" g="0" b="0"/>
        </a:effectRef>
        <a:fontRef idx="minor"/>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smtClean="0"/>
            <a:t>Front End</a:t>
          </a:r>
          <a:endParaRPr lang="en-US" sz="3100" kern="1200" dirty="0"/>
        </a:p>
      </dsp:txBody>
      <dsp:txXfrm>
        <a:off x="6303347" y="0"/>
        <a:ext cx="2698896" cy="1570831"/>
      </dsp:txXfrm>
    </dsp:sp>
    <dsp:sp modelId="{35321E73-850B-224A-9841-9FC770AD5EEB}">
      <dsp:nvSpPr>
        <dsp:cNvPr id="0" name=""/>
        <dsp:cNvSpPr/>
      </dsp:nvSpPr>
      <dsp:spPr>
        <a:xfrm>
          <a:off x="6516116" y="2733717"/>
          <a:ext cx="2260116" cy="1130058"/>
        </a:xfrm>
        <a:prstGeom prst="roundRect">
          <a:avLst>
            <a:gd name="adj" fmla="val 10000"/>
          </a:avLst>
        </a:prstGeom>
        <a:gradFill rotWithShape="0">
          <a:gsLst>
            <a:gs pos="0">
              <a:schemeClr val="accent3">
                <a:shade val="60000"/>
                <a:hueOff val="0"/>
                <a:satOff val="0"/>
                <a:lumOff val="0"/>
                <a:alphaOff val="0"/>
                <a:tint val="100000"/>
                <a:shade val="100000"/>
                <a:satMod val="100000"/>
                <a:lumMod val="90000"/>
              </a:schemeClr>
            </a:gs>
            <a:gs pos="100000">
              <a:schemeClr val="accent3">
                <a:shade val="60000"/>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Display Data and Charts Using NVD3 (coming soon)</a:t>
          </a:r>
          <a:endParaRPr lang="en-US" sz="2100" kern="1200" dirty="0"/>
        </a:p>
      </dsp:txBody>
      <dsp:txXfrm>
        <a:off x="6549214" y="2766815"/>
        <a:ext cx="2193920" cy="1063862"/>
      </dsp:txXfrm>
    </dsp:sp>
    <dsp:sp modelId="{E3A5BF24-1D50-FA48-BFF5-0CDFFB099B4C}">
      <dsp:nvSpPr>
        <dsp:cNvPr id="0" name=""/>
        <dsp:cNvSpPr/>
      </dsp:nvSpPr>
      <dsp:spPr>
        <a:xfrm rot="14025275">
          <a:off x="5289438" y="2657604"/>
          <a:ext cx="1541784" cy="38847"/>
        </a:xfrm>
        <a:custGeom>
          <a:avLst/>
          <a:gdLst/>
          <a:ahLst/>
          <a:cxnLst/>
          <a:rect l="0" t="0" r="0" b="0"/>
          <a:pathLst>
            <a:path>
              <a:moveTo>
                <a:pt x="0" y="19423"/>
              </a:moveTo>
              <a:lnTo>
                <a:pt x="1541784" y="19423"/>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6021785" y="2638483"/>
        <a:ext cx="77089" cy="77089"/>
      </dsp:txXfrm>
    </dsp:sp>
    <dsp:sp modelId="{7FEFBD09-B301-6C4B-8712-1E31E2FD05F2}">
      <dsp:nvSpPr>
        <dsp:cNvPr id="0" name=""/>
        <dsp:cNvSpPr/>
      </dsp:nvSpPr>
      <dsp:spPr>
        <a:xfrm>
          <a:off x="3344427" y="1490281"/>
          <a:ext cx="2260116" cy="1130058"/>
        </a:xfrm>
        <a:prstGeom prst="roundRect">
          <a:avLst>
            <a:gd name="adj" fmla="val 10000"/>
          </a:avLst>
        </a:prstGeom>
        <a:gradFill rotWithShape="0">
          <a:gsLst>
            <a:gs pos="0">
              <a:schemeClr val="accent3">
                <a:shade val="80000"/>
                <a:hueOff val="0"/>
                <a:satOff val="0"/>
                <a:lumOff val="0"/>
                <a:alphaOff val="0"/>
                <a:tint val="100000"/>
                <a:shade val="100000"/>
                <a:satMod val="100000"/>
                <a:lumMod val="90000"/>
              </a:schemeClr>
            </a:gs>
            <a:gs pos="100000">
              <a:schemeClr val="accent3">
                <a:shade val="80000"/>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Unpack JSON Into Local Storage</a:t>
          </a:r>
          <a:endParaRPr lang="en-US" sz="2100" kern="1200" dirty="0"/>
        </a:p>
      </dsp:txBody>
      <dsp:txXfrm>
        <a:off x="3377525" y="1523379"/>
        <a:ext cx="2193920" cy="1063862"/>
      </dsp:txXfrm>
    </dsp:sp>
    <dsp:sp modelId="{81C2B1E6-7E87-4648-A99A-AB11E83DB179}">
      <dsp:nvSpPr>
        <dsp:cNvPr id="0" name=""/>
        <dsp:cNvSpPr/>
      </dsp:nvSpPr>
      <dsp:spPr>
        <a:xfrm rot="8657599">
          <a:off x="5507425" y="3604214"/>
          <a:ext cx="1113336" cy="38847"/>
        </a:xfrm>
        <a:custGeom>
          <a:avLst/>
          <a:gdLst/>
          <a:ahLst/>
          <a:cxnLst/>
          <a:rect l="0" t="0" r="0" b="0"/>
          <a:pathLst>
            <a:path>
              <a:moveTo>
                <a:pt x="0" y="19423"/>
              </a:moveTo>
              <a:lnTo>
                <a:pt x="1113336" y="19423"/>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6036260" y="3595805"/>
        <a:ext cx="55666" cy="55666"/>
      </dsp:txXfrm>
    </dsp:sp>
    <dsp:sp modelId="{24D8A686-A8DA-5947-B8ED-A61A20999C1C}">
      <dsp:nvSpPr>
        <dsp:cNvPr id="0" name=""/>
        <dsp:cNvSpPr/>
      </dsp:nvSpPr>
      <dsp:spPr>
        <a:xfrm>
          <a:off x="3351954" y="3383501"/>
          <a:ext cx="2260116" cy="1130058"/>
        </a:xfrm>
        <a:prstGeom prst="roundRect">
          <a:avLst>
            <a:gd name="adj" fmla="val 10000"/>
          </a:avLst>
        </a:prstGeom>
        <a:gradFill rotWithShape="0">
          <a:gsLst>
            <a:gs pos="0">
              <a:schemeClr val="accent3">
                <a:shade val="80000"/>
                <a:hueOff val="0"/>
                <a:satOff val="0"/>
                <a:lumOff val="0"/>
                <a:alphaOff val="0"/>
                <a:tint val="100000"/>
                <a:shade val="100000"/>
                <a:satMod val="100000"/>
                <a:lumMod val="90000"/>
              </a:schemeClr>
            </a:gs>
            <a:gs pos="100000">
              <a:schemeClr val="accent3">
                <a:shade val="80000"/>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Extract Relevant Google Data</a:t>
          </a:r>
          <a:endParaRPr lang="en-US" sz="2100" kern="1200" dirty="0"/>
        </a:p>
      </dsp:txBody>
      <dsp:txXfrm>
        <a:off x="3385052" y="3416599"/>
        <a:ext cx="2193920" cy="1063862"/>
      </dsp:txXfrm>
    </dsp:sp>
    <dsp:sp modelId="{BDAF09D7-08DD-464E-8A6A-42AA052A857C}">
      <dsp:nvSpPr>
        <dsp:cNvPr id="0" name=""/>
        <dsp:cNvSpPr/>
      </dsp:nvSpPr>
      <dsp:spPr>
        <a:xfrm rot="8782363">
          <a:off x="2282620" y="4252235"/>
          <a:ext cx="1166976" cy="38847"/>
        </a:xfrm>
        <a:custGeom>
          <a:avLst/>
          <a:gdLst/>
          <a:ahLst/>
          <a:cxnLst/>
          <a:rect l="0" t="0" r="0" b="0"/>
          <a:pathLst>
            <a:path>
              <a:moveTo>
                <a:pt x="0" y="19423"/>
              </a:moveTo>
              <a:lnTo>
                <a:pt x="1166976" y="1942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836933" y="4242484"/>
        <a:ext cx="58348" cy="58348"/>
      </dsp:txXfrm>
    </dsp:sp>
    <dsp:sp modelId="{C474DD51-E7A0-CA40-A767-B07742133804}">
      <dsp:nvSpPr>
        <dsp:cNvPr id="0" name=""/>
        <dsp:cNvSpPr/>
      </dsp:nvSpPr>
      <dsp:spPr>
        <a:xfrm>
          <a:off x="120146" y="4029758"/>
          <a:ext cx="2260116" cy="1130058"/>
        </a:xfrm>
        <a:prstGeom prst="roundRect">
          <a:avLst>
            <a:gd name="adj" fmla="val 10000"/>
          </a:avLst>
        </a:prstGeom>
        <a:gradFill rotWithShape="0">
          <a:gsLst>
            <a:gs pos="0">
              <a:schemeClr val="accent3">
                <a:tint val="99000"/>
                <a:hueOff val="0"/>
                <a:satOff val="0"/>
                <a:lumOff val="0"/>
                <a:alphaOff val="0"/>
                <a:tint val="100000"/>
                <a:shade val="100000"/>
                <a:satMod val="100000"/>
                <a:lumMod val="90000"/>
              </a:schemeClr>
            </a:gs>
            <a:gs pos="100000">
              <a:schemeClr val="accent3">
                <a:tint val="99000"/>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Google Authentication/API Calls</a:t>
          </a:r>
          <a:endParaRPr lang="en-US" sz="2100" kern="1200" dirty="0"/>
        </a:p>
      </dsp:txBody>
      <dsp:txXfrm>
        <a:off x="153244" y="4062856"/>
        <a:ext cx="2193920" cy="1063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CF5C8-F98A-8347-B7D9-ACD1F981C649}">
      <dsp:nvSpPr>
        <dsp:cNvPr id="0" name=""/>
        <dsp:cNvSpPr/>
      </dsp:nvSpPr>
      <dsp:spPr>
        <a:xfrm>
          <a:off x="58340" y="82417"/>
          <a:ext cx="2721284" cy="2721284"/>
        </a:xfrm>
        <a:prstGeom prst="circularArrow">
          <a:avLst>
            <a:gd name="adj1" fmla="val 5274"/>
            <a:gd name="adj2" fmla="val 312630"/>
            <a:gd name="adj3" fmla="val 14412123"/>
            <a:gd name="adj4" fmla="val 17020132"/>
            <a:gd name="adj5" fmla="val 5477"/>
          </a:avLst>
        </a:prstGeom>
        <a:solidFill>
          <a:schemeClr val="accent2">
            <a:tint val="40000"/>
            <a:hueOff val="0"/>
            <a:satOff val="0"/>
            <a:lumOff val="0"/>
            <a:alphaOff val="0"/>
          </a:schemeClr>
        </a:solidFill>
        <a:ln>
          <a:noFill/>
        </a:ln>
        <a:effectLst>
          <a:outerShdw blurRad="50800" dist="12700" dir="5400000" rotWithShape="0">
            <a:srgbClr val="000000">
              <a:alpha val="37000"/>
            </a:srgbClr>
          </a:outerShdw>
        </a:effectLst>
      </dsp:spPr>
      <dsp:style>
        <a:lnRef idx="0">
          <a:scrgbClr r="0" g="0" b="0"/>
        </a:lnRef>
        <a:fillRef idx="1">
          <a:scrgbClr r="0" g="0" b="0"/>
        </a:fillRef>
        <a:effectRef idx="2">
          <a:scrgbClr r="0" g="0" b="0"/>
        </a:effectRef>
        <a:fontRef idx="minor"/>
      </dsp:style>
    </dsp:sp>
    <dsp:sp modelId="{5D6C6A49-C0FB-CA4A-96C7-769E249F34DD}">
      <dsp:nvSpPr>
        <dsp:cNvPr id="0" name=""/>
        <dsp:cNvSpPr/>
      </dsp:nvSpPr>
      <dsp:spPr>
        <a:xfrm>
          <a:off x="956150" y="88936"/>
          <a:ext cx="925664" cy="462832"/>
        </a:xfrm>
        <a:prstGeom prst="roundRect">
          <a:avLst/>
        </a:prstGeom>
        <a:gradFill rotWithShape="0">
          <a:gsLst>
            <a:gs pos="0">
              <a:schemeClr val="accent2">
                <a:hueOff val="0"/>
                <a:satOff val="0"/>
                <a:lumOff val="0"/>
                <a:alphaOff val="0"/>
                <a:tint val="100000"/>
                <a:shade val="100000"/>
                <a:satMod val="100000"/>
                <a:lumMod val="90000"/>
              </a:schemeClr>
            </a:gs>
            <a:gs pos="100000">
              <a:schemeClr val="accent2">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Erase All Stored Data</a:t>
          </a:r>
          <a:endParaRPr lang="en-US" sz="600" kern="1200" dirty="0"/>
        </a:p>
      </dsp:txBody>
      <dsp:txXfrm>
        <a:off x="978744" y="111530"/>
        <a:ext cx="880476" cy="417644"/>
      </dsp:txXfrm>
    </dsp:sp>
    <dsp:sp modelId="{F19F7694-2174-FB4F-8070-97DEC33F58CF}">
      <dsp:nvSpPr>
        <dsp:cNvPr id="0" name=""/>
        <dsp:cNvSpPr/>
      </dsp:nvSpPr>
      <dsp:spPr>
        <a:xfrm>
          <a:off x="1912215" y="640921"/>
          <a:ext cx="925664" cy="462832"/>
        </a:xfrm>
        <a:prstGeom prst="roundRect">
          <a:avLst/>
        </a:prstGeom>
        <a:gradFill rotWithShape="0">
          <a:gsLst>
            <a:gs pos="0">
              <a:schemeClr val="accent3">
                <a:hueOff val="0"/>
                <a:satOff val="0"/>
                <a:lumOff val="0"/>
                <a:alphaOff val="0"/>
                <a:tint val="100000"/>
                <a:shade val="100000"/>
                <a:satMod val="100000"/>
                <a:lumMod val="90000"/>
              </a:schemeClr>
            </a:gs>
            <a:gs pos="100000">
              <a:schemeClr val="accent3">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err="1" smtClean="0"/>
            <a:t>RJMetrics</a:t>
          </a:r>
          <a:r>
            <a:rPr lang="en-US" sz="600" kern="1200" dirty="0" smtClean="0"/>
            <a:t>/</a:t>
          </a:r>
          <a:r>
            <a:rPr lang="en-US" sz="600" kern="1200" dirty="0" err="1" smtClean="0"/>
            <a:t>Distimo</a:t>
          </a:r>
          <a:r>
            <a:rPr lang="en-US" sz="600" kern="1200" dirty="0" smtClean="0"/>
            <a:t> API Calls</a:t>
          </a:r>
          <a:endParaRPr lang="en-US" sz="600" kern="1200" dirty="0"/>
        </a:p>
      </dsp:txBody>
      <dsp:txXfrm>
        <a:off x="1934809" y="663515"/>
        <a:ext cx="880476" cy="417644"/>
      </dsp:txXfrm>
    </dsp:sp>
    <dsp:sp modelId="{559D7A2C-9F3D-CF4C-B00F-1DFE87574220}">
      <dsp:nvSpPr>
        <dsp:cNvPr id="0" name=""/>
        <dsp:cNvSpPr/>
      </dsp:nvSpPr>
      <dsp:spPr>
        <a:xfrm>
          <a:off x="1912215" y="1744890"/>
          <a:ext cx="925664" cy="462832"/>
        </a:xfrm>
        <a:prstGeom prst="roundRect">
          <a:avLst/>
        </a:prstGeom>
        <a:gradFill rotWithShape="0">
          <a:gsLst>
            <a:gs pos="0">
              <a:schemeClr val="accent4">
                <a:hueOff val="0"/>
                <a:satOff val="0"/>
                <a:lumOff val="0"/>
                <a:alphaOff val="0"/>
                <a:tint val="100000"/>
                <a:shade val="100000"/>
                <a:satMod val="100000"/>
                <a:lumMod val="90000"/>
              </a:schemeClr>
            </a:gs>
            <a:gs pos="100000">
              <a:schemeClr val="accent4">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Store Raw Data</a:t>
          </a:r>
          <a:endParaRPr lang="en-US" sz="600" kern="1200" dirty="0"/>
        </a:p>
      </dsp:txBody>
      <dsp:txXfrm>
        <a:off x="1934809" y="1767484"/>
        <a:ext cx="880476" cy="417644"/>
      </dsp:txXfrm>
    </dsp:sp>
    <dsp:sp modelId="{8EDA70DC-859C-7943-8D6A-3D51472E4F9B}">
      <dsp:nvSpPr>
        <dsp:cNvPr id="0" name=""/>
        <dsp:cNvSpPr/>
      </dsp:nvSpPr>
      <dsp:spPr>
        <a:xfrm>
          <a:off x="956150" y="2296875"/>
          <a:ext cx="925664" cy="462832"/>
        </a:xfrm>
        <a:prstGeom prst="roundRect">
          <a:avLst/>
        </a:prstGeom>
        <a:gradFill rotWithShape="0">
          <a:gsLst>
            <a:gs pos="0">
              <a:schemeClr val="accent5">
                <a:hueOff val="0"/>
                <a:satOff val="0"/>
                <a:lumOff val="0"/>
                <a:alphaOff val="0"/>
                <a:tint val="100000"/>
                <a:shade val="100000"/>
                <a:satMod val="100000"/>
                <a:lumMod val="90000"/>
              </a:schemeClr>
            </a:gs>
            <a:gs pos="100000">
              <a:schemeClr val="accent5">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Melt Raw Data From Multiple Sources Into Standard Format</a:t>
          </a:r>
          <a:endParaRPr lang="en-US" sz="600" kern="1200" dirty="0"/>
        </a:p>
      </dsp:txBody>
      <dsp:txXfrm>
        <a:off x="978744" y="2319469"/>
        <a:ext cx="880476" cy="417644"/>
      </dsp:txXfrm>
    </dsp:sp>
    <dsp:sp modelId="{314906D8-92D1-6642-AA22-38CDC3BEE492}">
      <dsp:nvSpPr>
        <dsp:cNvPr id="0" name=""/>
        <dsp:cNvSpPr/>
      </dsp:nvSpPr>
      <dsp:spPr>
        <a:xfrm>
          <a:off x="84" y="1744890"/>
          <a:ext cx="925664" cy="462832"/>
        </a:xfrm>
        <a:prstGeom prst="roundRect">
          <a:avLst/>
        </a:prstGeom>
        <a:gradFill rotWithShape="0">
          <a:gsLst>
            <a:gs pos="0">
              <a:schemeClr val="accent6">
                <a:hueOff val="0"/>
                <a:satOff val="0"/>
                <a:lumOff val="0"/>
                <a:alphaOff val="0"/>
                <a:tint val="100000"/>
                <a:shade val="100000"/>
                <a:satMod val="100000"/>
                <a:lumMod val="90000"/>
              </a:schemeClr>
            </a:gs>
            <a:gs pos="100000">
              <a:schemeClr val="accent6">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One Script to Roll Up and Aggregate Molten Data Into Desired Statistics</a:t>
          </a:r>
          <a:endParaRPr lang="en-US" sz="600" kern="1200" dirty="0"/>
        </a:p>
      </dsp:txBody>
      <dsp:txXfrm>
        <a:off x="22678" y="1767484"/>
        <a:ext cx="880476" cy="417644"/>
      </dsp:txXfrm>
    </dsp:sp>
    <dsp:sp modelId="{3781A804-DF9C-EB4F-B0A0-9B7E1E8C25BA}">
      <dsp:nvSpPr>
        <dsp:cNvPr id="0" name=""/>
        <dsp:cNvSpPr/>
      </dsp:nvSpPr>
      <dsp:spPr>
        <a:xfrm>
          <a:off x="84" y="640921"/>
          <a:ext cx="925664" cy="462832"/>
        </a:xfrm>
        <a:prstGeom prst="roundRect">
          <a:avLst/>
        </a:prstGeom>
        <a:gradFill rotWithShape="0">
          <a:gsLst>
            <a:gs pos="0">
              <a:schemeClr val="accent2">
                <a:hueOff val="0"/>
                <a:satOff val="0"/>
                <a:lumOff val="0"/>
                <a:alphaOff val="0"/>
                <a:tint val="100000"/>
                <a:shade val="100000"/>
                <a:satMod val="100000"/>
                <a:lumMod val="90000"/>
              </a:schemeClr>
            </a:gs>
            <a:gs pos="100000">
              <a:schemeClr val="accent2">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Write Desired Statistics as JSON File on Server</a:t>
          </a:r>
          <a:endParaRPr lang="en-US" sz="600" kern="1200" dirty="0"/>
        </a:p>
      </dsp:txBody>
      <dsp:txXfrm>
        <a:off x="22678" y="663515"/>
        <a:ext cx="880476" cy="4176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4B4888-17FE-CA4E-8B53-0D9711543E69}" type="datetimeFigureOut">
              <a:rPr lang="en-US" smtClean="0"/>
              <a:t>7/29/13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F6DCD2-9341-4943-974F-8A7DB5210F84}" type="slidenum">
              <a:rPr lang="en-US" smtClean="0"/>
              <a:t>‹#›</a:t>
            </a:fld>
            <a:endParaRPr lang="en-US"/>
          </a:p>
        </p:txBody>
      </p:sp>
    </p:spTree>
    <p:extLst>
      <p:ext uri="{BB962C8B-B14F-4D97-AF65-F5344CB8AC3E}">
        <p14:creationId xmlns:p14="http://schemas.microsoft.com/office/powerpoint/2010/main" val="38014935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14:56) -----</a:t>
            </a:r>
          </a:p>
          <a:p>
            <a:r>
              <a:rPr lang="en-US"/>
              <a:t>Thank you for coming</a:t>
            </a:r>
          </a:p>
          <a:p>
            <a:endParaRPr lang="en-US"/>
          </a:p>
          <a:p>
            <a:r>
              <a:rPr lang="en-US"/>
              <a:t>Have learned a lot, am here to showcase that knowledge as a data engineering intern for the past 8 weeks</a:t>
            </a:r>
          </a:p>
        </p:txBody>
      </p:sp>
      <p:sp>
        <p:nvSpPr>
          <p:cNvPr id="4" name="Slide Number Placeholder 3"/>
          <p:cNvSpPr>
            <a:spLocks noGrp="1"/>
          </p:cNvSpPr>
          <p:nvPr>
            <p:ph type="sldNum" sz="quarter" idx="10"/>
          </p:nvPr>
        </p:nvSpPr>
        <p:spPr/>
        <p:txBody>
          <a:bodyPr/>
          <a:lstStyle/>
          <a:p>
            <a:fld id="{0DF6DCD2-9341-4943-974F-8A7DB5210F84}" type="slidenum">
              <a:rPr lang="en-US" smtClean="0"/>
              <a:t>1</a:t>
            </a:fld>
            <a:endParaRPr lang="en-US"/>
          </a:p>
        </p:txBody>
      </p:sp>
    </p:spTree>
    <p:extLst>
      <p:ext uri="{BB962C8B-B14F-4D97-AF65-F5344CB8AC3E}">
        <p14:creationId xmlns:p14="http://schemas.microsoft.com/office/powerpoint/2010/main" val="1787940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15:18) -----</a:t>
            </a:r>
          </a:p>
          <a:p>
            <a:r>
              <a:rPr lang="en-US"/>
              <a:t>What the old structure was like</a:t>
            </a:r>
          </a:p>
        </p:txBody>
      </p:sp>
      <p:sp>
        <p:nvSpPr>
          <p:cNvPr id="4" name="Slide Number Placeholder 3"/>
          <p:cNvSpPr>
            <a:spLocks noGrp="1"/>
          </p:cNvSpPr>
          <p:nvPr>
            <p:ph type="sldNum" sz="quarter" idx="10"/>
          </p:nvPr>
        </p:nvSpPr>
        <p:spPr/>
        <p:txBody>
          <a:bodyPr/>
          <a:lstStyle/>
          <a:p>
            <a:fld id="{0DF6DCD2-9341-4943-974F-8A7DB5210F84}" type="slidenum">
              <a:rPr lang="en-US" smtClean="0"/>
              <a:t>10</a:t>
            </a:fld>
            <a:endParaRPr lang="en-US"/>
          </a:p>
        </p:txBody>
      </p:sp>
    </p:spTree>
    <p:extLst>
      <p:ext uri="{BB962C8B-B14F-4D97-AF65-F5344CB8AC3E}">
        <p14:creationId xmlns:p14="http://schemas.microsoft.com/office/powerpoint/2010/main" val="89348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15:18) -----</a:t>
            </a:r>
          </a:p>
          <a:p>
            <a:r>
              <a:rPr lang="en-US"/>
              <a:t>New structure (explain the cyclic caching part)</a:t>
            </a:r>
          </a:p>
        </p:txBody>
      </p:sp>
      <p:sp>
        <p:nvSpPr>
          <p:cNvPr id="4" name="Slide Number Placeholder 3"/>
          <p:cNvSpPr>
            <a:spLocks noGrp="1"/>
          </p:cNvSpPr>
          <p:nvPr>
            <p:ph type="sldNum" sz="quarter" idx="10"/>
          </p:nvPr>
        </p:nvSpPr>
        <p:spPr/>
        <p:txBody>
          <a:bodyPr/>
          <a:lstStyle/>
          <a:p>
            <a:fld id="{0DF6DCD2-9341-4943-974F-8A7DB5210F84}" type="slidenum">
              <a:rPr lang="en-US" smtClean="0"/>
              <a:t>11</a:t>
            </a:fld>
            <a:endParaRPr lang="en-US"/>
          </a:p>
        </p:txBody>
      </p:sp>
    </p:spTree>
    <p:extLst>
      <p:ext uri="{BB962C8B-B14F-4D97-AF65-F5344CB8AC3E}">
        <p14:creationId xmlns:p14="http://schemas.microsoft.com/office/powerpoint/2010/main" val="233742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15:18) -----</a:t>
            </a:r>
          </a:p>
          <a:p>
            <a:r>
              <a:rPr lang="en-US"/>
              <a:t>Discuss Some of The More Insightful Database Queries</a:t>
            </a:r>
          </a:p>
        </p:txBody>
      </p:sp>
      <p:sp>
        <p:nvSpPr>
          <p:cNvPr id="4" name="Slide Number Placeholder 3"/>
          <p:cNvSpPr>
            <a:spLocks noGrp="1"/>
          </p:cNvSpPr>
          <p:nvPr>
            <p:ph type="sldNum" sz="quarter" idx="10"/>
          </p:nvPr>
        </p:nvSpPr>
        <p:spPr/>
        <p:txBody>
          <a:bodyPr/>
          <a:lstStyle/>
          <a:p>
            <a:fld id="{0DF6DCD2-9341-4943-974F-8A7DB5210F84}" type="slidenum">
              <a:rPr lang="en-US" smtClean="0"/>
              <a:t>12</a:t>
            </a:fld>
            <a:endParaRPr lang="en-US"/>
          </a:p>
        </p:txBody>
      </p:sp>
    </p:spTree>
    <p:extLst>
      <p:ext uri="{BB962C8B-B14F-4D97-AF65-F5344CB8AC3E}">
        <p14:creationId xmlns:p14="http://schemas.microsoft.com/office/powerpoint/2010/main" val="606633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15:35) -----</a:t>
            </a:r>
          </a:p>
          <a:p>
            <a:r>
              <a:rPr lang="en-US"/>
              <a:t>For Motion Design Team: Analyzed Character Frequencies in Videos so that they could decide what types of characters to analyze when deciding upon fonts in videos</a:t>
            </a:r>
          </a:p>
          <a:p>
            <a:endParaRPr lang="en-US"/>
          </a:p>
          <a:p>
            <a:r>
              <a:rPr lang="en-US"/>
              <a:t>As expected, the vast majority of the characters were in English, but there was a very wide variety of East Asian characters that had low frequencies each, but collectively a statistically significant chunk of the characters in use</a:t>
            </a:r>
          </a:p>
        </p:txBody>
      </p:sp>
      <p:sp>
        <p:nvSpPr>
          <p:cNvPr id="4" name="Slide Number Placeholder 3"/>
          <p:cNvSpPr>
            <a:spLocks noGrp="1"/>
          </p:cNvSpPr>
          <p:nvPr>
            <p:ph type="sldNum" sz="quarter" idx="10"/>
          </p:nvPr>
        </p:nvSpPr>
        <p:spPr/>
        <p:txBody>
          <a:bodyPr/>
          <a:lstStyle/>
          <a:p>
            <a:fld id="{0DF6DCD2-9341-4943-974F-8A7DB5210F84}" type="slidenum">
              <a:rPr lang="en-US" smtClean="0"/>
              <a:t>13</a:t>
            </a:fld>
            <a:endParaRPr lang="en-US"/>
          </a:p>
        </p:txBody>
      </p:sp>
    </p:spTree>
    <p:extLst>
      <p:ext uri="{BB962C8B-B14F-4D97-AF65-F5344CB8AC3E}">
        <p14:creationId xmlns:p14="http://schemas.microsoft.com/office/powerpoint/2010/main" val="3867729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15:35) -----</a:t>
            </a:r>
          </a:p>
          <a:p>
            <a:r>
              <a:rPr lang="en-US"/>
              <a:t>Evaluation of Efficacy of Creation Flow Release (iOS)</a:t>
            </a:r>
          </a:p>
          <a:p>
            <a:r>
              <a:rPr lang="en-US"/>
              <a:t>----- Meeting Notes (7/29/13 15:38) -----</a:t>
            </a:r>
          </a:p>
          <a:p>
            <a:r>
              <a:rPr lang="en-US"/>
              <a:t>These were the numbers we looked at for before and after the release of creation flow.</a:t>
            </a:r>
          </a:p>
          <a:p>
            <a:endParaRPr lang="en-US"/>
          </a:p>
          <a:p>
            <a:r>
              <a:rPr lang="en-US"/>
              <a:t>In fact, creates per user went slightly down after the release of creation flow</a:t>
            </a:r>
          </a:p>
          <a:p>
            <a:r>
              <a:rPr lang="en-US"/>
              <a:t>----- Meeting Notes (7/29/13 15:42) -----</a:t>
            </a:r>
          </a:p>
          <a:p>
            <a:r>
              <a:rPr lang="en-US"/>
              <a:t>Still might be too early to draw conclusions however</a:t>
            </a:r>
          </a:p>
        </p:txBody>
      </p:sp>
      <p:sp>
        <p:nvSpPr>
          <p:cNvPr id="4" name="Slide Number Placeholder 3"/>
          <p:cNvSpPr>
            <a:spLocks noGrp="1"/>
          </p:cNvSpPr>
          <p:nvPr>
            <p:ph type="sldNum" sz="quarter" idx="10"/>
          </p:nvPr>
        </p:nvSpPr>
        <p:spPr/>
        <p:txBody>
          <a:bodyPr/>
          <a:lstStyle/>
          <a:p>
            <a:fld id="{0DF6DCD2-9341-4943-974F-8A7DB5210F84}" type="slidenum">
              <a:rPr lang="en-US" smtClean="0"/>
              <a:t>14</a:t>
            </a:fld>
            <a:endParaRPr lang="en-US"/>
          </a:p>
        </p:txBody>
      </p:sp>
    </p:spTree>
    <p:extLst>
      <p:ext uri="{BB962C8B-B14F-4D97-AF65-F5344CB8AC3E}">
        <p14:creationId xmlns:p14="http://schemas.microsoft.com/office/powerpoint/2010/main" val="156887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15:27) -----</a:t>
            </a:r>
          </a:p>
          <a:p>
            <a:r>
              <a:rPr lang="en-US"/>
              <a:t>Since Photograhers Use this feature more than expected, we can add print-ordering functionality (or however they seem to link their page) directly from the videos instead of through a normal page.</a:t>
            </a:r>
          </a:p>
          <a:p>
            <a:endParaRPr lang="en-US"/>
          </a:p>
          <a:p>
            <a:r>
              <a:rPr lang="en-US"/>
              <a:t>Might be useful to analyze how businesses use this feature to link to different product pages, maybe use multiple CTAs for different demographics of user…?</a:t>
            </a:r>
          </a:p>
        </p:txBody>
      </p:sp>
      <p:sp>
        <p:nvSpPr>
          <p:cNvPr id="4" name="Slide Number Placeholder 3"/>
          <p:cNvSpPr>
            <a:spLocks noGrp="1"/>
          </p:cNvSpPr>
          <p:nvPr>
            <p:ph type="sldNum" sz="quarter" idx="10"/>
          </p:nvPr>
        </p:nvSpPr>
        <p:spPr/>
        <p:txBody>
          <a:bodyPr/>
          <a:lstStyle/>
          <a:p>
            <a:fld id="{0DF6DCD2-9341-4943-974F-8A7DB5210F84}" type="slidenum">
              <a:rPr lang="en-US" smtClean="0"/>
              <a:t>15</a:t>
            </a:fld>
            <a:endParaRPr lang="en-US"/>
          </a:p>
        </p:txBody>
      </p:sp>
    </p:spTree>
    <p:extLst>
      <p:ext uri="{BB962C8B-B14F-4D97-AF65-F5344CB8AC3E}">
        <p14:creationId xmlns:p14="http://schemas.microsoft.com/office/powerpoint/2010/main" val="1420679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15:42) -----</a:t>
            </a:r>
          </a:p>
          <a:p>
            <a:r>
              <a:rPr lang="en-US"/>
              <a:t>Would like to bring attention to a subtle, but useful bug fix in statty2</a:t>
            </a:r>
          </a:p>
        </p:txBody>
      </p:sp>
      <p:sp>
        <p:nvSpPr>
          <p:cNvPr id="4" name="Slide Number Placeholder 3"/>
          <p:cNvSpPr>
            <a:spLocks noGrp="1"/>
          </p:cNvSpPr>
          <p:nvPr>
            <p:ph type="sldNum" sz="quarter" idx="10"/>
          </p:nvPr>
        </p:nvSpPr>
        <p:spPr/>
        <p:txBody>
          <a:bodyPr/>
          <a:lstStyle/>
          <a:p>
            <a:fld id="{0DF6DCD2-9341-4943-974F-8A7DB5210F84}" type="slidenum">
              <a:rPr lang="en-US" smtClean="0"/>
              <a:t>16</a:t>
            </a:fld>
            <a:endParaRPr lang="en-US"/>
          </a:p>
        </p:txBody>
      </p:sp>
    </p:spTree>
    <p:extLst>
      <p:ext uri="{BB962C8B-B14F-4D97-AF65-F5344CB8AC3E}">
        <p14:creationId xmlns:p14="http://schemas.microsoft.com/office/powerpoint/2010/main" val="3711920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15:42) -----</a:t>
            </a:r>
          </a:p>
          <a:p>
            <a:r>
              <a:rPr lang="en-US"/>
              <a:t>Fixed the Bug where statty2 would reset the rollup (weekly, hourly, etc) upon changing and refreshing a different parameter.</a:t>
            </a:r>
          </a:p>
          <a:p>
            <a:r>
              <a:rPr lang="en-US"/>
              <a:t>----- Meeting Notes (7/29/13 15:44) -----</a:t>
            </a:r>
          </a:p>
          <a:p>
            <a:r>
              <a:rPr lang="en-US"/>
              <a:t>Was only a one-line fix, but took considerable time to track it down across the whole application</a:t>
            </a:r>
          </a:p>
        </p:txBody>
      </p:sp>
      <p:sp>
        <p:nvSpPr>
          <p:cNvPr id="4" name="Slide Number Placeholder 3"/>
          <p:cNvSpPr>
            <a:spLocks noGrp="1"/>
          </p:cNvSpPr>
          <p:nvPr>
            <p:ph type="sldNum" sz="quarter" idx="10"/>
          </p:nvPr>
        </p:nvSpPr>
        <p:spPr/>
        <p:txBody>
          <a:bodyPr/>
          <a:lstStyle/>
          <a:p>
            <a:fld id="{0DF6DCD2-9341-4943-974F-8A7DB5210F84}" type="slidenum">
              <a:rPr lang="en-US" smtClean="0"/>
              <a:t>17</a:t>
            </a:fld>
            <a:endParaRPr lang="en-US"/>
          </a:p>
        </p:txBody>
      </p:sp>
    </p:spTree>
    <p:extLst>
      <p:ext uri="{BB962C8B-B14F-4D97-AF65-F5344CB8AC3E}">
        <p14:creationId xmlns:p14="http://schemas.microsoft.com/office/powerpoint/2010/main" val="1636087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15:45) -----</a:t>
            </a:r>
          </a:p>
          <a:p>
            <a:r>
              <a:rPr lang="en-US"/>
              <a:t>Now, that bug is fixed, should be a much better user experience for most</a:t>
            </a:r>
          </a:p>
        </p:txBody>
      </p:sp>
      <p:sp>
        <p:nvSpPr>
          <p:cNvPr id="4" name="Slide Number Placeholder 3"/>
          <p:cNvSpPr>
            <a:spLocks noGrp="1"/>
          </p:cNvSpPr>
          <p:nvPr>
            <p:ph type="sldNum" sz="quarter" idx="10"/>
          </p:nvPr>
        </p:nvSpPr>
        <p:spPr/>
        <p:txBody>
          <a:bodyPr/>
          <a:lstStyle/>
          <a:p>
            <a:fld id="{0DF6DCD2-9341-4943-974F-8A7DB5210F84}" type="slidenum">
              <a:rPr lang="en-US" smtClean="0"/>
              <a:t>18</a:t>
            </a:fld>
            <a:endParaRPr lang="en-US"/>
          </a:p>
        </p:txBody>
      </p:sp>
    </p:spTree>
    <p:extLst>
      <p:ext uri="{BB962C8B-B14F-4D97-AF65-F5344CB8AC3E}">
        <p14:creationId xmlns:p14="http://schemas.microsoft.com/office/powerpoint/2010/main" val="824746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15:51) -----</a:t>
            </a:r>
          </a:p>
          <a:p>
            <a:r>
              <a:rPr lang="en-US"/>
              <a:t>As part of an ongoing project, I did some work on analyzing our Amazon EC2 (cloud compute) usage in different ways</a:t>
            </a:r>
          </a:p>
        </p:txBody>
      </p:sp>
      <p:sp>
        <p:nvSpPr>
          <p:cNvPr id="4" name="Slide Number Placeholder 3"/>
          <p:cNvSpPr>
            <a:spLocks noGrp="1"/>
          </p:cNvSpPr>
          <p:nvPr>
            <p:ph type="sldNum" sz="quarter" idx="10"/>
          </p:nvPr>
        </p:nvSpPr>
        <p:spPr/>
        <p:txBody>
          <a:bodyPr/>
          <a:lstStyle/>
          <a:p>
            <a:fld id="{0DF6DCD2-9341-4943-974F-8A7DB5210F84}" type="slidenum">
              <a:rPr lang="en-US" smtClean="0"/>
              <a:t>19</a:t>
            </a:fld>
            <a:endParaRPr lang="en-US"/>
          </a:p>
        </p:txBody>
      </p:sp>
    </p:spTree>
    <p:extLst>
      <p:ext uri="{BB962C8B-B14F-4D97-AF65-F5344CB8AC3E}">
        <p14:creationId xmlns:p14="http://schemas.microsoft.com/office/powerpoint/2010/main" val="202354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14:56) -----</a:t>
            </a:r>
          </a:p>
          <a:p>
            <a:r>
              <a:rPr lang="en-US"/>
              <a:t>To Give a </a:t>
            </a:r>
          </a:p>
          <a:p>
            <a:r>
              <a:rPr lang="en-US"/>
              <a:t>----- Meeting Notes (7/29/13 15:18) -----</a:t>
            </a:r>
          </a:p>
          <a:p>
            <a:r>
              <a:rPr lang="en-US"/>
              <a:t>Give a brief overview of what I will talk about today</a:t>
            </a:r>
          </a:p>
        </p:txBody>
      </p:sp>
      <p:sp>
        <p:nvSpPr>
          <p:cNvPr id="4" name="Slide Number Placeholder 3"/>
          <p:cNvSpPr>
            <a:spLocks noGrp="1"/>
          </p:cNvSpPr>
          <p:nvPr>
            <p:ph type="sldNum" sz="quarter" idx="10"/>
          </p:nvPr>
        </p:nvSpPr>
        <p:spPr/>
        <p:txBody>
          <a:bodyPr/>
          <a:lstStyle/>
          <a:p>
            <a:fld id="{0DF6DCD2-9341-4943-974F-8A7DB5210F84}" type="slidenum">
              <a:rPr lang="en-US" smtClean="0"/>
              <a:t>2</a:t>
            </a:fld>
            <a:endParaRPr lang="en-US"/>
          </a:p>
        </p:txBody>
      </p:sp>
    </p:spTree>
    <p:extLst>
      <p:ext uri="{BB962C8B-B14F-4D97-AF65-F5344CB8AC3E}">
        <p14:creationId xmlns:p14="http://schemas.microsoft.com/office/powerpoint/2010/main" val="711673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15:51) -----</a:t>
            </a:r>
          </a:p>
          <a:p>
            <a:r>
              <a:rPr lang="en-US"/>
              <a:t>Part of It–new report in statty2</a:t>
            </a:r>
          </a:p>
          <a:p>
            <a:endParaRPr lang="en-US"/>
          </a:p>
          <a:p>
            <a:r>
              <a:rPr lang="en-US"/>
              <a:t>displays two new metrics (compute time per video length, and total render time)</a:t>
            </a:r>
          </a:p>
          <a:p>
            <a:endParaRPr lang="en-US"/>
          </a:p>
          <a:p>
            <a:r>
              <a:rPr lang="en-US"/>
              <a:t>displays it for chosen time periods, can be broken down by any combination of style, format, subscription type, or nothing</a:t>
            </a:r>
          </a:p>
        </p:txBody>
      </p:sp>
      <p:sp>
        <p:nvSpPr>
          <p:cNvPr id="4" name="Slide Number Placeholder 3"/>
          <p:cNvSpPr>
            <a:spLocks noGrp="1"/>
          </p:cNvSpPr>
          <p:nvPr>
            <p:ph type="sldNum" sz="quarter" idx="10"/>
          </p:nvPr>
        </p:nvSpPr>
        <p:spPr/>
        <p:txBody>
          <a:bodyPr/>
          <a:lstStyle/>
          <a:p>
            <a:fld id="{0DF6DCD2-9341-4943-974F-8A7DB5210F84}" type="slidenum">
              <a:rPr lang="en-US" smtClean="0"/>
              <a:t>20</a:t>
            </a:fld>
            <a:endParaRPr lang="en-US"/>
          </a:p>
        </p:txBody>
      </p:sp>
    </p:spTree>
    <p:extLst>
      <p:ext uri="{BB962C8B-B14F-4D97-AF65-F5344CB8AC3E}">
        <p14:creationId xmlns:p14="http://schemas.microsoft.com/office/powerpoint/2010/main" val="3751877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15:51) -----</a:t>
            </a:r>
          </a:p>
          <a:p>
            <a:r>
              <a:rPr lang="en-US"/>
              <a:t>Also analyzed record samples from autolaunch mongo database</a:t>
            </a:r>
          </a:p>
          <a:p>
            <a:endParaRPr lang="en-US"/>
          </a:p>
          <a:p>
            <a:r>
              <a:rPr lang="en-US"/>
              <a:t>Developed a map-reduce mongo query that boiled samples down into summaries of how long we had each instance on</a:t>
            </a:r>
          </a:p>
          <a:p>
            <a:endParaRPr lang="en-US"/>
          </a:p>
          <a:p>
            <a:r>
              <a:rPr lang="en-US"/>
              <a:t>These two things should be helpful in the ongoing analysis over our EC2 usage and efficiency questions</a:t>
            </a:r>
          </a:p>
        </p:txBody>
      </p:sp>
      <p:sp>
        <p:nvSpPr>
          <p:cNvPr id="4" name="Slide Number Placeholder 3"/>
          <p:cNvSpPr>
            <a:spLocks noGrp="1"/>
          </p:cNvSpPr>
          <p:nvPr>
            <p:ph type="sldNum" sz="quarter" idx="10"/>
          </p:nvPr>
        </p:nvSpPr>
        <p:spPr/>
        <p:txBody>
          <a:bodyPr/>
          <a:lstStyle/>
          <a:p>
            <a:fld id="{0DF6DCD2-9341-4943-974F-8A7DB5210F84}" type="slidenum">
              <a:rPr lang="en-US" smtClean="0"/>
              <a:t>21</a:t>
            </a:fld>
            <a:endParaRPr lang="en-US"/>
          </a:p>
        </p:txBody>
      </p:sp>
    </p:spTree>
    <p:extLst>
      <p:ext uri="{BB962C8B-B14F-4D97-AF65-F5344CB8AC3E}">
        <p14:creationId xmlns:p14="http://schemas.microsoft.com/office/powerpoint/2010/main" val="105016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15:51) -----</a:t>
            </a:r>
          </a:p>
          <a:p>
            <a:r>
              <a:rPr lang="en-US"/>
              <a:t>That brings me to the conclusion of my presentation. Does anyone have questions?</a:t>
            </a:r>
          </a:p>
        </p:txBody>
      </p:sp>
      <p:sp>
        <p:nvSpPr>
          <p:cNvPr id="4" name="Slide Number Placeholder 3"/>
          <p:cNvSpPr>
            <a:spLocks noGrp="1"/>
          </p:cNvSpPr>
          <p:nvPr>
            <p:ph type="sldNum" sz="quarter" idx="10"/>
          </p:nvPr>
        </p:nvSpPr>
        <p:spPr/>
        <p:txBody>
          <a:bodyPr/>
          <a:lstStyle/>
          <a:p>
            <a:fld id="{0DF6DCD2-9341-4943-974F-8A7DB5210F84}" type="slidenum">
              <a:rPr lang="en-US" smtClean="0"/>
              <a:t>22</a:t>
            </a:fld>
            <a:endParaRPr lang="en-US"/>
          </a:p>
        </p:txBody>
      </p:sp>
    </p:spTree>
    <p:extLst>
      <p:ext uri="{BB962C8B-B14F-4D97-AF65-F5344CB8AC3E}">
        <p14:creationId xmlns:p14="http://schemas.microsoft.com/office/powerpoint/2010/main" val="319482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15:18) -----</a:t>
            </a:r>
          </a:p>
          <a:p>
            <a:r>
              <a:rPr lang="en-US"/>
              <a:t>From studies, know plenty of Java, fair bit of C</a:t>
            </a:r>
          </a:p>
          <a:p>
            <a:endParaRPr lang="en-US"/>
          </a:p>
          <a:p>
            <a:r>
              <a:rPr lang="en-US"/>
              <a:t>Never really looked at or studied high level languages (Ruby, R, etc)</a:t>
            </a:r>
          </a:p>
          <a:p>
            <a:endParaRPr lang="en-US"/>
          </a:p>
          <a:p>
            <a:r>
              <a:rPr lang="en-US"/>
              <a:t>Knew what databases where, but never "used" one or wrote queries or performed analytics through them</a:t>
            </a:r>
          </a:p>
        </p:txBody>
      </p:sp>
      <p:sp>
        <p:nvSpPr>
          <p:cNvPr id="4" name="Slide Number Placeholder 3"/>
          <p:cNvSpPr>
            <a:spLocks noGrp="1"/>
          </p:cNvSpPr>
          <p:nvPr>
            <p:ph type="sldNum" sz="quarter" idx="10"/>
          </p:nvPr>
        </p:nvSpPr>
        <p:spPr/>
        <p:txBody>
          <a:bodyPr/>
          <a:lstStyle/>
          <a:p>
            <a:fld id="{0DF6DCD2-9341-4943-974F-8A7DB5210F84}" type="slidenum">
              <a:rPr lang="en-US" smtClean="0"/>
              <a:t>3</a:t>
            </a:fld>
            <a:endParaRPr lang="en-US"/>
          </a:p>
        </p:txBody>
      </p:sp>
    </p:spTree>
    <p:extLst>
      <p:ext uri="{BB962C8B-B14F-4D97-AF65-F5344CB8AC3E}">
        <p14:creationId xmlns:p14="http://schemas.microsoft.com/office/powerpoint/2010/main" val="83618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15:18) -----</a:t>
            </a:r>
          </a:p>
          <a:p>
            <a:r>
              <a:rPr lang="en-US"/>
              <a:t>Quickly Picked Up Ruby and R, learned a little JavaScript here and there</a:t>
            </a:r>
          </a:p>
          <a:p>
            <a:endParaRPr lang="en-US"/>
          </a:p>
          <a:p>
            <a:r>
              <a:rPr lang="en-US"/>
              <a:t>Learned how to use Git well (not a language, but very important to know for programming)</a:t>
            </a:r>
          </a:p>
        </p:txBody>
      </p:sp>
      <p:sp>
        <p:nvSpPr>
          <p:cNvPr id="4" name="Slide Number Placeholder 3"/>
          <p:cNvSpPr>
            <a:spLocks noGrp="1"/>
          </p:cNvSpPr>
          <p:nvPr>
            <p:ph type="sldNum" sz="quarter" idx="10"/>
          </p:nvPr>
        </p:nvSpPr>
        <p:spPr/>
        <p:txBody>
          <a:bodyPr/>
          <a:lstStyle/>
          <a:p>
            <a:fld id="{0DF6DCD2-9341-4943-974F-8A7DB5210F84}" type="slidenum">
              <a:rPr lang="en-US" smtClean="0"/>
              <a:t>4</a:t>
            </a:fld>
            <a:endParaRPr lang="en-US"/>
          </a:p>
        </p:txBody>
      </p:sp>
    </p:spTree>
    <p:extLst>
      <p:ext uri="{BB962C8B-B14F-4D97-AF65-F5344CB8AC3E}">
        <p14:creationId xmlns:p14="http://schemas.microsoft.com/office/powerpoint/2010/main" val="993968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15:18) -----</a:t>
            </a:r>
          </a:p>
          <a:p>
            <a:r>
              <a:rPr lang="en-US"/>
              <a:t>Learned basic syntax and ruby ideas from Ruby The Hard Way</a:t>
            </a:r>
          </a:p>
          <a:p>
            <a:endParaRPr lang="en-US"/>
          </a:p>
          <a:p>
            <a:r>
              <a:rPr lang="en-US"/>
              <a:t>Technical Details About the Language: Ruby Programming Language Book</a:t>
            </a:r>
          </a:p>
          <a:p>
            <a:endParaRPr lang="en-US"/>
          </a:p>
          <a:p>
            <a:r>
              <a:rPr lang="en-US"/>
              <a:t>JavaScript: Bits and pieces from the internet, some semblance to Java</a:t>
            </a:r>
          </a:p>
          <a:p>
            <a:endParaRPr lang="en-US"/>
          </a:p>
          <a:p>
            <a:r>
              <a:rPr lang="en-US"/>
              <a:t>Of Course, can't forget about StackOverflow (immensely useful for little issues)</a:t>
            </a:r>
          </a:p>
          <a:p>
            <a:endParaRPr lang="en-US"/>
          </a:p>
          <a:p>
            <a:r>
              <a:rPr lang="en-US"/>
              <a:t>Comparison: I think high-level languages are great to get stuff done fast, at the expense of concreteness and speed (Ruby: different syntax styles across people, sometime unclear functions, lack of strong typing can cause confusion across large applications, very slow)</a:t>
            </a:r>
          </a:p>
          <a:p>
            <a:endParaRPr lang="en-US"/>
          </a:p>
          <a:p>
            <a:r>
              <a:rPr lang="en-US"/>
              <a:t>Lower level languages aren't perfect either (Java: very verbose, strong typing can get kind of annoying, lack of some cool built-in functions)</a:t>
            </a:r>
          </a:p>
        </p:txBody>
      </p:sp>
      <p:sp>
        <p:nvSpPr>
          <p:cNvPr id="4" name="Slide Number Placeholder 3"/>
          <p:cNvSpPr>
            <a:spLocks noGrp="1"/>
          </p:cNvSpPr>
          <p:nvPr>
            <p:ph type="sldNum" sz="quarter" idx="10"/>
          </p:nvPr>
        </p:nvSpPr>
        <p:spPr/>
        <p:txBody>
          <a:bodyPr/>
          <a:lstStyle/>
          <a:p>
            <a:fld id="{0DF6DCD2-9341-4943-974F-8A7DB5210F84}" type="slidenum">
              <a:rPr lang="en-US" smtClean="0"/>
              <a:t>5</a:t>
            </a:fld>
            <a:endParaRPr lang="en-US"/>
          </a:p>
        </p:txBody>
      </p:sp>
    </p:spTree>
    <p:extLst>
      <p:ext uri="{BB962C8B-B14F-4D97-AF65-F5344CB8AC3E}">
        <p14:creationId xmlns:p14="http://schemas.microsoft.com/office/powerpoint/2010/main" val="2211884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15:18) -----</a:t>
            </a:r>
          </a:p>
          <a:p>
            <a:r>
              <a:rPr lang="en-US"/>
              <a:t>Learned basic concept of database querying from w3schools, and picked up on more advanced functions/features from official reference manual. ed also gave some very good practice problems, intro to schema, advice.</a:t>
            </a:r>
          </a:p>
          <a:p>
            <a:endParaRPr lang="en-US"/>
          </a:p>
          <a:p>
            <a:r>
              <a:rPr lang="en-US"/>
              <a:t>Mongo: learned how to translate SQL ideas into Mongo/JS style, realized that Mongo is much more flexible than SQL.</a:t>
            </a:r>
          </a:p>
          <a:p>
            <a:endParaRPr lang="en-US"/>
          </a:p>
          <a:p>
            <a:r>
              <a:rPr lang="en-US"/>
              <a:t>Comparison: Mongo is more powerful in terms of functionality (cursors, data structures, functions, programmatic-ness) but has a much steeper learning curve (strange syntax at first, WAY too many brackets and symbols)</a:t>
            </a:r>
          </a:p>
        </p:txBody>
      </p:sp>
      <p:sp>
        <p:nvSpPr>
          <p:cNvPr id="4" name="Slide Number Placeholder 3"/>
          <p:cNvSpPr>
            <a:spLocks noGrp="1"/>
          </p:cNvSpPr>
          <p:nvPr>
            <p:ph type="sldNum" sz="quarter" idx="10"/>
          </p:nvPr>
        </p:nvSpPr>
        <p:spPr/>
        <p:txBody>
          <a:bodyPr/>
          <a:lstStyle/>
          <a:p>
            <a:fld id="{0DF6DCD2-9341-4943-974F-8A7DB5210F84}" type="slidenum">
              <a:rPr lang="en-US" smtClean="0"/>
              <a:t>6</a:t>
            </a:fld>
            <a:endParaRPr lang="en-US"/>
          </a:p>
        </p:txBody>
      </p:sp>
    </p:spTree>
    <p:extLst>
      <p:ext uri="{BB962C8B-B14F-4D97-AF65-F5344CB8AC3E}">
        <p14:creationId xmlns:p14="http://schemas.microsoft.com/office/powerpoint/2010/main" val="646943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15:18) -----</a:t>
            </a:r>
          </a:p>
          <a:p>
            <a:r>
              <a:rPr lang="en-US"/>
              <a:t>With These skills, would like to discuss the main projects that I did when I was here</a:t>
            </a:r>
          </a:p>
          <a:p>
            <a:endParaRPr lang="en-US"/>
          </a:p>
          <a:p>
            <a:r>
              <a:rPr lang="en-US"/>
              <a:t>Reworked architechture to speed up analytics dashboard</a:t>
            </a:r>
          </a:p>
          <a:p>
            <a:endParaRPr lang="en-US"/>
          </a:p>
          <a:p>
            <a:r>
              <a:rPr lang="en-US"/>
              <a:t>Data pulls for different departments/people</a:t>
            </a:r>
          </a:p>
          <a:p>
            <a:endParaRPr lang="en-US"/>
          </a:p>
          <a:p>
            <a:r>
              <a:rPr lang="en-US"/>
              <a:t>Fixing bug in Statty2 that was bothering many people (rollup)</a:t>
            </a:r>
          </a:p>
          <a:p>
            <a:endParaRPr lang="en-US"/>
          </a:p>
          <a:p>
            <a:r>
              <a:rPr lang="en-US"/>
              <a:t>Worked to analyze AWS EC2 usage (statty2 report, autolaunch from mongodb)</a:t>
            </a:r>
          </a:p>
        </p:txBody>
      </p:sp>
      <p:sp>
        <p:nvSpPr>
          <p:cNvPr id="4" name="Slide Number Placeholder 3"/>
          <p:cNvSpPr>
            <a:spLocks noGrp="1"/>
          </p:cNvSpPr>
          <p:nvPr>
            <p:ph type="sldNum" sz="quarter" idx="10"/>
          </p:nvPr>
        </p:nvSpPr>
        <p:spPr/>
        <p:txBody>
          <a:bodyPr/>
          <a:lstStyle/>
          <a:p>
            <a:fld id="{0DF6DCD2-9341-4943-974F-8A7DB5210F84}" type="slidenum">
              <a:rPr lang="en-US" smtClean="0"/>
              <a:t>7</a:t>
            </a:fld>
            <a:endParaRPr lang="en-US"/>
          </a:p>
        </p:txBody>
      </p:sp>
    </p:spTree>
    <p:extLst>
      <p:ext uri="{BB962C8B-B14F-4D97-AF65-F5344CB8AC3E}">
        <p14:creationId xmlns:p14="http://schemas.microsoft.com/office/powerpoint/2010/main" val="1784583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15:18) -----</a:t>
            </a:r>
          </a:p>
          <a:p>
            <a:r>
              <a:rPr lang="en-US"/>
              <a:t>Discuss speeding up the dash</a:t>
            </a:r>
          </a:p>
        </p:txBody>
      </p:sp>
      <p:sp>
        <p:nvSpPr>
          <p:cNvPr id="4" name="Slide Number Placeholder 3"/>
          <p:cNvSpPr>
            <a:spLocks noGrp="1"/>
          </p:cNvSpPr>
          <p:nvPr>
            <p:ph type="sldNum" sz="quarter" idx="10"/>
          </p:nvPr>
        </p:nvSpPr>
        <p:spPr/>
        <p:txBody>
          <a:bodyPr/>
          <a:lstStyle/>
          <a:p>
            <a:fld id="{0DF6DCD2-9341-4943-974F-8A7DB5210F84}" type="slidenum">
              <a:rPr lang="en-US" smtClean="0"/>
              <a:t>8</a:t>
            </a:fld>
            <a:endParaRPr lang="en-US"/>
          </a:p>
        </p:txBody>
      </p:sp>
    </p:spTree>
    <p:extLst>
      <p:ext uri="{BB962C8B-B14F-4D97-AF65-F5344CB8AC3E}">
        <p14:creationId xmlns:p14="http://schemas.microsoft.com/office/powerpoint/2010/main" val="166945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(7/29/13 15:18) -----</a:t>
            </a:r>
          </a:p>
          <a:p>
            <a:r>
              <a:rPr lang="en-US"/>
              <a:t>Beginning: when user visited the site, the application would pull the data from API calls at that moment, perform data transforms in the browser in javascript, and use the d3 library for charting. Was Very slow.</a:t>
            </a:r>
          </a:p>
          <a:p>
            <a:r>
              <a:rPr lang="en-US"/>
              <a:t>Wasn't very scalable because of the large individual scripts used for each data source and the specificity of the JS file for each input source</a:t>
            </a:r>
          </a:p>
          <a:p>
            <a:endParaRPr lang="en-US"/>
          </a:p>
          <a:p>
            <a:r>
              <a:rPr lang="en-US"/>
              <a:t>After: Stores required data on server periodically. Has more scalable, hierarchical structure for data exchange and integration, will migrate to NVD3 (better-looking charts and effects) for future charting</a:t>
            </a:r>
          </a:p>
        </p:txBody>
      </p:sp>
      <p:sp>
        <p:nvSpPr>
          <p:cNvPr id="4" name="Slide Number Placeholder 3"/>
          <p:cNvSpPr>
            <a:spLocks noGrp="1"/>
          </p:cNvSpPr>
          <p:nvPr>
            <p:ph type="sldNum" sz="quarter" idx="10"/>
          </p:nvPr>
        </p:nvSpPr>
        <p:spPr/>
        <p:txBody>
          <a:bodyPr/>
          <a:lstStyle/>
          <a:p>
            <a:fld id="{0DF6DCD2-9341-4943-974F-8A7DB5210F84}" type="slidenum">
              <a:rPr lang="en-US" smtClean="0"/>
              <a:t>9</a:t>
            </a:fld>
            <a:endParaRPr lang="en-US"/>
          </a:p>
        </p:txBody>
      </p:sp>
    </p:spTree>
    <p:extLst>
      <p:ext uri="{BB962C8B-B14F-4D97-AF65-F5344CB8AC3E}">
        <p14:creationId xmlns:p14="http://schemas.microsoft.com/office/powerpoint/2010/main" val="367391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25AE17C7-B787-4E50-994D-5E804113A1E9}" type="datetime4">
              <a:rPr lang="en-US" smtClean="0"/>
              <a:pPr/>
              <a:t>July 29, 2013</a:t>
            </a:fld>
            <a:endParaRPr lang="en-US" dirty="0"/>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dirty="0"/>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5744759D-0EFF-4FB2-9CCE-04E00944F0FE}" type="slidenum">
              <a:rPr lang="en-US" smtClean="0"/>
              <a:pPr/>
              <a:t>‹#›</a:t>
            </a:fld>
            <a:endParaRPr lang="en-US" dirty="0"/>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7F932-D99A-4087-BFB1-EA42FAFC8D2C}" type="datetime1">
              <a:rPr lang="en-US" smtClean="0"/>
              <a:pPr/>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9F0FCF-2EA5-4FF5-AF14-1CA9C8854AAB}" type="datetime4">
              <a:rPr lang="en-US" smtClean="0"/>
              <a:pPr/>
              <a:t>July 29, 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FB3498D-21C7-408B-8EF5-5B55DEF0BFD5}" type="datetime1">
              <a:rPr lang="en-US" smtClean="0"/>
              <a:pPr/>
              <a:t>7/29/13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7/29/13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3939D4-B818-4372-B1EE-7CB6D5BBC74A}" type="datetime1">
              <a:rPr lang="en-US" smtClean="0"/>
              <a:pPr/>
              <a:t>7/29/13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7/29/13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7/29/13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7/29/13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8B3AFFF1-9C47-49F0-AE12-AF188F3F4E82}" type="datetime1">
              <a:rPr lang="en-US" smtClean="0"/>
              <a:pPr/>
              <a:t>7/29/13</a:t>
            </a:fld>
            <a:endParaRPr lang="en-US" dirty="0"/>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dirty="0"/>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38237106-F2ED-405E-BC33-CC3CF426205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780" r:id="rId1"/>
    <p:sldLayoutId id="2147484781" r:id="rId2"/>
    <p:sldLayoutId id="2147484782" r:id="rId3"/>
    <p:sldLayoutId id="2147484783" r:id="rId4"/>
    <p:sldLayoutId id="2147484784" r:id="rId5"/>
    <p:sldLayoutId id="2147484785" r:id="rId6"/>
    <p:sldLayoutId id="2147484786" r:id="rId7"/>
    <p:sldLayoutId id="2147484787" r:id="rId8"/>
    <p:sldLayoutId id="2147484788" r:id="rId9"/>
    <p:sldLayoutId id="2147484789" r:id="rId10"/>
    <p:sldLayoutId id="2147484790" r:id="rId11"/>
  </p:sldLayoutIdLst>
  <p:hf sldNum="0" hdr="0" ftr="0" dt="0"/>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statty2.animoto.com/%23/animoto_ec2_metrics_aggregation/average_compute_per_length_by_format_type?rollup=hourly?chart=hist&amp;start_time=1374278400&amp;end_time=1374537600&amp;filter%5Bformat_type%5D%5B%5D=Mp4R360p&amp;filter%5Bformat_type%5D%5B%5D=Mp4R720p" TargetMode="External"/><Relationship Id="rId4" Type="http://schemas.openxmlformats.org/officeDocument/2006/relationships/image" Target="../media/image25.png"/><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ruby.learncodethehardway.org/book/" TargetMode="External"/><Relationship Id="rId4" Type="http://schemas.openxmlformats.org/officeDocument/2006/relationships/hyperlink" Target="http://stackoverflow.com/" TargetMode="External"/><Relationship Id="rId5" Type="http://schemas.openxmlformats.org/officeDocument/2006/relationships/image" Target="../media/image14.jp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dev.mysql.com/doc/refman/5.6/en/" TargetMode="External"/><Relationship Id="rId4" Type="http://schemas.openxmlformats.org/officeDocument/2006/relationships/hyperlink" Target="http://www.w3schools.com/sql/" TargetMode="External"/><Relationship Id="rId5" Type="http://schemas.openxmlformats.org/officeDocument/2006/relationships/hyperlink" Target="http://docs.mongodb.org/manual/" TargetMode="External"/><Relationship Id="rId6" Type="http://schemas.openxmlformats.org/officeDocument/2006/relationships/image" Target="../media/image15.jpeg"/><Relationship Id="rId7"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rot="360000">
            <a:off x="3256612" y="3015836"/>
            <a:ext cx="5014271" cy="1599722"/>
          </a:xfrm>
        </p:spPr>
        <p:txBody>
          <a:bodyPr>
            <a:normAutofit fontScale="90000"/>
          </a:bodyPr>
          <a:lstStyle/>
          <a:p>
            <a:r>
              <a:rPr lang="en-US" dirty="0" smtClean="0"/>
              <a:t>8 </a:t>
            </a:r>
            <a:r>
              <a:rPr lang="en-US" dirty="0" smtClean="0"/>
              <a:t>Weeks </a:t>
            </a:r>
            <a:r>
              <a:rPr lang="en-US" dirty="0" smtClean="0"/>
              <a:t>at </a:t>
            </a:r>
            <a:r>
              <a:rPr lang="en-US" dirty="0"/>
              <a:t>A</a:t>
            </a:r>
            <a:r>
              <a:rPr lang="en-US" dirty="0" smtClean="0"/>
              <a:t>nimoto: </a:t>
            </a:r>
            <a:r>
              <a:rPr lang="en-US" dirty="0" err="1" smtClean="0"/>
              <a:t>Learnings</a:t>
            </a:r>
            <a:r>
              <a:rPr lang="en-US" dirty="0" smtClean="0"/>
              <a:t>, Musings, Experiences</a:t>
            </a:r>
            <a:endParaRPr lang="en-US" dirty="0"/>
          </a:p>
        </p:txBody>
      </p:sp>
      <p:sp>
        <p:nvSpPr>
          <p:cNvPr id="2" name="Subtitle 1"/>
          <p:cNvSpPr>
            <a:spLocks noGrp="1"/>
          </p:cNvSpPr>
          <p:nvPr>
            <p:ph type="subTitle" idx="1"/>
          </p:nvPr>
        </p:nvSpPr>
        <p:spPr/>
        <p:txBody>
          <a:bodyPr/>
          <a:lstStyle/>
          <a:p>
            <a:r>
              <a:rPr lang="en-US" dirty="0" smtClean="0"/>
              <a:t>Atul Tiwary</a:t>
            </a:r>
            <a:endParaRPr lang="en-US" dirty="0"/>
          </a:p>
        </p:txBody>
      </p:sp>
    </p:spTree>
    <p:extLst>
      <p:ext uri="{BB962C8B-B14F-4D97-AF65-F5344CB8AC3E}">
        <p14:creationId xmlns:p14="http://schemas.microsoft.com/office/powerpoint/2010/main" val="24185956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Structure–Before</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54548103"/>
              </p:ext>
            </p:extLst>
          </p:nvPr>
        </p:nvGraphicFramePr>
        <p:xfrm>
          <a:off x="838200" y="2038388"/>
          <a:ext cx="7467600" cy="39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7650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23238"/>
            <a:ext cx="8041440" cy="1442674"/>
          </a:xfrm>
        </p:spPr>
        <p:txBody>
          <a:bodyPr/>
          <a:lstStyle/>
          <a:p>
            <a:r>
              <a:rPr lang="en-US" dirty="0" smtClean="0"/>
              <a:t>Structure–After</a:t>
            </a:r>
            <a:endParaRPr lang="en-US" dirty="0"/>
          </a:p>
        </p:txBody>
      </p:sp>
      <p:graphicFrame>
        <p:nvGraphicFramePr>
          <p:cNvPr id="6" name="Diagram 5"/>
          <p:cNvGraphicFramePr/>
          <p:nvPr>
            <p:extLst>
              <p:ext uri="{D42A27DB-BD31-4B8C-83A1-F6EECF244321}">
                <p14:modId xmlns:p14="http://schemas.microsoft.com/office/powerpoint/2010/main" val="3095631917"/>
              </p:ext>
            </p:extLst>
          </p:nvPr>
        </p:nvGraphicFramePr>
        <p:xfrm>
          <a:off x="50731" y="1470129"/>
          <a:ext cx="9003753" cy="5236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1047139655"/>
              </p:ext>
            </p:extLst>
          </p:nvPr>
        </p:nvGraphicFramePr>
        <p:xfrm>
          <a:off x="67045" y="2589883"/>
          <a:ext cx="2837965" cy="28486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Straight Connector 7"/>
          <p:cNvCxnSpPr/>
          <p:nvPr/>
        </p:nvCxnSpPr>
        <p:spPr>
          <a:xfrm flipV="1">
            <a:off x="1472960" y="3554401"/>
            <a:ext cx="1916351" cy="533534"/>
          </a:xfrm>
          <a:prstGeom prst="line">
            <a:avLst/>
          </a:prstGeom>
          <a:ln w="9525" cmpd="sng"/>
        </p:spPr>
        <p:style>
          <a:lnRef idx="2">
            <a:schemeClr val="accent3"/>
          </a:lnRef>
          <a:fillRef idx="0">
            <a:schemeClr val="accent3"/>
          </a:fillRef>
          <a:effectRef idx="1">
            <a:schemeClr val="accent3"/>
          </a:effectRef>
          <a:fontRef idx="minor">
            <a:schemeClr val="tx1"/>
          </a:fontRef>
        </p:style>
      </p:cxnSp>
      <p:sp>
        <p:nvSpPr>
          <p:cNvPr id="10" name="Left Bracket 9"/>
          <p:cNvSpPr/>
          <p:nvPr/>
        </p:nvSpPr>
        <p:spPr>
          <a:xfrm rot="5400000">
            <a:off x="1135385" y="900521"/>
            <a:ext cx="546804" cy="2683484"/>
          </a:xfrm>
          <a:prstGeom prst="leftBracket">
            <a:avLst/>
          </a:prstGeom>
          <a:ln/>
        </p:spPr>
        <p:style>
          <a:lnRef idx="2">
            <a:schemeClr val="dk1"/>
          </a:lnRef>
          <a:fillRef idx="0">
            <a:schemeClr val="dk1"/>
          </a:fillRef>
          <a:effectRef idx="1">
            <a:schemeClr val="dk1"/>
          </a:effectRef>
          <a:fontRef idx="minor">
            <a:schemeClr val="tx1"/>
          </a:fontRef>
        </p:style>
        <p:txBody>
          <a:bodyPr/>
          <a:lstStyle/>
          <a:p>
            <a:endParaRPr lang="en-US">
              <a:solidFill>
                <a:schemeClr val="accent3"/>
              </a:solidFill>
            </a:endParaRPr>
          </a:p>
        </p:txBody>
      </p:sp>
      <p:sp>
        <p:nvSpPr>
          <p:cNvPr id="11" name="TextBox 10"/>
          <p:cNvSpPr txBox="1"/>
          <p:nvPr/>
        </p:nvSpPr>
        <p:spPr>
          <a:xfrm>
            <a:off x="277469" y="864177"/>
            <a:ext cx="2262636"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smtClean="0"/>
              <a:t>Automatically Done Every 15 Minutes on The Server</a:t>
            </a:r>
            <a:endParaRPr lang="en-US" dirty="0"/>
          </a:p>
        </p:txBody>
      </p:sp>
      <p:cxnSp>
        <p:nvCxnSpPr>
          <p:cNvPr id="13" name="Straight Connector 12"/>
          <p:cNvCxnSpPr>
            <a:stCxn id="11" idx="2"/>
            <a:endCxn id="10" idx="1"/>
          </p:cNvCxnSpPr>
          <p:nvPr/>
        </p:nvCxnSpPr>
        <p:spPr>
          <a:xfrm>
            <a:off x="1408787" y="1787507"/>
            <a:ext cx="0" cy="18135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324103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Queries For Different People</a:t>
            </a:r>
            <a:endParaRPr lang="en-US" dirty="0"/>
          </a:p>
        </p:txBody>
      </p:sp>
      <p:sp>
        <p:nvSpPr>
          <p:cNvPr id="4" name="Text Placeholder 3"/>
          <p:cNvSpPr>
            <a:spLocks noGrp="1"/>
          </p:cNvSpPr>
          <p:nvPr>
            <p:ph type="body" sz="half" idx="2"/>
          </p:nvPr>
        </p:nvSpPr>
        <p:spPr/>
        <p:txBody>
          <a:bodyPr/>
          <a:lstStyle/>
          <a:p>
            <a:r>
              <a:rPr lang="en-US" dirty="0" err="1" smtClean="0"/>
              <a:t>Learnings</a:t>
            </a:r>
            <a:r>
              <a:rPr lang="en-US" dirty="0" smtClean="0"/>
              <a:t> and Insights</a:t>
            </a:r>
            <a:endParaRPr lang="en-US" dirty="0"/>
          </a:p>
        </p:txBody>
      </p:sp>
      <p:pic>
        <p:nvPicPr>
          <p:cNvPr id="7" name="Picture Placeholder 6" descr="ibm-mobile-database.png"/>
          <p:cNvPicPr>
            <a:picLocks noGrp="1" noChangeAspect="1"/>
          </p:cNvPicPr>
          <p:nvPr>
            <p:ph type="pic" idx="1"/>
          </p:nvPr>
        </p:nvPicPr>
        <p:blipFill>
          <a:blip r:embed="rId3">
            <a:extLst>
              <a:ext uri="{28A0092B-C50C-407E-A947-70E740481C1C}">
                <a14:useLocalDpi xmlns:a14="http://schemas.microsoft.com/office/drawing/2010/main" val="0"/>
              </a:ext>
            </a:extLst>
          </a:blip>
          <a:srcRect l="33" r="33"/>
          <a:stretch>
            <a:fillRect/>
          </a:stretch>
        </p:blipFill>
        <p:spPr/>
      </p:pic>
    </p:spTree>
    <p:extLst>
      <p:ext uri="{BB962C8B-B14F-4D97-AF65-F5344CB8AC3E}">
        <p14:creationId xmlns:p14="http://schemas.microsoft.com/office/powerpoint/2010/main" val="3554144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Character Usage in Videos</a:t>
            </a:r>
            <a:endParaRPr lang="en-US" dirty="0"/>
          </a:p>
        </p:txBody>
      </p:sp>
      <p:sp>
        <p:nvSpPr>
          <p:cNvPr id="7" name="Content Placeholder 6"/>
          <p:cNvSpPr>
            <a:spLocks noGrp="1"/>
          </p:cNvSpPr>
          <p:nvPr>
            <p:ph idx="1"/>
          </p:nvPr>
        </p:nvSpPr>
        <p:spPr/>
        <p:txBody>
          <a:bodyPr>
            <a:normAutofit lnSpcReduction="10000"/>
          </a:bodyPr>
          <a:lstStyle/>
          <a:p>
            <a:r>
              <a:rPr lang="en-US" dirty="0" smtClean="0"/>
              <a:t>Analyzed Appearance Frequencies of Unicode (UTF-8) Characters in Title Cards</a:t>
            </a:r>
          </a:p>
          <a:p>
            <a:r>
              <a:rPr lang="en-US" dirty="0" smtClean="0"/>
              <a:t>Challenges: Forcing Java (</a:t>
            </a:r>
            <a:r>
              <a:rPr lang="en-US" dirty="0" err="1" smtClean="0"/>
              <a:t>MacRoman</a:t>
            </a:r>
            <a:r>
              <a:rPr lang="en-US" dirty="0" smtClean="0"/>
              <a:t>) to Interpret Input and Write Output as UTF-8, Dealing With Right-to-Left Characters</a:t>
            </a:r>
          </a:p>
          <a:p>
            <a:r>
              <a:rPr lang="en-US" dirty="0" smtClean="0"/>
              <a:t>Results: English Characters Vast Majority, but wide variety of Japanese, Korean, and Chinese Characters Also Need to be Considered When Choosing Fonts</a:t>
            </a:r>
            <a:endParaRPr lang="en-US" dirty="0"/>
          </a:p>
        </p:txBody>
      </p:sp>
      <p:sp>
        <p:nvSpPr>
          <p:cNvPr id="8" name="Text Placeholder 7"/>
          <p:cNvSpPr>
            <a:spLocks noGrp="1"/>
          </p:cNvSpPr>
          <p:nvPr>
            <p:ph type="body" sz="half" idx="2"/>
          </p:nvPr>
        </p:nvSpPr>
        <p:spPr/>
        <p:txBody>
          <a:bodyPr/>
          <a:lstStyle/>
          <a:p>
            <a:r>
              <a:rPr lang="en-US" dirty="0" smtClean="0"/>
              <a:t>For the Motion Design Team to Analyze Rendering Quality of Fonts Over Different Character Planes</a:t>
            </a:r>
            <a:endParaRPr lang="en-US" dirty="0"/>
          </a:p>
        </p:txBody>
      </p:sp>
    </p:spTree>
    <p:extLst>
      <p:ext uri="{BB962C8B-B14F-4D97-AF65-F5344CB8AC3E}">
        <p14:creationId xmlns:p14="http://schemas.microsoft.com/office/powerpoint/2010/main" val="23824536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Creates Before and After Creation Flow</a:t>
            </a:r>
            <a:endParaRPr lang="en-US" dirty="0"/>
          </a:p>
        </p:txBody>
      </p:sp>
      <p:sp>
        <p:nvSpPr>
          <p:cNvPr id="3" name="Content Placeholder 2"/>
          <p:cNvSpPr>
            <a:spLocks noGrp="1"/>
          </p:cNvSpPr>
          <p:nvPr>
            <p:ph idx="1"/>
          </p:nvPr>
        </p:nvSpPr>
        <p:spPr/>
        <p:txBody>
          <a:bodyPr>
            <a:normAutofit lnSpcReduction="10000"/>
          </a:bodyPr>
          <a:lstStyle/>
          <a:p>
            <a:r>
              <a:rPr lang="en-US" dirty="0" smtClean="0"/>
              <a:t>Extracted Data: The Number of Users Who Registered on </a:t>
            </a:r>
            <a:r>
              <a:rPr lang="en-US" dirty="0" err="1" smtClean="0"/>
              <a:t>iOS</a:t>
            </a:r>
            <a:r>
              <a:rPr lang="en-US" dirty="0" smtClean="0"/>
              <a:t> in the Two Weeks Before and After the Introduction of Creation Flow and Number of Videos </a:t>
            </a:r>
            <a:r>
              <a:rPr lang="en-US" dirty="0"/>
              <a:t>Created By These </a:t>
            </a:r>
            <a:r>
              <a:rPr lang="en-US" dirty="0" smtClean="0"/>
              <a:t>Users</a:t>
            </a:r>
          </a:p>
          <a:p>
            <a:r>
              <a:rPr lang="en-US" dirty="0" smtClean="0"/>
              <a:t>Results:</a:t>
            </a:r>
          </a:p>
          <a:p>
            <a:pPr lvl="1"/>
            <a:r>
              <a:rPr lang="en-US" dirty="0" smtClean="0"/>
              <a:t>Before Creation Flow:</a:t>
            </a:r>
          </a:p>
          <a:p>
            <a:pPr lvl="2"/>
            <a:r>
              <a:rPr lang="en-US" dirty="0" smtClean="0"/>
              <a:t>107,002 </a:t>
            </a:r>
            <a:r>
              <a:rPr lang="en-US" dirty="0" err="1" smtClean="0"/>
              <a:t>Regs</a:t>
            </a:r>
            <a:r>
              <a:rPr lang="en-US" dirty="0" smtClean="0"/>
              <a:t>; 131,931 Creates</a:t>
            </a:r>
          </a:p>
          <a:p>
            <a:pPr lvl="1"/>
            <a:r>
              <a:rPr lang="en-US" dirty="0" smtClean="0"/>
              <a:t>After Creation Flow:</a:t>
            </a:r>
          </a:p>
          <a:p>
            <a:pPr lvl="2"/>
            <a:r>
              <a:rPr lang="en-US" dirty="0" smtClean="0"/>
              <a:t>85,411 </a:t>
            </a:r>
            <a:r>
              <a:rPr lang="en-US" dirty="0" err="1" smtClean="0"/>
              <a:t>Regs</a:t>
            </a:r>
            <a:r>
              <a:rPr lang="en-US" dirty="0" smtClean="0"/>
              <a:t>; 100,169 Creates</a:t>
            </a:r>
          </a:p>
          <a:p>
            <a:r>
              <a:rPr lang="en-US" dirty="0" smtClean="0"/>
              <a:t>Conclusion: Each User Created Fewer Videos After the Introduction of Creation Flow</a:t>
            </a:r>
            <a:endParaRPr lang="en-US" dirty="0"/>
          </a:p>
        </p:txBody>
      </p:sp>
      <p:sp>
        <p:nvSpPr>
          <p:cNvPr id="4" name="Text Placeholder 3"/>
          <p:cNvSpPr>
            <a:spLocks noGrp="1"/>
          </p:cNvSpPr>
          <p:nvPr>
            <p:ph type="body" sz="half" idx="2"/>
          </p:nvPr>
        </p:nvSpPr>
        <p:spPr/>
        <p:txBody>
          <a:bodyPr/>
          <a:lstStyle/>
          <a:p>
            <a:r>
              <a:rPr lang="en-US" dirty="0" smtClean="0"/>
              <a:t>For Chris Barnes to Evaluate the Efficacy of Creation Flow in the Mobile App</a:t>
            </a:r>
            <a:endParaRPr lang="en-US" dirty="0"/>
          </a:p>
        </p:txBody>
      </p:sp>
    </p:spTree>
    <p:extLst>
      <p:ext uri="{BB962C8B-B14F-4D97-AF65-F5344CB8AC3E}">
        <p14:creationId xmlns:p14="http://schemas.microsoft.com/office/powerpoint/2010/main" val="39034393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 Usage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Analyzed the Proportion of Users and Videos (broken down by user type) that used CTAs at least once in their videos</a:t>
            </a:r>
          </a:p>
          <a:p>
            <a:r>
              <a:rPr lang="en-US" dirty="0" smtClean="0"/>
              <a:t>Results:</a:t>
            </a:r>
          </a:p>
          <a:p>
            <a:pPr lvl="1"/>
            <a:r>
              <a:rPr lang="en-US" dirty="0" smtClean="0"/>
              <a:t>Photography: 8.1% of users, 9.95% of videos</a:t>
            </a:r>
          </a:p>
          <a:p>
            <a:pPr lvl="1"/>
            <a:r>
              <a:rPr lang="en-US" dirty="0" smtClean="0"/>
              <a:t>Business: 5.2% of users, 6.91% of videos</a:t>
            </a:r>
          </a:p>
          <a:p>
            <a:pPr lvl="1"/>
            <a:r>
              <a:rPr lang="en-US" dirty="0" smtClean="0"/>
              <a:t>Personal: 1% of users, 0.67% of videos</a:t>
            </a:r>
          </a:p>
          <a:p>
            <a:r>
              <a:rPr lang="en-US" dirty="0" smtClean="0"/>
              <a:t>Conclusions: Significant Number of People (especially photographers) are using this, should evaluate how to better package the feature</a:t>
            </a:r>
            <a:endParaRPr lang="en-US" dirty="0"/>
          </a:p>
        </p:txBody>
      </p:sp>
      <p:sp>
        <p:nvSpPr>
          <p:cNvPr id="4" name="Text Placeholder 3"/>
          <p:cNvSpPr>
            <a:spLocks noGrp="1"/>
          </p:cNvSpPr>
          <p:nvPr>
            <p:ph type="body" sz="half" idx="2"/>
          </p:nvPr>
        </p:nvSpPr>
        <p:spPr/>
        <p:txBody>
          <a:bodyPr/>
          <a:lstStyle/>
          <a:p>
            <a:r>
              <a:rPr lang="en-US" dirty="0" smtClean="0"/>
              <a:t>For the Product Team to Decide on the Feature’s Future</a:t>
            </a:r>
            <a:endParaRPr lang="en-US" dirty="0"/>
          </a:p>
        </p:txBody>
      </p:sp>
    </p:spTree>
    <p:extLst>
      <p:ext uri="{BB962C8B-B14F-4D97-AF65-F5344CB8AC3E}">
        <p14:creationId xmlns:p14="http://schemas.microsoft.com/office/powerpoint/2010/main" val="3352788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Statty2</a:t>
            </a:r>
            <a:endParaRPr lang="en-US" dirty="0"/>
          </a:p>
        </p:txBody>
      </p:sp>
      <p:pic>
        <p:nvPicPr>
          <p:cNvPr id="5" name="Picture Placeholder 4" descr="Screen Shot 2013-07-29 at 1.47.12 PM.png"/>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8664" b="8664"/>
          <a:stretch>
            <a:fillRect/>
          </a:stretch>
        </p:blipFill>
        <p:spPr/>
      </p:pic>
      <p:sp>
        <p:nvSpPr>
          <p:cNvPr id="4" name="Text Placeholder 3"/>
          <p:cNvSpPr>
            <a:spLocks noGrp="1"/>
          </p:cNvSpPr>
          <p:nvPr>
            <p:ph type="body" sz="half" idx="2"/>
          </p:nvPr>
        </p:nvSpPr>
        <p:spPr/>
        <p:txBody>
          <a:bodyPr/>
          <a:lstStyle/>
          <a:p>
            <a:r>
              <a:rPr lang="en-US" dirty="0" smtClean="0"/>
              <a:t>Bugs and Other Stuff</a:t>
            </a:r>
            <a:endParaRPr lang="en-US" dirty="0"/>
          </a:p>
        </p:txBody>
      </p:sp>
    </p:spTree>
    <p:extLst>
      <p:ext uri="{BB962C8B-B14F-4D97-AF65-F5344CB8AC3E}">
        <p14:creationId xmlns:p14="http://schemas.microsoft.com/office/powerpoint/2010/main" val="47369939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Rollup Reset</a:t>
            </a:r>
            <a:endParaRPr lang="en-US" dirty="0"/>
          </a:p>
        </p:txBody>
      </p:sp>
      <p:sp>
        <p:nvSpPr>
          <p:cNvPr id="3" name="Text Placeholder 2"/>
          <p:cNvSpPr>
            <a:spLocks noGrp="1"/>
          </p:cNvSpPr>
          <p:nvPr>
            <p:ph type="body" idx="1"/>
          </p:nvPr>
        </p:nvSpPr>
        <p:spPr/>
        <p:txBody>
          <a:bodyPr/>
          <a:lstStyle/>
          <a:p>
            <a:r>
              <a:rPr lang="en-US" dirty="0" smtClean="0"/>
              <a:t>Before</a:t>
            </a:r>
            <a:endParaRPr lang="en-US" dirty="0"/>
          </a:p>
        </p:txBody>
      </p:sp>
      <p:sp>
        <p:nvSpPr>
          <p:cNvPr id="4" name="Text Placeholder 3"/>
          <p:cNvSpPr>
            <a:spLocks noGrp="1"/>
          </p:cNvSpPr>
          <p:nvPr>
            <p:ph type="body" sz="quarter" idx="3"/>
          </p:nvPr>
        </p:nvSpPr>
        <p:spPr/>
        <p:txBody>
          <a:bodyPr/>
          <a:lstStyle/>
          <a:p>
            <a:r>
              <a:rPr lang="en-US" dirty="0" smtClean="0"/>
              <a:t>After</a:t>
            </a:r>
            <a:endParaRPr lang="en-US" dirty="0"/>
          </a:p>
        </p:txBody>
      </p:sp>
      <p:pic>
        <p:nvPicPr>
          <p:cNvPr id="7" name="Content Placeholder 6" descr="Screen Shot 2013-07-29 at 1.53.32 PM.png"/>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l="3112" r="15022"/>
          <a:stretch/>
        </p:blipFill>
        <p:spPr>
          <a:xfrm>
            <a:off x="60122" y="2743199"/>
            <a:ext cx="3998034" cy="3246120"/>
          </a:xfrm>
        </p:spPr>
      </p:pic>
      <p:pic>
        <p:nvPicPr>
          <p:cNvPr id="12" name="Content Placeholder 11" descr="Screen Shot 2013-07-29 at 1.56.14 PM.png"/>
          <p:cNvPicPr>
            <a:picLocks noGrp="1" noChangeAspect="1"/>
          </p:cNvPicPr>
          <p:nvPr>
            <p:ph sz="quarter" idx="14"/>
          </p:nvPr>
        </p:nvPicPr>
        <p:blipFill rotWithShape="1">
          <a:blip r:embed="rId4">
            <a:extLst>
              <a:ext uri="{28A0092B-C50C-407E-A947-70E740481C1C}">
                <a14:useLocalDpi xmlns:a14="http://schemas.microsoft.com/office/drawing/2010/main" val="0"/>
              </a:ext>
            </a:extLst>
          </a:blip>
          <a:srcRect l="15069" r="11223"/>
          <a:stretch/>
        </p:blipFill>
        <p:spPr>
          <a:xfrm>
            <a:off x="5294376" y="2743200"/>
            <a:ext cx="3849624" cy="3246120"/>
          </a:xfrm>
        </p:spPr>
      </p:pic>
    </p:spTree>
    <p:extLst>
      <p:ext uri="{BB962C8B-B14F-4D97-AF65-F5344CB8AC3E}">
        <p14:creationId xmlns:p14="http://schemas.microsoft.com/office/powerpoint/2010/main" val="22634252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 More Convenience</a:t>
            </a:r>
            <a:endParaRPr lang="en-US" dirty="0"/>
          </a:p>
        </p:txBody>
      </p:sp>
      <p:sp>
        <p:nvSpPr>
          <p:cNvPr id="6" name="Text Placeholder 5"/>
          <p:cNvSpPr>
            <a:spLocks noGrp="1"/>
          </p:cNvSpPr>
          <p:nvPr>
            <p:ph type="body" idx="1"/>
          </p:nvPr>
        </p:nvSpPr>
        <p:spPr/>
        <p:txBody>
          <a:bodyPr/>
          <a:lstStyle/>
          <a:p>
            <a:r>
              <a:rPr lang="en-US" dirty="0" smtClean="0"/>
              <a:t>Original Query</a:t>
            </a:r>
            <a:endParaRPr lang="en-US" dirty="0"/>
          </a:p>
        </p:txBody>
      </p:sp>
      <p:sp>
        <p:nvSpPr>
          <p:cNvPr id="7" name="Text Placeholder 6"/>
          <p:cNvSpPr>
            <a:spLocks noGrp="1"/>
          </p:cNvSpPr>
          <p:nvPr>
            <p:ph type="body" sz="quarter" idx="3"/>
          </p:nvPr>
        </p:nvSpPr>
        <p:spPr/>
        <p:txBody>
          <a:bodyPr/>
          <a:lstStyle/>
          <a:p>
            <a:r>
              <a:rPr lang="en-US" dirty="0" smtClean="0"/>
              <a:t>After Changing a Date </a:t>
            </a:r>
            <a:endParaRPr lang="en-US" dirty="0"/>
          </a:p>
        </p:txBody>
      </p:sp>
      <p:pic>
        <p:nvPicPr>
          <p:cNvPr id="13" name="Content Placeholder 12" descr="Screen Shot 2013-07-29 at 2.08.35 PM.png"/>
          <p:cNvPicPr>
            <a:picLocks noGrp="1" noChangeAspect="1"/>
          </p:cNvPicPr>
          <p:nvPr>
            <p:ph sz="quarter" idx="14"/>
          </p:nvPr>
        </p:nvPicPr>
        <p:blipFill>
          <a:blip r:embed="rId3">
            <a:extLst>
              <a:ext uri="{28A0092B-C50C-407E-A947-70E740481C1C}">
                <a14:useLocalDpi xmlns:a14="http://schemas.microsoft.com/office/drawing/2010/main" val="0"/>
              </a:ext>
            </a:extLst>
          </a:blip>
          <a:srcRect t="-225758" b="-225758"/>
          <a:stretch>
            <a:fillRect/>
          </a:stretch>
        </p:blipFill>
        <p:spPr/>
      </p:pic>
      <p:pic>
        <p:nvPicPr>
          <p:cNvPr id="12" name="Content Placeholder 11" descr="Screen Shot 2013-07-29 at 2.00.30 PM.png"/>
          <p:cNvPicPr>
            <a:picLocks noGrp="1" noChangeAspect="1"/>
          </p:cNvPicPr>
          <p:nvPr>
            <p:ph sz="quarter" idx="13"/>
          </p:nvPr>
        </p:nvPicPr>
        <p:blipFill>
          <a:blip r:embed="rId4">
            <a:extLst>
              <a:ext uri="{28A0092B-C50C-407E-A947-70E740481C1C}">
                <a14:useLocalDpi xmlns:a14="http://schemas.microsoft.com/office/drawing/2010/main" val="0"/>
              </a:ext>
            </a:extLst>
          </a:blip>
          <a:srcRect t="-180788" b="-180788"/>
          <a:stretch>
            <a:fillRect/>
          </a:stretch>
        </p:blipFill>
        <p:spPr/>
      </p:pic>
      <p:cxnSp>
        <p:nvCxnSpPr>
          <p:cNvPr id="19" name="Curved Connector 18"/>
          <p:cNvCxnSpPr/>
          <p:nvPr/>
        </p:nvCxnSpPr>
        <p:spPr>
          <a:xfrm flipV="1">
            <a:off x="2044108" y="4313374"/>
            <a:ext cx="3832702" cy="67630"/>
          </a:xfrm>
          <a:prstGeom prst="curvedConnector3">
            <a:avLst>
              <a:gd name="adj1" fmla="val 451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57097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Amazon EC2 Analysis</a:t>
            </a:r>
            <a:endParaRPr lang="en-US" dirty="0"/>
          </a:p>
        </p:txBody>
      </p:sp>
      <p:pic>
        <p:nvPicPr>
          <p:cNvPr id="10" name="Picture Placeholder 9" descr="Amazon-Cloud-Computing-Logo.png"/>
          <p:cNvPicPr>
            <a:picLocks noGrp="1" noChangeAspect="1"/>
          </p:cNvPicPr>
          <p:nvPr>
            <p:ph type="pic" idx="1"/>
          </p:nvPr>
        </p:nvPicPr>
        <p:blipFill>
          <a:blip r:embed="rId3">
            <a:extLst>
              <a:ext uri="{28A0092B-C50C-407E-A947-70E740481C1C}">
                <a14:useLocalDpi xmlns:a14="http://schemas.microsoft.com/office/drawing/2010/main" val="0"/>
              </a:ext>
            </a:extLst>
          </a:blip>
          <a:srcRect t="-52919" b="-52919"/>
          <a:stretch>
            <a:fillRect/>
          </a:stretch>
        </p:blipFill>
        <p:spPr>
          <a:xfrm rot="-60000">
            <a:off x="2130425" y="593725"/>
            <a:ext cx="4873625" cy="3657600"/>
          </a:xfrm>
        </p:spPr>
      </p:pic>
      <p:sp>
        <p:nvSpPr>
          <p:cNvPr id="9" name="Text Placeholder 8"/>
          <p:cNvSpPr>
            <a:spLocks noGrp="1"/>
          </p:cNvSpPr>
          <p:nvPr>
            <p:ph type="body" sz="half" idx="2"/>
          </p:nvPr>
        </p:nvSpPr>
        <p:spPr/>
        <p:txBody>
          <a:bodyPr/>
          <a:lstStyle/>
          <a:p>
            <a:r>
              <a:rPr lang="en-US" dirty="0" smtClean="0"/>
              <a:t>Looking at Amazon EC2 Usage in Multiple Ways</a:t>
            </a:r>
            <a:endParaRPr lang="en-US" dirty="0"/>
          </a:p>
        </p:txBody>
      </p:sp>
    </p:spTree>
    <p:extLst>
      <p:ext uri="{BB962C8B-B14F-4D97-AF65-F5344CB8AC3E}">
        <p14:creationId xmlns:p14="http://schemas.microsoft.com/office/powerpoint/2010/main" val="31579458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normAutofit lnSpcReduction="10000"/>
          </a:bodyPr>
          <a:lstStyle/>
          <a:p>
            <a:r>
              <a:rPr lang="en-US" dirty="0" smtClean="0"/>
              <a:t>Previous Background (Java,</a:t>
            </a:r>
            <a:r>
              <a:rPr lang="en-US" dirty="0"/>
              <a:t> </a:t>
            </a:r>
            <a:r>
              <a:rPr lang="en-US" dirty="0" smtClean="0"/>
              <a:t>C)</a:t>
            </a:r>
          </a:p>
          <a:p>
            <a:r>
              <a:rPr lang="en-US" dirty="0" smtClean="0"/>
              <a:t>Learning Ruby, R, JavaScript, </a:t>
            </a:r>
            <a:r>
              <a:rPr lang="en-US" dirty="0" err="1" smtClean="0"/>
              <a:t>Git</a:t>
            </a:r>
            <a:endParaRPr lang="en-US" dirty="0" smtClean="0"/>
          </a:p>
          <a:p>
            <a:r>
              <a:rPr lang="en-US" dirty="0" smtClean="0"/>
              <a:t>Databases and Queries (SQL, Mongo)</a:t>
            </a:r>
          </a:p>
          <a:p>
            <a:r>
              <a:rPr lang="en-US" dirty="0" smtClean="0"/>
              <a:t>Projects</a:t>
            </a:r>
          </a:p>
          <a:p>
            <a:pPr lvl="1"/>
            <a:r>
              <a:rPr lang="en-US" dirty="0" smtClean="0"/>
              <a:t>Analytics Dashboard</a:t>
            </a:r>
          </a:p>
          <a:p>
            <a:pPr lvl="1"/>
            <a:r>
              <a:rPr lang="en-US" dirty="0" smtClean="0"/>
              <a:t>SQL Queries and their insights</a:t>
            </a:r>
          </a:p>
          <a:p>
            <a:pPr lvl="1"/>
            <a:r>
              <a:rPr lang="en-US" dirty="0" smtClean="0"/>
              <a:t>Statty2 Bugs</a:t>
            </a:r>
          </a:p>
          <a:p>
            <a:r>
              <a:rPr lang="en-US" dirty="0" smtClean="0"/>
              <a:t>Amazon Web Services EC2 Project</a:t>
            </a:r>
          </a:p>
          <a:p>
            <a:pPr lvl="1"/>
            <a:r>
              <a:rPr lang="en-US" dirty="0" smtClean="0"/>
              <a:t>Demonstration</a:t>
            </a:r>
          </a:p>
          <a:p>
            <a:r>
              <a:rPr lang="en-US" dirty="0" smtClean="0"/>
              <a:t>Questions</a:t>
            </a:r>
            <a:endParaRPr lang="en-US" dirty="0" smtClean="0"/>
          </a:p>
          <a:p>
            <a:endParaRPr lang="en-US" dirty="0"/>
          </a:p>
        </p:txBody>
      </p:sp>
    </p:spTree>
    <p:extLst>
      <p:ext uri="{BB962C8B-B14F-4D97-AF65-F5344CB8AC3E}">
        <p14:creationId xmlns:p14="http://schemas.microsoft.com/office/powerpoint/2010/main" val="19015601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hlinkClick r:id="rId3"/>
              </a:rPr>
              <a:t>New Report</a:t>
            </a:r>
            <a:r>
              <a:rPr lang="en-US" dirty="0" smtClean="0"/>
              <a:t> In Statty2</a:t>
            </a:r>
            <a:endParaRPr lang="en-US" dirty="0"/>
          </a:p>
        </p:txBody>
      </p:sp>
      <p:pic>
        <p:nvPicPr>
          <p:cNvPr id="5" name="Picture Placeholder 4" descr="Screen Shot 2013-07-29 at 2.42.18 PM.png"/>
          <p:cNvPicPr>
            <a:picLocks noGrp="1" noChangeAspect="1"/>
          </p:cNvPicPr>
          <p:nvPr>
            <p:ph type="pic" idx="1"/>
          </p:nvPr>
        </p:nvPicPr>
        <p:blipFill>
          <a:blip r:embed="rId4" cstate="print">
            <a:extLst>
              <a:ext uri="{28A0092B-C50C-407E-A947-70E740481C1C}">
                <a14:useLocalDpi xmlns:a14="http://schemas.microsoft.com/office/drawing/2010/main" val="0"/>
              </a:ext>
            </a:extLst>
          </a:blip>
          <a:srcRect t="352" b="352"/>
          <a:stretch>
            <a:fillRect/>
          </a:stretch>
        </p:blipFill>
        <p:spPr>
          <a:xfrm rot="-60000">
            <a:off x="2130425" y="593725"/>
            <a:ext cx="4873625" cy="3657600"/>
          </a:xfrm>
        </p:spPr>
      </p:pic>
      <p:sp>
        <p:nvSpPr>
          <p:cNvPr id="4" name="Text Placeholder 3"/>
          <p:cNvSpPr>
            <a:spLocks noGrp="1"/>
          </p:cNvSpPr>
          <p:nvPr>
            <p:ph type="body" sz="half" idx="2"/>
          </p:nvPr>
        </p:nvSpPr>
        <p:spPr/>
        <p:txBody>
          <a:bodyPr/>
          <a:lstStyle/>
          <a:p>
            <a:r>
              <a:rPr lang="en-US" dirty="0" smtClean="0"/>
              <a:t>Compute Time Per Video Length and Total Time Spent Rendering Are Now Available on Demand in Statty2</a:t>
            </a:r>
            <a:endParaRPr lang="en-US" dirty="0"/>
          </a:p>
        </p:txBody>
      </p:sp>
    </p:spTree>
    <p:extLst>
      <p:ext uri="{BB962C8B-B14F-4D97-AF65-F5344CB8AC3E}">
        <p14:creationId xmlns:p14="http://schemas.microsoft.com/office/powerpoint/2010/main" val="31136011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Autolaunch</a:t>
            </a:r>
            <a:r>
              <a:rPr lang="en-US" dirty="0" smtClean="0"/>
              <a:t> Usage Data From Mongo</a:t>
            </a:r>
            <a:endParaRPr lang="en-US" dirty="0"/>
          </a:p>
        </p:txBody>
      </p:sp>
      <p:pic>
        <p:nvPicPr>
          <p:cNvPr id="5" name="Content Placeholder 4" descr="Screen Shot 2013-07-29 at 2.47.18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923" r="1291"/>
          <a:stretch/>
        </p:blipFill>
        <p:spPr>
          <a:xfrm>
            <a:off x="3476928" y="835025"/>
            <a:ext cx="5584407" cy="5151438"/>
          </a:xfrm>
        </p:spPr>
      </p:pic>
      <p:sp>
        <p:nvSpPr>
          <p:cNvPr id="4" name="Text Placeholder 3"/>
          <p:cNvSpPr>
            <a:spLocks noGrp="1"/>
          </p:cNvSpPr>
          <p:nvPr>
            <p:ph type="body" sz="half" idx="2"/>
          </p:nvPr>
        </p:nvSpPr>
        <p:spPr/>
        <p:txBody>
          <a:bodyPr/>
          <a:lstStyle/>
          <a:p>
            <a:r>
              <a:rPr lang="en-US" dirty="0" smtClean="0"/>
              <a:t>Now we can keep track of how long we keep instances in Amazon Web Services Running</a:t>
            </a:r>
            <a:endParaRPr lang="en-US" dirty="0"/>
          </a:p>
        </p:txBody>
      </p:sp>
    </p:spTree>
    <p:extLst>
      <p:ext uri="{BB962C8B-B14F-4D97-AF65-F5344CB8AC3E}">
        <p14:creationId xmlns:p14="http://schemas.microsoft.com/office/powerpoint/2010/main" val="192316341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It!</a:t>
            </a:r>
            <a:endParaRPr lang="en-US" dirty="0"/>
          </a:p>
        </p:txBody>
      </p:sp>
      <p:pic>
        <p:nvPicPr>
          <p:cNvPr id="5" name="Picture Placeholder 4" descr="images.jpeg"/>
          <p:cNvPicPr>
            <a:picLocks noGrp="1" noChangeAspect="1"/>
          </p:cNvPicPr>
          <p:nvPr>
            <p:ph type="pic" idx="1"/>
          </p:nvPr>
        </p:nvPicPr>
        <p:blipFill>
          <a:blip r:embed="rId3">
            <a:extLst>
              <a:ext uri="{28A0092B-C50C-407E-A947-70E740481C1C}">
                <a14:useLocalDpi xmlns:a14="http://schemas.microsoft.com/office/drawing/2010/main" val="0"/>
              </a:ext>
            </a:extLst>
          </a:blip>
          <a:srcRect l="-38948" r="-38948"/>
          <a:stretch>
            <a:fillRect/>
          </a:stretch>
        </p:blipFill>
        <p:spPr/>
      </p:pic>
      <p:sp>
        <p:nvSpPr>
          <p:cNvPr id="3" name="Content Placeholder 2"/>
          <p:cNvSpPr>
            <a:spLocks noGrp="1"/>
          </p:cNvSpPr>
          <p:nvPr>
            <p:ph type="body" sz="half" idx="2"/>
          </p:nvPr>
        </p:nvSpPr>
        <p:spPr/>
        <p:txBody>
          <a:bodyPr>
            <a:normAutofit fontScale="92500" lnSpcReduction="20000"/>
          </a:bodyPr>
          <a:lstStyle/>
          <a:p>
            <a:r>
              <a:rPr lang="en-US" sz="4400" dirty="0" smtClean="0"/>
              <a:t>Questions?</a:t>
            </a:r>
            <a:endParaRPr lang="en-US" sz="4400" dirty="0"/>
          </a:p>
        </p:txBody>
      </p:sp>
    </p:spTree>
    <p:extLst>
      <p:ext uri="{BB962C8B-B14F-4D97-AF65-F5344CB8AC3E}">
        <p14:creationId xmlns:p14="http://schemas.microsoft.com/office/powerpoint/2010/main" val="12223098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Previous Experience</a:t>
            </a:r>
            <a:endParaRPr lang="en-US" dirty="0"/>
          </a:p>
        </p:txBody>
      </p:sp>
      <p:sp>
        <p:nvSpPr>
          <p:cNvPr id="5" name="Content Placeholder 4"/>
          <p:cNvSpPr>
            <a:spLocks noGrp="1"/>
          </p:cNvSpPr>
          <p:nvPr>
            <p:ph sz="quarter" idx="13"/>
          </p:nvPr>
        </p:nvSpPr>
        <p:spPr/>
        <p:txBody>
          <a:bodyPr/>
          <a:lstStyle/>
          <a:p>
            <a:r>
              <a:rPr lang="en-US" dirty="0" smtClean="0"/>
              <a:t>Primarily Java</a:t>
            </a:r>
          </a:p>
          <a:p>
            <a:r>
              <a:rPr lang="en-US" dirty="0" smtClean="0"/>
              <a:t>Good Bit of C</a:t>
            </a:r>
          </a:p>
          <a:p>
            <a:r>
              <a:rPr lang="en-US" dirty="0" smtClean="0"/>
              <a:t>Very Little in High-Level Languages</a:t>
            </a:r>
          </a:p>
          <a:p>
            <a:r>
              <a:rPr lang="en-US" dirty="0" smtClean="0"/>
              <a:t>No Database Experience</a:t>
            </a:r>
            <a:endParaRPr lang="en-US" dirty="0"/>
          </a:p>
        </p:txBody>
      </p:sp>
      <p:pic>
        <p:nvPicPr>
          <p:cNvPr id="15" name="Content Placeholder 14" descr="apple-java-for-mac-02-402x535.png"/>
          <p:cNvPicPr>
            <a:picLocks noGrp="1" noChangeAspect="1"/>
          </p:cNvPicPr>
          <p:nvPr>
            <p:ph sz="quarter" idx="14"/>
          </p:nvPr>
        </p:nvPicPr>
        <p:blipFill>
          <a:blip r:embed="rId3">
            <a:extLst>
              <a:ext uri="{28A0092B-C50C-407E-A947-70E740481C1C}">
                <a14:useLocalDpi xmlns:a14="http://schemas.microsoft.com/office/drawing/2010/main" val="0"/>
              </a:ext>
            </a:extLst>
          </a:blip>
          <a:srcRect l="-11596" r="-11596"/>
          <a:stretch>
            <a:fillRect/>
          </a:stretch>
        </p:blipFill>
        <p:spPr>
          <a:xfrm>
            <a:off x="4645025" y="2038350"/>
            <a:ext cx="3657600" cy="3951288"/>
          </a:xfrm>
        </p:spPr>
      </p:pic>
    </p:spTree>
    <p:extLst>
      <p:ext uri="{BB962C8B-B14F-4D97-AF65-F5344CB8AC3E}">
        <p14:creationId xmlns:p14="http://schemas.microsoft.com/office/powerpoint/2010/main" val="25364451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Learned Here</a:t>
            </a:r>
            <a:endParaRPr lang="en-US" dirty="0"/>
          </a:p>
        </p:txBody>
      </p:sp>
      <p:sp>
        <p:nvSpPr>
          <p:cNvPr id="3" name="Content Placeholder 2"/>
          <p:cNvSpPr>
            <a:spLocks noGrp="1"/>
          </p:cNvSpPr>
          <p:nvPr>
            <p:ph sz="quarter" idx="13"/>
          </p:nvPr>
        </p:nvSpPr>
        <p:spPr/>
        <p:txBody>
          <a:bodyPr/>
          <a:lstStyle/>
          <a:p>
            <a:r>
              <a:rPr lang="en-US" dirty="0" smtClean="0"/>
              <a:t>Ruby</a:t>
            </a:r>
          </a:p>
          <a:p>
            <a:r>
              <a:rPr lang="en-US" dirty="0" smtClean="0"/>
              <a:t>R</a:t>
            </a:r>
          </a:p>
          <a:p>
            <a:r>
              <a:rPr lang="en-US" dirty="0" smtClean="0"/>
              <a:t>JavaScript</a:t>
            </a:r>
          </a:p>
          <a:p>
            <a:r>
              <a:rPr lang="en-US" dirty="0" err="1" smtClean="0"/>
              <a:t>Git</a:t>
            </a:r>
            <a:r>
              <a:rPr lang="en-US" dirty="0" smtClean="0"/>
              <a:t> (not a language, but still relates to programming!)</a:t>
            </a:r>
            <a:endParaRPr lang="en-US" dirty="0"/>
          </a:p>
        </p:txBody>
      </p:sp>
      <p:pic>
        <p:nvPicPr>
          <p:cNvPr id="5" name="Content Placeholder 4" descr="ruby.png"/>
          <p:cNvPicPr>
            <a:picLocks noGrp="1" noChangeAspect="1"/>
          </p:cNvPicPr>
          <p:nvPr>
            <p:ph sz="quarter" idx="14"/>
          </p:nvPr>
        </p:nvPicPr>
        <p:blipFill>
          <a:blip r:embed="rId3">
            <a:extLst>
              <a:ext uri="{28A0092B-C50C-407E-A947-70E740481C1C}">
                <a14:useLocalDpi xmlns:a14="http://schemas.microsoft.com/office/drawing/2010/main" val="0"/>
              </a:ext>
            </a:extLst>
          </a:blip>
          <a:srcRect l="3716" r="3716"/>
          <a:stretch>
            <a:fillRect/>
          </a:stretch>
        </p:blipFill>
        <p:spPr>
          <a:xfrm>
            <a:off x="4645025" y="2038350"/>
            <a:ext cx="3657600" cy="3951288"/>
          </a:xfrm>
        </p:spPr>
      </p:pic>
      <p:pic>
        <p:nvPicPr>
          <p:cNvPr id="6" name="Picture 5" descr="r_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9244" y="5035575"/>
            <a:ext cx="2209874" cy="1676456"/>
          </a:xfrm>
          <a:prstGeom prst="rect">
            <a:avLst/>
          </a:prstGeom>
        </p:spPr>
      </p:pic>
      <p:pic>
        <p:nvPicPr>
          <p:cNvPr id="7" name="Picture 6" descr="JavaScript-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2688" y="4769052"/>
            <a:ext cx="1572337" cy="1556770"/>
          </a:xfrm>
          <a:prstGeom prst="rect">
            <a:avLst/>
          </a:prstGeom>
        </p:spPr>
      </p:pic>
      <p:pic>
        <p:nvPicPr>
          <p:cNvPr id="8" name="Picture 7" descr="878a0ea898da1701df8573ed64a5cc9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42" y="4585414"/>
            <a:ext cx="2103398" cy="2103398"/>
          </a:xfrm>
          <a:prstGeom prst="rect">
            <a:avLst/>
          </a:prstGeom>
        </p:spPr>
      </p:pic>
    </p:spTree>
    <p:extLst>
      <p:ext uri="{BB962C8B-B14F-4D97-AF65-F5344CB8AC3E}">
        <p14:creationId xmlns:p14="http://schemas.microsoft.com/office/powerpoint/2010/main" val="40986236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Ruby and JavaScript</a:t>
            </a:r>
            <a:endParaRPr lang="en-US" dirty="0"/>
          </a:p>
        </p:txBody>
      </p:sp>
      <p:sp>
        <p:nvSpPr>
          <p:cNvPr id="3" name="Content Placeholder 2"/>
          <p:cNvSpPr>
            <a:spLocks noGrp="1"/>
          </p:cNvSpPr>
          <p:nvPr>
            <p:ph sz="quarter" idx="13"/>
          </p:nvPr>
        </p:nvSpPr>
        <p:spPr/>
        <p:txBody>
          <a:bodyPr/>
          <a:lstStyle/>
          <a:p>
            <a:r>
              <a:rPr lang="en-US" dirty="0" smtClean="0"/>
              <a:t>Great Website: </a:t>
            </a:r>
            <a:r>
              <a:rPr lang="en-US" dirty="0" smtClean="0">
                <a:hlinkClick r:id="rId3"/>
              </a:rPr>
              <a:t>Ruby The Hard Way</a:t>
            </a:r>
            <a:endParaRPr lang="en-US" dirty="0" smtClean="0"/>
          </a:p>
          <a:p>
            <a:pPr marL="0" indent="0">
              <a:buNone/>
            </a:pPr>
            <a:r>
              <a:rPr lang="en-US" dirty="0"/>
              <a:t> </a:t>
            </a:r>
            <a:r>
              <a:rPr lang="en-US" dirty="0" smtClean="0"/>
              <a:t>  (Also </a:t>
            </a:r>
            <a:r>
              <a:rPr lang="en-US" dirty="0" smtClean="0">
                <a:hlinkClick r:id="rId4"/>
              </a:rPr>
              <a:t>StackOverflow</a:t>
            </a:r>
            <a:r>
              <a:rPr lang="en-US" dirty="0" smtClean="0"/>
              <a:t>)</a:t>
            </a:r>
          </a:p>
          <a:p>
            <a:r>
              <a:rPr lang="en-US" dirty="0" smtClean="0"/>
              <a:t>For the Technical Details: The Ruby Programming Language</a:t>
            </a:r>
          </a:p>
          <a:p>
            <a:r>
              <a:rPr lang="en-US" dirty="0" smtClean="0"/>
              <a:t>JavaScript: All Over The Internet, But Primarily </a:t>
            </a:r>
            <a:r>
              <a:rPr lang="en-US" dirty="0" smtClean="0">
                <a:hlinkClick r:id="rId4"/>
              </a:rPr>
              <a:t>StackOverflow</a:t>
            </a:r>
            <a:r>
              <a:rPr lang="en-US" dirty="0" smtClean="0"/>
              <a:t>!</a:t>
            </a:r>
            <a:endParaRPr lang="en-US" dirty="0"/>
          </a:p>
        </p:txBody>
      </p:sp>
      <p:pic>
        <p:nvPicPr>
          <p:cNvPr id="5" name="Content Placeholder 4" descr="hummingbird-book-the-ruby-programming-language.jpg"/>
          <p:cNvPicPr>
            <a:picLocks noGrp="1" noChangeAspect="1"/>
          </p:cNvPicPr>
          <p:nvPr>
            <p:ph sz="quarter" idx="14"/>
          </p:nvPr>
        </p:nvPicPr>
        <p:blipFill>
          <a:blip r:embed="rId5">
            <a:extLst>
              <a:ext uri="{28A0092B-C50C-407E-A947-70E740481C1C}">
                <a14:useLocalDpi xmlns:a14="http://schemas.microsoft.com/office/drawing/2010/main" val="0"/>
              </a:ext>
            </a:extLst>
          </a:blip>
          <a:srcRect l="-10433" r="-10433"/>
          <a:stretch>
            <a:fillRect/>
          </a:stretch>
        </p:blipFill>
        <p:spPr/>
      </p:pic>
    </p:spTree>
    <p:extLst>
      <p:ext uri="{BB962C8B-B14F-4D97-AF65-F5344CB8AC3E}">
        <p14:creationId xmlns:p14="http://schemas.microsoft.com/office/powerpoint/2010/main" val="39479503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SQL and Mongo</a:t>
            </a:r>
            <a:endParaRPr lang="en-US" dirty="0"/>
          </a:p>
        </p:txBody>
      </p:sp>
      <p:sp>
        <p:nvSpPr>
          <p:cNvPr id="3" name="Content Placeholder 2"/>
          <p:cNvSpPr>
            <a:spLocks noGrp="1"/>
          </p:cNvSpPr>
          <p:nvPr>
            <p:ph sz="quarter" idx="13"/>
          </p:nvPr>
        </p:nvSpPr>
        <p:spPr/>
        <p:txBody>
          <a:bodyPr/>
          <a:lstStyle/>
          <a:p>
            <a:r>
              <a:rPr lang="en-US" dirty="0" smtClean="0"/>
              <a:t>SQL: </a:t>
            </a:r>
            <a:r>
              <a:rPr lang="en-US" dirty="0" smtClean="0">
                <a:hlinkClick r:id="rId3"/>
              </a:rPr>
              <a:t>Official Reference Manual</a:t>
            </a:r>
            <a:r>
              <a:rPr lang="en-US" dirty="0" smtClean="0"/>
              <a:t> and Basic Concepts from </a:t>
            </a:r>
            <a:r>
              <a:rPr lang="en-US" dirty="0" smtClean="0">
                <a:hlinkClick r:id="rId4"/>
              </a:rPr>
              <a:t>w3schools</a:t>
            </a:r>
            <a:endParaRPr lang="en-US" dirty="0" smtClean="0"/>
          </a:p>
          <a:p>
            <a:r>
              <a:rPr lang="en-US" dirty="0" smtClean="0"/>
              <a:t>Mongo: </a:t>
            </a:r>
            <a:r>
              <a:rPr lang="en-US" dirty="0" smtClean="0">
                <a:hlinkClick r:id="rId5"/>
              </a:rPr>
              <a:t>Official Website</a:t>
            </a:r>
            <a:endParaRPr lang="en-US" dirty="0" smtClean="0"/>
          </a:p>
        </p:txBody>
      </p:sp>
      <p:pic>
        <p:nvPicPr>
          <p:cNvPr id="6" name="Content Placeholder 5" descr="imgres.jpeg"/>
          <p:cNvPicPr>
            <a:picLocks noGrp="1" noChangeAspect="1"/>
          </p:cNvPicPr>
          <p:nvPr>
            <p:ph sz="quarter" idx="14"/>
          </p:nvPr>
        </p:nvPicPr>
        <p:blipFill>
          <a:blip r:embed="rId6">
            <a:extLst>
              <a:ext uri="{28A0092B-C50C-407E-A947-70E740481C1C}">
                <a14:useLocalDpi xmlns:a14="http://schemas.microsoft.com/office/drawing/2010/main" val="0"/>
              </a:ext>
            </a:extLst>
          </a:blip>
          <a:srcRect t="-112837" b="-112837"/>
          <a:stretch>
            <a:fillRect/>
          </a:stretch>
        </p:blipFill>
        <p:spPr>
          <a:xfrm>
            <a:off x="4645152" y="2744677"/>
            <a:ext cx="3657600" cy="3950208"/>
          </a:xfrm>
        </p:spPr>
      </p:pic>
      <p:pic>
        <p:nvPicPr>
          <p:cNvPr id="7" name="Picture 6" descr="logo-mysq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8779" y="1879237"/>
            <a:ext cx="3423662" cy="1771745"/>
          </a:xfrm>
          <a:prstGeom prst="rect">
            <a:avLst/>
          </a:prstGeom>
        </p:spPr>
      </p:pic>
    </p:spTree>
    <p:extLst>
      <p:ext uri="{BB962C8B-B14F-4D97-AF65-F5344CB8AC3E}">
        <p14:creationId xmlns:p14="http://schemas.microsoft.com/office/powerpoint/2010/main" val="37453692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I Worked On</a:t>
            </a:r>
            <a:endParaRPr lang="en-US" dirty="0"/>
          </a:p>
        </p:txBody>
      </p:sp>
      <p:sp>
        <p:nvSpPr>
          <p:cNvPr id="3" name="Content Placeholder 2"/>
          <p:cNvSpPr>
            <a:spLocks noGrp="1"/>
          </p:cNvSpPr>
          <p:nvPr>
            <p:ph idx="1"/>
          </p:nvPr>
        </p:nvSpPr>
        <p:spPr/>
        <p:txBody>
          <a:bodyPr>
            <a:normAutofit lnSpcReduction="10000"/>
          </a:bodyPr>
          <a:lstStyle/>
          <a:p>
            <a:r>
              <a:rPr lang="en-US" dirty="0" smtClean="0"/>
              <a:t>Speeding Up the Analytics </a:t>
            </a:r>
            <a:r>
              <a:rPr lang="en-US" dirty="0" smtClean="0"/>
              <a:t>Dashboard</a:t>
            </a:r>
          </a:p>
          <a:p>
            <a:endParaRPr lang="en-US" dirty="0" smtClean="0"/>
          </a:p>
          <a:p>
            <a:r>
              <a:rPr lang="en-US" dirty="0" smtClean="0"/>
              <a:t>SQL Queries </a:t>
            </a:r>
            <a:r>
              <a:rPr lang="en-US" dirty="0"/>
              <a:t>Across Different Departments–CTA Usage, Character Usage in Title Cards, </a:t>
            </a:r>
            <a:r>
              <a:rPr lang="en-US" dirty="0" err="1"/>
              <a:t>iOS</a:t>
            </a:r>
            <a:r>
              <a:rPr lang="en-US" dirty="0"/>
              <a:t> video creation before/after Creation </a:t>
            </a:r>
            <a:r>
              <a:rPr lang="en-US" dirty="0" smtClean="0"/>
              <a:t>Flow</a:t>
            </a:r>
          </a:p>
          <a:p>
            <a:endParaRPr lang="en-US" dirty="0"/>
          </a:p>
          <a:p>
            <a:r>
              <a:rPr lang="en-US" dirty="0"/>
              <a:t>Statty2–Fixing Widget so rollup field doesn’t </a:t>
            </a:r>
            <a:r>
              <a:rPr lang="en-US" dirty="0" smtClean="0"/>
              <a:t>reset</a:t>
            </a:r>
          </a:p>
          <a:p>
            <a:endParaRPr lang="en-US" dirty="0" smtClean="0"/>
          </a:p>
          <a:p>
            <a:r>
              <a:rPr lang="en-US" dirty="0" smtClean="0"/>
              <a:t>Amazon </a:t>
            </a:r>
            <a:r>
              <a:rPr lang="en-US" dirty="0" smtClean="0"/>
              <a:t>EC2 Metrics–Integrating new report into Statty2, </a:t>
            </a:r>
            <a:r>
              <a:rPr lang="en-US" dirty="0" err="1" smtClean="0"/>
              <a:t>Autolaunch</a:t>
            </a:r>
            <a:r>
              <a:rPr lang="en-US" dirty="0" smtClean="0"/>
              <a:t> data from </a:t>
            </a:r>
            <a:r>
              <a:rPr lang="en-US" dirty="0" err="1" smtClean="0"/>
              <a:t>MongoDB</a:t>
            </a:r>
            <a:endParaRPr lang="en-US" dirty="0"/>
          </a:p>
        </p:txBody>
      </p:sp>
    </p:spTree>
    <p:extLst>
      <p:ext uri="{BB962C8B-B14F-4D97-AF65-F5344CB8AC3E}">
        <p14:creationId xmlns:p14="http://schemas.microsoft.com/office/powerpoint/2010/main" val="16002985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Speeding Up the Analytics </a:t>
            </a:r>
            <a:r>
              <a:rPr lang="en-US" dirty="0" smtClean="0"/>
              <a:t>Dashboard</a:t>
            </a:r>
            <a:endParaRPr lang="en-US" dirty="0"/>
          </a:p>
        </p:txBody>
      </p:sp>
      <p:sp>
        <p:nvSpPr>
          <p:cNvPr id="3" name="Content Placeholder 2"/>
          <p:cNvSpPr>
            <a:spLocks noGrp="1"/>
          </p:cNvSpPr>
          <p:nvPr>
            <p:ph type="body" sz="half" idx="2"/>
          </p:nvPr>
        </p:nvSpPr>
        <p:spPr/>
        <p:txBody>
          <a:bodyPr/>
          <a:lstStyle/>
          <a:p>
            <a:r>
              <a:rPr lang="en-US" dirty="0" smtClean="0"/>
              <a:t>From Scripting Style to Object-Oriented Style–Significant Performance Upgrade</a:t>
            </a:r>
          </a:p>
        </p:txBody>
      </p:sp>
      <p:pic>
        <p:nvPicPr>
          <p:cNvPr id="8" name="Picture Placeholder 7" descr="Screen Shot 2013-07-29 at 9.36.51 AM.png"/>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1655" b="1655"/>
          <a:stretch>
            <a:fillRect/>
          </a:stretch>
        </p:blipFill>
        <p:spPr/>
      </p:pic>
    </p:spTree>
    <p:extLst>
      <p:ext uri="{BB962C8B-B14F-4D97-AF65-F5344CB8AC3E}">
        <p14:creationId xmlns:p14="http://schemas.microsoft.com/office/powerpoint/2010/main" val="26934945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7582" y="436563"/>
            <a:ext cx="8154406" cy="1442674"/>
          </a:xfrm>
        </p:spPr>
        <p:txBody>
          <a:bodyPr/>
          <a:lstStyle/>
          <a:p>
            <a:r>
              <a:rPr lang="en-US" dirty="0" smtClean="0"/>
              <a:t>Before and After: </a:t>
            </a:r>
            <a:r>
              <a:rPr lang="en-US" dirty="0" smtClean="0"/>
              <a:t>Overview</a:t>
            </a:r>
            <a:endParaRPr lang="en-US" dirty="0"/>
          </a:p>
        </p:txBody>
      </p:sp>
      <p:sp>
        <p:nvSpPr>
          <p:cNvPr id="6" name="Content Placeholder 5"/>
          <p:cNvSpPr>
            <a:spLocks noGrp="1"/>
          </p:cNvSpPr>
          <p:nvPr>
            <p:ph sz="quarter" idx="13"/>
          </p:nvPr>
        </p:nvSpPr>
        <p:spPr/>
        <p:txBody>
          <a:bodyPr>
            <a:normAutofit/>
          </a:bodyPr>
          <a:lstStyle/>
          <a:p>
            <a:r>
              <a:rPr lang="en-US" sz="2000" dirty="0" smtClean="0"/>
              <a:t>Obtained All Data From API every time page was refreshed</a:t>
            </a:r>
          </a:p>
          <a:p>
            <a:r>
              <a:rPr lang="en-US" sz="2000" dirty="0" smtClean="0"/>
              <a:t>Performed Data Transforms in Every Instance</a:t>
            </a:r>
          </a:p>
          <a:p>
            <a:r>
              <a:rPr lang="en-US" sz="2000" dirty="0" smtClean="0"/>
              <a:t>Large Monolithic Scripts For Obtaining and Transforming From Each Data Source</a:t>
            </a:r>
          </a:p>
          <a:p>
            <a:r>
              <a:rPr lang="en-US" sz="2000" dirty="0" smtClean="0"/>
              <a:t>Uses </a:t>
            </a:r>
            <a:r>
              <a:rPr lang="en-US" sz="2000" dirty="0" smtClean="0"/>
              <a:t>d3 library </a:t>
            </a:r>
            <a:r>
              <a:rPr lang="en-US" sz="2000" dirty="0" smtClean="0"/>
              <a:t>for </a:t>
            </a:r>
            <a:r>
              <a:rPr lang="en-US" sz="2000" dirty="0" smtClean="0"/>
              <a:t>charting</a:t>
            </a:r>
          </a:p>
          <a:p>
            <a:r>
              <a:rPr lang="en-US" sz="2000" dirty="0" smtClean="0"/>
              <a:t>Very Slow Upon Start Up</a:t>
            </a:r>
            <a:endParaRPr lang="en-US" sz="2000" dirty="0"/>
          </a:p>
        </p:txBody>
      </p:sp>
      <p:sp>
        <p:nvSpPr>
          <p:cNvPr id="7" name="Content Placeholder 6"/>
          <p:cNvSpPr>
            <a:spLocks noGrp="1"/>
          </p:cNvSpPr>
          <p:nvPr>
            <p:ph sz="quarter" idx="14"/>
          </p:nvPr>
        </p:nvSpPr>
        <p:spPr/>
        <p:txBody>
          <a:bodyPr>
            <a:normAutofit lnSpcReduction="10000"/>
          </a:bodyPr>
          <a:lstStyle/>
          <a:p>
            <a:r>
              <a:rPr lang="en-US" sz="2000" dirty="0" smtClean="0"/>
              <a:t>Caches Data Periodically on the server</a:t>
            </a:r>
          </a:p>
          <a:p>
            <a:r>
              <a:rPr lang="en-US" sz="2000" dirty="0" smtClean="0"/>
              <a:t>Performs Data Transforms on Server and Stores it Periodically</a:t>
            </a:r>
          </a:p>
          <a:p>
            <a:r>
              <a:rPr lang="en-US" sz="2000" dirty="0" smtClean="0"/>
              <a:t>Hierarchical Structure With Standard Interfaces Across Levels for Data Exchange</a:t>
            </a:r>
          </a:p>
          <a:p>
            <a:r>
              <a:rPr lang="en-US" sz="2000" dirty="0" smtClean="0"/>
              <a:t>Will use NVD3 (in the future) for charting–nicer looking and easier to scale with new </a:t>
            </a:r>
            <a:r>
              <a:rPr lang="en-US" sz="2000" dirty="0" smtClean="0"/>
              <a:t>data</a:t>
            </a:r>
          </a:p>
          <a:p>
            <a:r>
              <a:rPr lang="en-US" sz="2000" dirty="0" smtClean="0"/>
              <a:t>Much Faster Upon Start Up</a:t>
            </a:r>
            <a:endParaRPr lang="en-US" sz="2000" dirty="0"/>
          </a:p>
        </p:txBody>
      </p:sp>
    </p:spTree>
    <p:extLst>
      <p:ext uri="{BB962C8B-B14F-4D97-AF65-F5344CB8AC3E}">
        <p14:creationId xmlns:p14="http://schemas.microsoft.com/office/powerpoint/2010/main" val="177953162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Sketchbook.thmx</Template>
  <TotalTime>4244</TotalTime>
  <Words>2298</Words>
  <Application>Microsoft Macintosh PowerPoint</Application>
  <PresentationFormat>On-screen Show (4:3)</PresentationFormat>
  <Paragraphs>260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Sketchbook</vt:lpstr>
      <vt:lpstr>8 Weeks at Animoto: Learnings, Musings, Experiences</vt:lpstr>
      <vt:lpstr>Overview</vt:lpstr>
      <vt:lpstr>Previous Experience</vt:lpstr>
      <vt:lpstr>Languages Learned Here</vt:lpstr>
      <vt:lpstr>Learning Ruby and JavaScript</vt:lpstr>
      <vt:lpstr>Learning SQL and Mongo</vt:lpstr>
      <vt:lpstr>Projects I Worked On</vt:lpstr>
      <vt:lpstr>Speeding Up the Analytics Dashboard</vt:lpstr>
      <vt:lpstr>Before and After: Overview</vt:lpstr>
      <vt:lpstr>Structure–Before</vt:lpstr>
      <vt:lpstr>Structure–After</vt:lpstr>
      <vt:lpstr>Database Queries For Different People</vt:lpstr>
      <vt:lpstr>Character Usage in Videos</vt:lpstr>
      <vt:lpstr>iOS Creates Before and After Creation Flow</vt:lpstr>
      <vt:lpstr>CTA Usage</vt:lpstr>
      <vt:lpstr>Revising Statty2</vt:lpstr>
      <vt:lpstr>Preventing Rollup Reset</vt:lpstr>
      <vt:lpstr>Result: More Convenience</vt:lpstr>
      <vt:lpstr>Amazon EC2 Analysis</vt:lpstr>
      <vt:lpstr>A New Report In Statty2</vt:lpstr>
      <vt:lpstr>Autolaunch Usage Data From Mongo</vt:lpstr>
      <vt:lpstr>That’s It!</vt:lpstr>
    </vt:vector>
  </TitlesOfParts>
  <Company>Animoto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weeks at animoto: Learnings, musings, Experiences</dc:title>
  <dc:creator>Atul Tiwary</dc:creator>
  <cp:lastModifiedBy>Atul Tiwary</cp:lastModifiedBy>
  <cp:revision>129</cp:revision>
  <dcterms:created xsi:type="dcterms:W3CDTF">2013-07-26T19:57:47Z</dcterms:created>
  <dcterms:modified xsi:type="dcterms:W3CDTF">2013-07-29T19:51:29Z</dcterms:modified>
</cp:coreProperties>
</file>