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62" r:id="rId7"/>
    <p:sldId id="268" r:id="rId8"/>
    <p:sldId id="269" r:id="rId9"/>
    <p:sldId id="258" r:id="rId10"/>
    <p:sldId id="263" r:id="rId11"/>
    <p:sldId id="267" r:id="rId12"/>
    <p:sldId id="259" r:id="rId13"/>
    <p:sldId id="264" r:id="rId14"/>
    <p:sldId id="257" r:id="rId15"/>
    <p:sldId id="260"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adhyay, Atul" initials="UA" lastIdx="1" clrIdx="0">
    <p:extLst>
      <p:ext uri="{19B8F6BF-5375-455C-9EA6-DF929625EA0E}">
        <p15:presenceInfo xmlns:p15="http://schemas.microsoft.com/office/powerpoint/2012/main" userId="S::Atul.Upadhyay@thomsonreuters.com::97c45c65-1658-4b3c-a52a-02f537314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7D183-5A89-4B1C-94C2-6DCC266C3C7E}" v="86" dt="2020-05-21T22:46:16.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12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padhyay, Atul" userId="97c45c65-1658-4b3c-a52a-02f537314248" providerId="ADAL" clId="{55C7D183-5A89-4B1C-94C2-6DCC266C3C7E}"/>
    <pc:docChg chg="undo custSel mod addSld delSld modSld sldOrd delMainMaster">
      <pc:chgData name="Upadhyay, Atul" userId="97c45c65-1658-4b3c-a52a-02f537314248" providerId="ADAL" clId="{55C7D183-5A89-4B1C-94C2-6DCC266C3C7E}" dt="2020-05-21T22:51:33.760" v="1048" actId="26606"/>
      <pc:docMkLst>
        <pc:docMk/>
      </pc:docMkLst>
      <pc:sldChg chg="modSp">
        <pc:chgData name="Upadhyay, Atul" userId="97c45c65-1658-4b3c-a52a-02f537314248" providerId="ADAL" clId="{55C7D183-5A89-4B1C-94C2-6DCC266C3C7E}" dt="2020-05-21T22:47:31.387" v="964" actId="20577"/>
        <pc:sldMkLst>
          <pc:docMk/>
          <pc:sldMk cId="71174728" sldId="256"/>
        </pc:sldMkLst>
        <pc:spChg chg="mod">
          <ac:chgData name="Upadhyay, Atul" userId="97c45c65-1658-4b3c-a52a-02f537314248" providerId="ADAL" clId="{55C7D183-5A89-4B1C-94C2-6DCC266C3C7E}" dt="2020-05-21T14:59:58.153" v="175" actId="20577"/>
          <ac:spMkLst>
            <pc:docMk/>
            <pc:sldMk cId="71174728" sldId="256"/>
            <ac:spMk id="2" creationId="{C5970FA4-6820-4CA5-8D9E-A9F2AA7FFBC6}"/>
          </ac:spMkLst>
        </pc:spChg>
        <pc:spChg chg="mod">
          <ac:chgData name="Upadhyay, Atul" userId="97c45c65-1658-4b3c-a52a-02f537314248" providerId="ADAL" clId="{55C7D183-5A89-4B1C-94C2-6DCC266C3C7E}" dt="2020-05-21T22:47:31.387" v="964" actId="20577"/>
          <ac:spMkLst>
            <pc:docMk/>
            <pc:sldMk cId="71174728" sldId="256"/>
            <ac:spMk id="3" creationId="{D35C7E5B-4C95-4F73-BCBE-128466D4CC34}"/>
          </ac:spMkLst>
        </pc:spChg>
      </pc:sldChg>
      <pc:sldChg chg="addSp modSp mod setBg setClrOvrMap">
        <pc:chgData name="Upadhyay, Atul" userId="97c45c65-1658-4b3c-a52a-02f537314248" providerId="ADAL" clId="{55C7D183-5A89-4B1C-94C2-6DCC266C3C7E}" dt="2020-05-21T22:50:11.802" v="1023" actId="20577"/>
        <pc:sldMkLst>
          <pc:docMk/>
          <pc:sldMk cId="1878489691" sldId="257"/>
        </pc:sldMkLst>
        <pc:spChg chg="mod">
          <ac:chgData name="Upadhyay, Atul" userId="97c45c65-1658-4b3c-a52a-02f537314248" providerId="ADAL" clId="{55C7D183-5A89-4B1C-94C2-6DCC266C3C7E}" dt="2020-05-21T22:50:11.802" v="1023" actId="20577"/>
          <ac:spMkLst>
            <pc:docMk/>
            <pc:sldMk cId="1878489691" sldId="257"/>
            <ac:spMk id="2" creationId="{17BD628B-E32A-478B-A856-A775210BAE44}"/>
          </ac:spMkLst>
        </pc:spChg>
        <pc:spChg chg="add">
          <ac:chgData name="Upadhyay, Atul" userId="97c45c65-1658-4b3c-a52a-02f537314248" providerId="ADAL" clId="{55C7D183-5A89-4B1C-94C2-6DCC266C3C7E}" dt="2020-05-21T16:53:24.228" v="425" actId="26606"/>
          <ac:spMkLst>
            <pc:docMk/>
            <pc:sldMk cId="1878489691" sldId="257"/>
            <ac:spMk id="10" creationId="{F747F1B4-B831-4277-8AB0-32767F7EB7BF}"/>
          </ac:spMkLst>
        </pc:spChg>
        <pc:spChg chg="add">
          <ac:chgData name="Upadhyay, Atul" userId="97c45c65-1658-4b3c-a52a-02f537314248" providerId="ADAL" clId="{55C7D183-5A89-4B1C-94C2-6DCC266C3C7E}" dt="2020-05-21T16:53:24.228" v="425" actId="26606"/>
          <ac:spMkLst>
            <pc:docMk/>
            <pc:sldMk cId="1878489691" sldId="257"/>
            <ac:spMk id="12" creationId="{D80CFA21-AB7C-4BEB-9BFF-05764FBBF3C6}"/>
          </ac:spMkLst>
        </pc:spChg>
        <pc:spChg chg="add">
          <ac:chgData name="Upadhyay, Atul" userId="97c45c65-1658-4b3c-a52a-02f537314248" providerId="ADAL" clId="{55C7D183-5A89-4B1C-94C2-6DCC266C3C7E}" dt="2020-05-21T16:53:24.228" v="425" actId="26606"/>
          <ac:spMkLst>
            <pc:docMk/>
            <pc:sldMk cId="1878489691" sldId="257"/>
            <ac:spMk id="14" creationId="{12F7E335-851A-4CAE-B09F-E657819D4600}"/>
          </ac:spMkLst>
        </pc:spChg>
        <pc:spChg chg="add">
          <ac:chgData name="Upadhyay, Atul" userId="97c45c65-1658-4b3c-a52a-02f537314248" providerId="ADAL" clId="{55C7D183-5A89-4B1C-94C2-6DCC266C3C7E}" dt="2020-05-21T16:53:24.228" v="425" actId="26606"/>
          <ac:spMkLst>
            <pc:docMk/>
            <pc:sldMk cId="1878489691" sldId="257"/>
            <ac:spMk id="16" creationId="{10B541F0-7F6E-402E-84D8-CF96EACA5FBC}"/>
          </ac:spMkLst>
        </pc:spChg>
        <pc:graphicFrameChg chg="mod modGraphic">
          <ac:chgData name="Upadhyay, Atul" userId="97c45c65-1658-4b3c-a52a-02f537314248" providerId="ADAL" clId="{55C7D183-5A89-4B1C-94C2-6DCC266C3C7E}" dt="2020-05-21T16:53:30.376" v="426" actId="14100"/>
          <ac:graphicFrameMkLst>
            <pc:docMk/>
            <pc:sldMk cId="1878489691" sldId="257"/>
            <ac:graphicFrameMk id="5" creationId="{7D21AA08-3D6E-490A-B376-9E4DBEBD64BD}"/>
          </ac:graphicFrameMkLst>
        </pc:graphicFrameChg>
      </pc:sldChg>
      <pc:sldChg chg="modSp ord">
        <pc:chgData name="Upadhyay, Atul" userId="97c45c65-1658-4b3c-a52a-02f537314248" providerId="ADAL" clId="{55C7D183-5A89-4B1C-94C2-6DCC266C3C7E}" dt="2020-05-21T22:33:24.570" v="803" actId="20577"/>
        <pc:sldMkLst>
          <pc:docMk/>
          <pc:sldMk cId="2955831000" sldId="258"/>
        </pc:sldMkLst>
        <pc:spChg chg="mod">
          <ac:chgData name="Upadhyay, Atul" userId="97c45c65-1658-4b3c-a52a-02f537314248" providerId="ADAL" clId="{55C7D183-5A89-4B1C-94C2-6DCC266C3C7E}" dt="2020-05-21T22:33:24.570" v="803" actId="20577"/>
          <ac:spMkLst>
            <pc:docMk/>
            <pc:sldMk cId="2955831000" sldId="258"/>
            <ac:spMk id="2" creationId="{E77E8604-13AA-4B90-8EE4-4216CC0E71AA}"/>
          </ac:spMkLst>
        </pc:spChg>
      </pc:sldChg>
      <pc:sldChg chg="addSp delSp modSp mod ord setBg setClrOvrMap">
        <pc:chgData name="Upadhyay, Atul" userId="97c45c65-1658-4b3c-a52a-02f537314248" providerId="ADAL" clId="{55C7D183-5A89-4B1C-94C2-6DCC266C3C7E}" dt="2020-05-21T22:50:04.753" v="1010" actId="20577"/>
        <pc:sldMkLst>
          <pc:docMk/>
          <pc:sldMk cId="3609576550" sldId="259"/>
        </pc:sldMkLst>
        <pc:spChg chg="mod">
          <ac:chgData name="Upadhyay, Atul" userId="97c45c65-1658-4b3c-a52a-02f537314248" providerId="ADAL" clId="{55C7D183-5A89-4B1C-94C2-6DCC266C3C7E}" dt="2020-05-21T22:50:04.753" v="1010" actId="20577"/>
          <ac:spMkLst>
            <pc:docMk/>
            <pc:sldMk cId="3609576550" sldId="259"/>
            <ac:spMk id="2" creationId="{F480F45E-65EB-480E-889C-E00B1F8A4A4D}"/>
          </ac:spMkLst>
        </pc:spChg>
        <pc:spChg chg="add del">
          <ac:chgData name="Upadhyay, Atul" userId="97c45c65-1658-4b3c-a52a-02f537314248" providerId="ADAL" clId="{55C7D183-5A89-4B1C-94C2-6DCC266C3C7E}" dt="2020-05-21T22:03:29.449" v="477"/>
          <ac:spMkLst>
            <pc:docMk/>
            <pc:sldMk cId="3609576550" sldId="259"/>
            <ac:spMk id="3" creationId="{8FF9C632-BD7A-4BC5-ACF7-CE34BC3560DB}"/>
          </ac:spMkLst>
        </pc:spChg>
        <pc:spChg chg="add del mod">
          <ac:chgData name="Upadhyay, Atul" userId="97c45c65-1658-4b3c-a52a-02f537314248" providerId="ADAL" clId="{55C7D183-5A89-4B1C-94C2-6DCC266C3C7E}" dt="2020-05-20T14:33:50.633" v="103" actId="26606"/>
          <ac:spMkLst>
            <pc:docMk/>
            <pc:sldMk cId="3609576550" sldId="259"/>
            <ac:spMk id="3" creationId="{F2F42F5C-38D6-4946-827B-E985BDAEADE6}"/>
          </ac:spMkLst>
        </pc:spChg>
        <pc:spChg chg="add del">
          <ac:chgData name="Upadhyay, Atul" userId="97c45c65-1658-4b3c-a52a-02f537314248" providerId="ADAL" clId="{55C7D183-5A89-4B1C-94C2-6DCC266C3C7E}" dt="2020-05-20T14:33:50.633" v="102" actId="26606"/>
          <ac:spMkLst>
            <pc:docMk/>
            <pc:sldMk cId="3609576550" sldId="259"/>
            <ac:spMk id="7" creationId="{F2F42F5C-38D6-4946-827B-E985BDAEADE6}"/>
          </ac:spMkLst>
        </pc:spChg>
        <pc:spChg chg="add del">
          <ac:chgData name="Upadhyay, Atul" userId="97c45c65-1658-4b3c-a52a-02f537314248" providerId="ADAL" clId="{55C7D183-5A89-4B1C-94C2-6DCC266C3C7E}" dt="2020-05-20T14:33:50.633" v="102" actId="26606"/>
          <ac:spMkLst>
            <pc:docMk/>
            <pc:sldMk cId="3609576550" sldId="259"/>
            <ac:spMk id="8" creationId="{923E8915-D2AA-4327-A45A-972C3CA9574B}"/>
          </ac:spMkLst>
        </pc:spChg>
        <pc:spChg chg="add del">
          <ac:chgData name="Upadhyay, Atul" userId="97c45c65-1658-4b3c-a52a-02f537314248" providerId="ADAL" clId="{55C7D183-5A89-4B1C-94C2-6DCC266C3C7E}" dt="2020-05-20T14:33:50.633" v="102" actId="26606"/>
          <ac:spMkLst>
            <pc:docMk/>
            <pc:sldMk cId="3609576550" sldId="259"/>
            <ac:spMk id="10" creationId="{8302FC3C-9804-4950-B721-5FD704BA6065}"/>
          </ac:spMkLst>
        </pc:spChg>
        <pc:spChg chg="add del">
          <ac:chgData name="Upadhyay, Atul" userId="97c45c65-1658-4b3c-a52a-02f537314248" providerId="ADAL" clId="{55C7D183-5A89-4B1C-94C2-6DCC266C3C7E}" dt="2020-05-20T14:33:50.633" v="102" actId="26606"/>
          <ac:spMkLst>
            <pc:docMk/>
            <pc:sldMk cId="3609576550" sldId="259"/>
            <ac:spMk id="16" creationId="{F3798573-F27B-47EB-8EA4-7EE34954C2D6}"/>
          </ac:spMkLst>
        </pc:spChg>
        <pc:spChg chg="add del">
          <ac:chgData name="Upadhyay, Atul" userId="97c45c65-1658-4b3c-a52a-02f537314248" providerId="ADAL" clId="{55C7D183-5A89-4B1C-94C2-6DCC266C3C7E}" dt="2020-05-21T14:57:20.498" v="144" actId="26606"/>
          <ac:spMkLst>
            <pc:docMk/>
            <pc:sldMk cId="3609576550" sldId="259"/>
            <ac:spMk id="18" creationId="{74CD14DB-BB81-479F-A1FC-1C75640E9F84}"/>
          </ac:spMkLst>
        </pc:spChg>
        <pc:spChg chg="add del">
          <ac:chgData name="Upadhyay, Atul" userId="97c45c65-1658-4b3c-a52a-02f537314248" providerId="ADAL" clId="{55C7D183-5A89-4B1C-94C2-6DCC266C3C7E}" dt="2020-05-21T14:57:20.498" v="144" actId="26606"/>
          <ac:spMkLst>
            <pc:docMk/>
            <pc:sldMk cId="3609576550" sldId="259"/>
            <ac:spMk id="19" creationId="{C943A91B-7CA7-4592-A975-73B1BF8C4C74}"/>
          </ac:spMkLst>
        </pc:spChg>
        <pc:spChg chg="add del">
          <ac:chgData name="Upadhyay, Atul" userId="97c45c65-1658-4b3c-a52a-02f537314248" providerId="ADAL" clId="{55C7D183-5A89-4B1C-94C2-6DCC266C3C7E}" dt="2020-05-21T14:57:20.498" v="144" actId="26606"/>
          <ac:spMkLst>
            <pc:docMk/>
            <pc:sldMk cId="3609576550" sldId="259"/>
            <ac:spMk id="20" creationId="{EC471314-E46A-414B-8D91-74880E84F187}"/>
          </ac:spMkLst>
        </pc:spChg>
        <pc:spChg chg="add del">
          <ac:chgData name="Upadhyay, Atul" userId="97c45c65-1658-4b3c-a52a-02f537314248" providerId="ADAL" clId="{55C7D183-5A89-4B1C-94C2-6DCC266C3C7E}" dt="2020-05-21T14:57:20.498" v="144" actId="26606"/>
          <ac:spMkLst>
            <pc:docMk/>
            <pc:sldMk cId="3609576550" sldId="259"/>
            <ac:spMk id="21" creationId="{6A681326-1C9D-44A3-A627-3871BDAE4127}"/>
          </ac:spMkLst>
        </pc:spChg>
        <pc:spChg chg="add mod">
          <ac:chgData name="Upadhyay, Atul" userId="97c45c65-1658-4b3c-a52a-02f537314248" providerId="ADAL" clId="{55C7D183-5A89-4B1C-94C2-6DCC266C3C7E}" dt="2020-05-21T22:38:11.660" v="825" actId="113"/>
          <ac:spMkLst>
            <pc:docMk/>
            <pc:sldMk cId="3609576550" sldId="259"/>
            <ac:spMk id="22" creationId="{F2F42F5C-38D6-4946-827B-E985BDAEADE6}"/>
          </ac:spMkLst>
        </pc:spChg>
        <pc:spChg chg="add del">
          <ac:chgData name="Upadhyay, Atul" userId="97c45c65-1658-4b3c-a52a-02f537314248" providerId="ADAL" clId="{55C7D183-5A89-4B1C-94C2-6DCC266C3C7E}" dt="2020-05-21T14:57:20.462" v="143" actId="26606"/>
          <ac:spMkLst>
            <pc:docMk/>
            <pc:sldMk cId="3609576550" sldId="259"/>
            <ac:spMk id="24" creationId="{270BDA80-627C-422A-AFFD-B7F1DC0F7734}"/>
          </ac:spMkLst>
        </pc:spChg>
        <pc:spChg chg="add del">
          <ac:chgData name="Upadhyay, Atul" userId="97c45c65-1658-4b3c-a52a-02f537314248" providerId="ADAL" clId="{55C7D183-5A89-4B1C-94C2-6DCC266C3C7E}" dt="2020-05-21T14:56:56.504" v="134" actId="26606"/>
          <ac:spMkLst>
            <pc:docMk/>
            <pc:sldMk cId="3609576550" sldId="259"/>
            <ac:spMk id="27" creationId="{052BEFF1-896C-45B1-B02C-96A6A1BC389A}"/>
          </ac:spMkLst>
        </pc:spChg>
        <pc:spChg chg="add del">
          <ac:chgData name="Upadhyay, Atul" userId="97c45c65-1658-4b3c-a52a-02f537314248" providerId="ADAL" clId="{55C7D183-5A89-4B1C-94C2-6DCC266C3C7E}" dt="2020-05-21T14:56:56.504" v="134" actId="26606"/>
          <ac:spMkLst>
            <pc:docMk/>
            <pc:sldMk cId="3609576550" sldId="259"/>
            <ac:spMk id="29" creationId="{BB237A14-61B1-4C00-A670-5D8D68A8668E}"/>
          </ac:spMkLst>
        </pc:spChg>
        <pc:spChg chg="add del">
          <ac:chgData name="Upadhyay, Atul" userId="97c45c65-1658-4b3c-a52a-02f537314248" providerId="ADAL" clId="{55C7D183-5A89-4B1C-94C2-6DCC266C3C7E}" dt="2020-05-21T14:56:56.504" v="134" actId="26606"/>
          <ac:spMkLst>
            <pc:docMk/>
            <pc:sldMk cId="3609576550" sldId="259"/>
            <ac:spMk id="31" creationId="{8598F259-6F54-47A3-8D13-1603D786A328}"/>
          </ac:spMkLst>
        </pc:spChg>
        <pc:spChg chg="add del">
          <ac:chgData name="Upadhyay, Atul" userId="97c45c65-1658-4b3c-a52a-02f537314248" providerId="ADAL" clId="{55C7D183-5A89-4B1C-94C2-6DCC266C3C7E}" dt="2020-05-21T14:56:56.504" v="134" actId="26606"/>
          <ac:spMkLst>
            <pc:docMk/>
            <pc:sldMk cId="3609576550" sldId="259"/>
            <ac:spMk id="33" creationId="{0BA768A8-4FED-4ED8-9E46-6BE72188ECD2}"/>
          </ac:spMkLst>
        </pc:spChg>
        <pc:spChg chg="add del">
          <ac:chgData name="Upadhyay, Atul" userId="97c45c65-1658-4b3c-a52a-02f537314248" providerId="ADAL" clId="{55C7D183-5A89-4B1C-94C2-6DCC266C3C7E}" dt="2020-05-21T14:57:04.258" v="136" actId="26606"/>
          <ac:spMkLst>
            <pc:docMk/>
            <pc:sldMk cId="3609576550" sldId="259"/>
            <ac:spMk id="35" creationId="{0D9B8FD4-CDEB-4EB4-B4DE-C89E11938958}"/>
          </ac:spMkLst>
        </pc:spChg>
        <pc:spChg chg="add del">
          <ac:chgData name="Upadhyay, Atul" userId="97c45c65-1658-4b3c-a52a-02f537314248" providerId="ADAL" clId="{55C7D183-5A89-4B1C-94C2-6DCC266C3C7E}" dt="2020-05-21T14:57:04.258" v="136" actId="26606"/>
          <ac:spMkLst>
            <pc:docMk/>
            <pc:sldMk cId="3609576550" sldId="259"/>
            <ac:spMk id="36" creationId="{5A2E3D1D-9E9F-4739-BA14-D4D7FA9FBDD1}"/>
          </ac:spMkLst>
        </pc:spChg>
        <pc:spChg chg="add del">
          <ac:chgData name="Upadhyay, Atul" userId="97c45c65-1658-4b3c-a52a-02f537314248" providerId="ADAL" clId="{55C7D183-5A89-4B1C-94C2-6DCC266C3C7E}" dt="2020-05-21T14:57:04.258" v="136" actId="26606"/>
          <ac:spMkLst>
            <pc:docMk/>
            <pc:sldMk cId="3609576550" sldId="259"/>
            <ac:spMk id="37" creationId="{1FFB365B-E9DC-4859-B8AB-CB83EEBE4E28}"/>
          </ac:spMkLst>
        </pc:spChg>
        <pc:spChg chg="add del">
          <ac:chgData name="Upadhyay, Atul" userId="97c45c65-1658-4b3c-a52a-02f537314248" providerId="ADAL" clId="{55C7D183-5A89-4B1C-94C2-6DCC266C3C7E}" dt="2020-05-21T14:57:04.258" v="136" actId="26606"/>
          <ac:spMkLst>
            <pc:docMk/>
            <pc:sldMk cId="3609576550" sldId="259"/>
            <ac:spMk id="38" creationId="{8ADAB9C8-EB37-4914-A699-C716FC8FE4FE}"/>
          </ac:spMkLst>
        </pc:spChg>
        <pc:spChg chg="add del">
          <ac:chgData name="Upadhyay, Atul" userId="97c45c65-1658-4b3c-a52a-02f537314248" providerId="ADAL" clId="{55C7D183-5A89-4B1C-94C2-6DCC266C3C7E}" dt="2020-05-21T14:57:08.001" v="138" actId="26606"/>
          <ac:spMkLst>
            <pc:docMk/>
            <pc:sldMk cId="3609576550" sldId="259"/>
            <ac:spMk id="40" creationId="{74CD14DB-BB81-479F-A1FC-1C75640E9F84}"/>
          </ac:spMkLst>
        </pc:spChg>
        <pc:spChg chg="add del">
          <ac:chgData name="Upadhyay, Atul" userId="97c45c65-1658-4b3c-a52a-02f537314248" providerId="ADAL" clId="{55C7D183-5A89-4B1C-94C2-6DCC266C3C7E}" dt="2020-05-21T14:57:08.001" v="138" actId="26606"/>
          <ac:spMkLst>
            <pc:docMk/>
            <pc:sldMk cId="3609576550" sldId="259"/>
            <ac:spMk id="41" creationId="{C943A91B-7CA7-4592-A975-73B1BF8C4C74}"/>
          </ac:spMkLst>
        </pc:spChg>
        <pc:spChg chg="add del">
          <ac:chgData name="Upadhyay, Atul" userId="97c45c65-1658-4b3c-a52a-02f537314248" providerId="ADAL" clId="{55C7D183-5A89-4B1C-94C2-6DCC266C3C7E}" dt="2020-05-21T14:57:08.001" v="138" actId="26606"/>
          <ac:spMkLst>
            <pc:docMk/>
            <pc:sldMk cId="3609576550" sldId="259"/>
            <ac:spMk id="42" creationId="{EC471314-E46A-414B-8D91-74880E84F187}"/>
          </ac:spMkLst>
        </pc:spChg>
        <pc:spChg chg="add del">
          <ac:chgData name="Upadhyay, Atul" userId="97c45c65-1658-4b3c-a52a-02f537314248" providerId="ADAL" clId="{55C7D183-5A89-4B1C-94C2-6DCC266C3C7E}" dt="2020-05-21T14:57:08.001" v="138" actId="26606"/>
          <ac:spMkLst>
            <pc:docMk/>
            <pc:sldMk cId="3609576550" sldId="259"/>
            <ac:spMk id="43" creationId="{6A681326-1C9D-44A3-A627-3871BDAE4127}"/>
          </ac:spMkLst>
        </pc:spChg>
        <pc:graphicFrameChg chg="add del">
          <ac:chgData name="Upadhyay, Atul" userId="97c45c65-1658-4b3c-a52a-02f537314248" providerId="ADAL" clId="{55C7D183-5A89-4B1C-94C2-6DCC266C3C7E}" dt="2020-05-20T14:33:41.070" v="100" actId="26606"/>
          <ac:graphicFrameMkLst>
            <pc:docMk/>
            <pc:sldMk cId="3609576550" sldId="259"/>
            <ac:graphicFrameMk id="5" creationId="{5114AD99-39CF-4F2F-B1FE-7B2B71F6B514}"/>
          </ac:graphicFrameMkLst>
        </pc:graphicFrameChg>
        <pc:picChg chg="add del">
          <ac:chgData name="Upadhyay, Atul" userId="97c45c65-1658-4b3c-a52a-02f537314248" providerId="ADAL" clId="{55C7D183-5A89-4B1C-94C2-6DCC266C3C7E}" dt="2020-05-20T14:33:50.633" v="102" actId="26606"/>
          <ac:picMkLst>
            <pc:docMk/>
            <pc:sldMk cId="3609576550" sldId="259"/>
            <ac:picMk id="14" creationId="{3BC6EBB2-9BDC-4075-BA6B-43A9FBF9C86C}"/>
          </ac:picMkLst>
        </pc:picChg>
        <pc:picChg chg="add">
          <ac:chgData name="Upadhyay, Atul" userId="97c45c65-1658-4b3c-a52a-02f537314248" providerId="ADAL" clId="{55C7D183-5A89-4B1C-94C2-6DCC266C3C7E}" dt="2020-05-21T14:57:20.498" v="144" actId="26606"/>
          <ac:picMkLst>
            <pc:docMk/>
            <pc:sldMk cId="3609576550" sldId="259"/>
            <ac:picMk id="26" creationId="{F61D376C-3406-45D0-9554-4035C9607AC8}"/>
          </ac:picMkLst>
        </pc:picChg>
        <pc:cxnChg chg="add del">
          <ac:chgData name="Upadhyay, Atul" userId="97c45c65-1658-4b3c-a52a-02f537314248" providerId="ADAL" clId="{55C7D183-5A89-4B1C-94C2-6DCC266C3C7E}" dt="2020-05-20T14:33:50.633" v="102" actId="26606"/>
          <ac:cxnSpMkLst>
            <pc:docMk/>
            <pc:sldMk cId="3609576550" sldId="259"/>
            <ac:cxnSpMk id="12" creationId="{6B9695BD-ECF6-49CA-8877-8C493193C65D}"/>
          </ac:cxnSpMkLst>
        </pc:cxnChg>
      </pc:sldChg>
      <pc:sldChg chg="addSp delSp modSp add mod setBg setClrOvrMap">
        <pc:chgData name="Upadhyay, Atul" userId="97c45c65-1658-4b3c-a52a-02f537314248" providerId="ADAL" clId="{55C7D183-5A89-4B1C-94C2-6DCC266C3C7E}" dt="2020-05-21T22:50:26.697" v="1043" actId="14100"/>
        <pc:sldMkLst>
          <pc:docMk/>
          <pc:sldMk cId="3061988170" sldId="260"/>
        </pc:sldMkLst>
        <pc:spChg chg="mod">
          <ac:chgData name="Upadhyay, Atul" userId="97c45c65-1658-4b3c-a52a-02f537314248" providerId="ADAL" clId="{55C7D183-5A89-4B1C-94C2-6DCC266C3C7E}" dt="2020-05-21T22:50:26.697" v="1043" actId="14100"/>
          <ac:spMkLst>
            <pc:docMk/>
            <pc:sldMk cId="3061988170" sldId="260"/>
            <ac:spMk id="2" creationId="{13D186B9-71EB-4C95-81C9-893FC01D15B0}"/>
          </ac:spMkLst>
        </pc:spChg>
        <pc:spChg chg="add del mod">
          <ac:chgData name="Upadhyay, Atul" userId="97c45c65-1658-4b3c-a52a-02f537314248" providerId="ADAL" clId="{55C7D183-5A89-4B1C-94C2-6DCC266C3C7E}" dt="2020-05-21T16:54:06.643" v="434" actId="26606"/>
          <ac:spMkLst>
            <pc:docMk/>
            <pc:sldMk cId="3061988170" sldId="260"/>
            <ac:spMk id="3" creationId="{8EA7CF58-4369-4AAB-87FC-7F80DF1CC921}"/>
          </ac:spMkLst>
        </pc:spChg>
        <pc:spChg chg="add del">
          <ac:chgData name="Upadhyay, Atul" userId="97c45c65-1658-4b3c-a52a-02f537314248" providerId="ADAL" clId="{55C7D183-5A89-4B1C-94C2-6DCC266C3C7E}" dt="2020-05-21T16:54:06.643" v="434" actId="26606"/>
          <ac:spMkLst>
            <pc:docMk/>
            <pc:sldMk cId="3061988170" sldId="260"/>
            <ac:spMk id="8" creationId="{0D9B8FD4-CDEB-4EB4-B4DE-C89E11938958}"/>
          </ac:spMkLst>
        </pc:spChg>
        <pc:spChg chg="add del">
          <ac:chgData name="Upadhyay, Atul" userId="97c45c65-1658-4b3c-a52a-02f537314248" providerId="ADAL" clId="{55C7D183-5A89-4B1C-94C2-6DCC266C3C7E}" dt="2020-05-21T16:54:06.643" v="434" actId="26606"/>
          <ac:spMkLst>
            <pc:docMk/>
            <pc:sldMk cId="3061988170" sldId="260"/>
            <ac:spMk id="10" creationId="{5A2E3D1D-9E9F-4739-BA14-D4D7FA9FBDD1}"/>
          </ac:spMkLst>
        </pc:spChg>
        <pc:spChg chg="add del">
          <ac:chgData name="Upadhyay, Atul" userId="97c45c65-1658-4b3c-a52a-02f537314248" providerId="ADAL" clId="{55C7D183-5A89-4B1C-94C2-6DCC266C3C7E}" dt="2020-05-21T16:54:06.643" v="434" actId="26606"/>
          <ac:spMkLst>
            <pc:docMk/>
            <pc:sldMk cId="3061988170" sldId="260"/>
            <ac:spMk id="12" creationId="{1FFB365B-E9DC-4859-B8AB-CB83EEBE4E28}"/>
          </ac:spMkLst>
        </pc:spChg>
        <pc:spChg chg="add del">
          <ac:chgData name="Upadhyay, Atul" userId="97c45c65-1658-4b3c-a52a-02f537314248" providerId="ADAL" clId="{55C7D183-5A89-4B1C-94C2-6DCC266C3C7E}" dt="2020-05-21T16:54:06.643" v="434" actId="26606"/>
          <ac:spMkLst>
            <pc:docMk/>
            <pc:sldMk cId="3061988170" sldId="260"/>
            <ac:spMk id="14" creationId="{8ADAB9C8-EB37-4914-A699-C716FC8FE4FE}"/>
          </ac:spMkLst>
        </pc:spChg>
        <pc:spChg chg="add del">
          <ac:chgData name="Upadhyay, Atul" userId="97c45c65-1658-4b3c-a52a-02f537314248" providerId="ADAL" clId="{55C7D183-5A89-4B1C-94C2-6DCC266C3C7E}" dt="2020-05-21T16:54:02.484" v="431" actId="26606"/>
          <ac:spMkLst>
            <pc:docMk/>
            <pc:sldMk cId="3061988170" sldId="260"/>
            <ac:spMk id="19" creationId="{74CD14DB-BB81-479F-A1FC-1C75640E9F84}"/>
          </ac:spMkLst>
        </pc:spChg>
        <pc:spChg chg="add del">
          <ac:chgData name="Upadhyay, Atul" userId="97c45c65-1658-4b3c-a52a-02f537314248" providerId="ADAL" clId="{55C7D183-5A89-4B1C-94C2-6DCC266C3C7E}" dt="2020-05-21T16:53:47.252" v="428" actId="26606"/>
          <ac:spMkLst>
            <pc:docMk/>
            <pc:sldMk cId="3061988170" sldId="260"/>
            <ac:spMk id="20" creationId="{F747F1B4-B831-4277-8AB0-32767F7EB7BF}"/>
          </ac:spMkLst>
        </pc:spChg>
        <pc:spChg chg="add del">
          <ac:chgData name="Upadhyay, Atul" userId="97c45c65-1658-4b3c-a52a-02f537314248" providerId="ADAL" clId="{55C7D183-5A89-4B1C-94C2-6DCC266C3C7E}" dt="2020-05-21T16:54:02.484" v="431" actId="26606"/>
          <ac:spMkLst>
            <pc:docMk/>
            <pc:sldMk cId="3061988170" sldId="260"/>
            <ac:spMk id="21" creationId="{C943A91B-7CA7-4592-A975-73B1BF8C4C74}"/>
          </ac:spMkLst>
        </pc:spChg>
        <pc:spChg chg="add del">
          <ac:chgData name="Upadhyay, Atul" userId="97c45c65-1658-4b3c-a52a-02f537314248" providerId="ADAL" clId="{55C7D183-5A89-4B1C-94C2-6DCC266C3C7E}" dt="2020-05-21T16:53:47.252" v="428" actId="26606"/>
          <ac:spMkLst>
            <pc:docMk/>
            <pc:sldMk cId="3061988170" sldId="260"/>
            <ac:spMk id="22" creationId="{D80CFA21-AB7C-4BEB-9BFF-05764FBBF3C6}"/>
          </ac:spMkLst>
        </pc:spChg>
        <pc:spChg chg="add del">
          <ac:chgData name="Upadhyay, Atul" userId="97c45c65-1658-4b3c-a52a-02f537314248" providerId="ADAL" clId="{55C7D183-5A89-4B1C-94C2-6DCC266C3C7E}" dt="2020-05-21T16:54:02.484" v="431" actId="26606"/>
          <ac:spMkLst>
            <pc:docMk/>
            <pc:sldMk cId="3061988170" sldId="260"/>
            <ac:spMk id="23" creationId="{EC471314-E46A-414B-8D91-74880E84F187}"/>
          </ac:spMkLst>
        </pc:spChg>
        <pc:spChg chg="add del">
          <ac:chgData name="Upadhyay, Atul" userId="97c45c65-1658-4b3c-a52a-02f537314248" providerId="ADAL" clId="{55C7D183-5A89-4B1C-94C2-6DCC266C3C7E}" dt="2020-05-21T16:53:47.252" v="428" actId="26606"/>
          <ac:spMkLst>
            <pc:docMk/>
            <pc:sldMk cId="3061988170" sldId="260"/>
            <ac:spMk id="24" creationId="{12F7E335-851A-4CAE-B09F-E657819D4600}"/>
          </ac:spMkLst>
        </pc:spChg>
        <pc:spChg chg="add del">
          <ac:chgData name="Upadhyay, Atul" userId="97c45c65-1658-4b3c-a52a-02f537314248" providerId="ADAL" clId="{55C7D183-5A89-4B1C-94C2-6DCC266C3C7E}" dt="2020-05-21T16:54:02.484" v="431" actId="26606"/>
          <ac:spMkLst>
            <pc:docMk/>
            <pc:sldMk cId="3061988170" sldId="260"/>
            <ac:spMk id="25" creationId="{6A681326-1C9D-44A3-A627-3871BDAE4127}"/>
          </ac:spMkLst>
        </pc:spChg>
        <pc:spChg chg="add del">
          <ac:chgData name="Upadhyay, Atul" userId="97c45c65-1658-4b3c-a52a-02f537314248" providerId="ADAL" clId="{55C7D183-5A89-4B1C-94C2-6DCC266C3C7E}" dt="2020-05-21T16:53:47.252" v="428" actId="26606"/>
          <ac:spMkLst>
            <pc:docMk/>
            <pc:sldMk cId="3061988170" sldId="260"/>
            <ac:spMk id="26" creationId="{10B541F0-7F6E-402E-84D8-CF96EACA5FBC}"/>
          </ac:spMkLst>
        </pc:spChg>
        <pc:spChg chg="add del mod">
          <ac:chgData name="Upadhyay, Atul" userId="97c45c65-1658-4b3c-a52a-02f537314248" providerId="ADAL" clId="{55C7D183-5A89-4B1C-94C2-6DCC266C3C7E}" dt="2020-05-21T16:54:02.484" v="431" actId="26606"/>
          <ac:spMkLst>
            <pc:docMk/>
            <pc:sldMk cId="3061988170" sldId="260"/>
            <ac:spMk id="28" creationId="{8EA7CF58-4369-4AAB-87FC-7F80DF1CC921}"/>
          </ac:spMkLst>
        </pc:spChg>
        <pc:spChg chg="add del">
          <ac:chgData name="Upadhyay, Atul" userId="97c45c65-1658-4b3c-a52a-02f537314248" providerId="ADAL" clId="{55C7D183-5A89-4B1C-94C2-6DCC266C3C7E}" dt="2020-05-21T22:20:29.092" v="547" actId="26606"/>
          <ac:spMkLst>
            <pc:docMk/>
            <pc:sldMk cId="3061988170" sldId="260"/>
            <ac:spMk id="32" creationId="{74CD14DB-BB81-479F-A1FC-1C75640E9F84}"/>
          </ac:spMkLst>
        </pc:spChg>
        <pc:spChg chg="add del">
          <ac:chgData name="Upadhyay, Atul" userId="97c45c65-1658-4b3c-a52a-02f537314248" providerId="ADAL" clId="{55C7D183-5A89-4B1C-94C2-6DCC266C3C7E}" dt="2020-05-21T22:20:29.092" v="547" actId="26606"/>
          <ac:spMkLst>
            <pc:docMk/>
            <pc:sldMk cId="3061988170" sldId="260"/>
            <ac:spMk id="33" creationId="{C943A91B-7CA7-4592-A975-73B1BF8C4C74}"/>
          </ac:spMkLst>
        </pc:spChg>
        <pc:spChg chg="add del">
          <ac:chgData name="Upadhyay, Atul" userId="97c45c65-1658-4b3c-a52a-02f537314248" providerId="ADAL" clId="{55C7D183-5A89-4B1C-94C2-6DCC266C3C7E}" dt="2020-05-21T22:20:29.092" v="547" actId="26606"/>
          <ac:spMkLst>
            <pc:docMk/>
            <pc:sldMk cId="3061988170" sldId="260"/>
            <ac:spMk id="34" creationId="{EC471314-E46A-414B-8D91-74880E84F187}"/>
          </ac:spMkLst>
        </pc:spChg>
        <pc:spChg chg="add del">
          <ac:chgData name="Upadhyay, Atul" userId="97c45c65-1658-4b3c-a52a-02f537314248" providerId="ADAL" clId="{55C7D183-5A89-4B1C-94C2-6DCC266C3C7E}" dt="2020-05-21T22:20:29.092" v="547" actId="26606"/>
          <ac:spMkLst>
            <pc:docMk/>
            <pc:sldMk cId="3061988170" sldId="260"/>
            <ac:spMk id="35" creationId="{6A681326-1C9D-44A3-A627-3871BDAE4127}"/>
          </ac:spMkLst>
        </pc:spChg>
        <pc:spChg chg="add del mod">
          <ac:chgData name="Upadhyay, Atul" userId="97c45c65-1658-4b3c-a52a-02f537314248" providerId="ADAL" clId="{55C7D183-5A89-4B1C-94C2-6DCC266C3C7E}" dt="2020-05-21T22:20:29.092" v="547" actId="26606"/>
          <ac:spMkLst>
            <pc:docMk/>
            <pc:sldMk cId="3061988170" sldId="260"/>
            <ac:spMk id="36" creationId="{8EA7CF58-4369-4AAB-87FC-7F80DF1CC921}"/>
          </ac:spMkLst>
        </pc:spChg>
        <pc:spChg chg="add del">
          <ac:chgData name="Upadhyay, Atul" userId="97c45c65-1658-4b3c-a52a-02f537314248" providerId="ADAL" clId="{55C7D183-5A89-4B1C-94C2-6DCC266C3C7E}" dt="2020-05-21T22:20:29.078" v="546" actId="26606"/>
          <ac:spMkLst>
            <pc:docMk/>
            <pc:sldMk cId="3061988170" sldId="260"/>
            <ac:spMk id="41" creationId="{74CD14DB-BB81-479F-A1FC-1C75640E9F84}"/>
          </ac:spMkLst>
        </pc:spChg>
        <pc:spChg chg="add del">
          <ac:chgData name="Upadhyay, Atul" userId="97c45c65-1658-4b3c-a52a-02f537314248" providerId="ADAL" clId="{55C7D183-5A89-4B1C-94C2-6DCC266C3C7E}" dt="2020-05-21T22:20:16.596" v="540" actId="26606"/>
          <ac:spMkLst>
            <pc:docMk/>
            <pc:sldMk cId="3061988170" sldId="260"/>
            <ac:spMk id="42" creationId="{F747F1B4-B831-4277-8AB0-32767F7EB7BF}"/>
          </ac:spMkLst>
        </pc:spChg>
        <pc:spChg chg="add del">
          <ac:chgData name="Upadhyay, Atul" userId="97c45c65-1658-4b3c-a52a-02f537314248" providerId="ADAL" clId="{55C7D183-5A89-4B1C-94C2-6DCC266C3C7E}" dt="2020-05-21T22:20:29.078" v="546" actId="26606"/>
          <ac:spMkLst>
            <pc:docMk/>
            <pc:sldMk cId="3061988170" sldId="260"/>
            <ac:spMk id="43" creationId="{C943A91B-7CA7-4592-A975-73B1BF8C4C74}"/>
          </ac:spMkLst>
        </pc:spChg>
        <pc:spChg chg="add del">
          <ac:chgData name="Upadhyay, Atul" userId="97c45c65-1658-4b3c-a52a-02f537314248" providerId="ADAL" clId="{55C7D183-5A89-4B1C-94C2-6DCC266C3C7E}" dt="2020-05-21T22:20:16.596" v="540" actId="26606"/>
          <ac:spMkLst>
            <pc:docMk/>
            <pc:sldMk cId="3061988170" sldId="260"/>
            <ac:spMk id="44" creationId="{D80CFA21-AB7C-4BEB-9BFF-05764FBBF3C6}"/>
          </ac:spMkLst>
        </pc:spChg>
        <pc:spChg chg="add del">
          <ac:chgData name="Upadhyay, Atul" userId="97c45c65-1658-4b3c-a52a-02f537314248" providerId="ADAL" clId="{55C7D183-5A89-4B1C-94C2-6DCC266C3C7E}" dt="2020-05-21T22:20:29.078" v="546" actId="26606"/>
          <ac:spMkLst>
            <pc:docMk/>
            <pc:sldMk cId="3061988170" sldId="260"/>
            <ac:spMk id="45" creationId="{EC471314-E46A-414B-8D91-74880E84F187}"/>
          </ac:spMkLst>
        </pc:spChg>
        <pc:spChg chg="add del">
          <ac:chgData name="Upadhyay, Atul" userId="97c45c65-1658-4b3c-a52a-02f537314248" providerId="ADAL" clId="{55C7D183-5A89-4B1C-94C2-6DCC266C3C7E}" dt="2020-05-21T22:20:16.596" v="540" actId="26606"/>
          <ac:spMkLst>
            <pc:docMk/>
            <pc:sldMk cId="3061988170" sldId="260"/>
            <ac:spMk id="46" creationId="{12F7E335-851A-4CAE-B09F-E657819D4600}"/>
          </ac:spMkLst>
        </pc:spChg>
        <pc:spChg chg="add del">
          <ac:chgData name="Upadhyay, Atul" userId="97c45c65-1658-4b3c-a52a-02f537314248" providerId="ADAL" clId="{55C7D183-5A89-4B1C-94C2-6DCC266C3C7E}" dt="2020-05-21T22:20:29.078" v="546" actId="26606"/>
          <ac:spMkLst>
            <pc:docMk/>
            <pc:sldMk cId="3061988170" sldId="260"/>
            <ac:spMk id="47" creationId="{6A681326-1C9D-44A3-A627-3871BDAE4127}"/>
          </ac:spMkLst>
        </pc:spChg>
        <pc:spChg chg="add del">
          <ac:chgData name="Upadhyay, Atul" userId="97c45c65-1658-4b3c-a52a-02f537314248" providerId="ADAL" clId="{55C7D183-5A89-4B1C-94C2-6DCC266C3C7E}" dt="2020-05-21T22:20:16.596" v="540" actId="26606"/>
          <ac:spMkLst>
            <pc:docMk/>
            <pc:sldMk cId="3061988170" sldId="260"/>
            <ac:spMk id="48" creationId="{10B541F0-7F6E-402E-84D8-CF96EACA5FBC}"/>
          </ac:spMkLst>
        </pc:spChg>
        <pc:spChg chg="add">
          <ac:chgData name="Upadhyay, Atul" userId="97c45c65-1658-4b3c-a52a-02f537314248" providerId="ADAL" clId="{55C7D183-5A89-4B1C-94C2-6DCC266C3C7E}" dt="2020-05-21T22:20:29.092" v="547" actId="26606"/>
          <ac:spMkLst>
            <pc:docMk/>
            <pc:sldMk cId="3061988170" sldId="260"/>
            <ac:spMk id="49" creationId="{D6F18ACE-6E82-4ADC-8A2F-A1771B309B16}"/>
          </ac:spMkLst>
        </pc:spChg>
        <pc:spChg chg="add del">
          <ac:chgData name="Upadhyay, Atul" userId="97c45c65-1658-4b3c-a52a-02f537314248" providerId="ADAL" clId="{55C7D183-5A89-4B1C-94C2-6DCC266C3C7E}" dt="2020-05-21T22:20:24.671" v="544" actId="26606"/>
          <ac:spMkLst>
            <pc:docMk/>
            <pc:sldMk cId="3061988170" sldId="260"/>
            <ac:spMk id="52" creationId="{F747F1B4-B831-4277-8AB0-32767F7EB7BF}"/>
          </ac:spMkLst>
        </pc:spChg>
        <pc:spChg chg="add del">
          <ac:chgData name="Upadhyay, Atul" userId="97c45c65-1658-4b3c-a52a-02f537314248" providerId="ADAL" clId="{55C7D183-5A89-4B1C-94C2-6DCC266C3C7E}" dt="2020-05-21T22:20:24.671" v="544" actId="26606"/>
          <ac:spMkLst>
            <pc:docMk/>
            <pc:sldMk cId="3061988170" sldId="260"/>
            <ac:spMk id="53" creationId="{D80CFA21-AB7C-4BEB-9BFF-05764FBBF3C6}"/>
          </ac:spMkLst>
        </pc:spChg>
        <pc:spChg chg="add del">
          <ac:chgData name="Upadhyay, Atul" userId="97c45c65-1658-4b3c-a52a-02f537314248" providerId="ADAL" clId="{55C7D183-5A89-4B1C-94C2-6DCC266C3C7E}" dt="2020-05-21T22:20:24.671" v="544" actId="26606"/>
          <ac:spMkLst>
            <pc:docMk/>
            <pc:sldMk cId="3061988170" sldId="260"/>
            <ac:spMk id="54" creationId="{12F7E335-851A-4CAE-B09F-E657819D4600}"/>
          </ac:spMkLst>
        </pc:spChg>
        <pc:spChg chg="add del">
          <ac:chgData name="Upadhyay, Atul" userId="97c45c65-1658-4b3c-a52a-02f537314248" providerId="ADAL" clId="{55C7D183-5A89-4B1C-94C2-6DCC266C3C7E}" dt="2020-05-21T22:20:24.671" v="544" actId="26606"/>
          <ac:spMkLst>
            <pc:docMk/>
            <pc:sldMk cId="3061988170" sldId="260"/>
            <ac:spMk id="55" creationId="{10B541F0-7F6E-402E-84D8-CF96EACA5FBC}"/>
          </ac:spMkLst>
        </pc:spChg>
        <pc:spChg chg="add del">
          <ac:chgData name="Upadhyay, Atul" userId="97c45c65-1658-4b3c-a52a-02f537314248" providerId="ADAL" clId="{55C7D183-5A89-4B1C-94C2-6DCC266C3C7E}" dt="2020-05-21T22:20:29.078" v="546" actId="26606"/>
          <ac:spMkLst>
            <pc:docMk/>
            <pc:sldMk cId="3061988170" sldId="260"/>
            <ac:spMk id="58" creationId="{8EA7CF58-4369-4AAB-87FC-7F80DF1CC921}"/>
          </ac:spMkLst>
        </pc:spChg>
        <pc:spChg chg="add">
          <ac:chgData name="Upadhyay, Atul" userId="97c45c65-1658-4b3c-a52a-02f537314248" providerId="ADAL" clId="{55C7D183-5A89-4B1C-94C2-6DCC266C3C7E}" dt="2020-05-21T22:20:29.092" v="547" actId="26606"/>
          <ac:spMkLst>
            <pc:docMk/>
            <pc:sldMk cId="3061988170" sldId="260"/>
            <ac:spMk id="60" creationId="{C8A3C342-1D03-412F-8DD3-BF519E8E0AE9}"/>
          </ac:spMkLst>
        </pc:spChg>
        <pc:spChg chg="add">
          <ac:chgData name="Upadhyay, Atul" userId="97c45c65-1658-4b3c-a52a-02f537314248" providerId="ADAL" clId="{55C7D183-5A89-4B1C-94C2-6DCC266C3C7E}" dt="2020-05-21T22:20:29.092" v="547" actId="26606"/>
          <ac:spMkLst>
            <pc:docMk/>
            <pc:sldMk cId="3061988170" sldId="260"/>
            <ac:spMk id="61" creationId="{81CC9B02-E087-4350-AEBD-2C3CF001AF01}"/>
          </ac:spMkLst>
        </pc:spChg>
        <pc:spChg chg="add">
          <ac:chgData name="Upadhyay, Atul" userId="97c45c65-1658-4b3c-a52a-02f537314248" providerId="ADAL" clId="{55C7D183-5A89-4B1C-94C2-6DCC266C3C7E}" dt="2020-05-21T22:20:29.092" v="547" actId="26606"/>
          <ac:spMkLst>
            <pc:docMk/>
            <pc:sldMk cId="3061988170" sldId="260"/>
            <ac:spMk id="62" creationId="{AC3BF0FA-36FA-4CE9-840E-F7C3A8F168B5}"/>
          </ac:spMkLst>
        </pc:spChg>
        <pc:spChg chg="add mod">
          <ac:chgData name="Upadhyay, Atul" userId="97c45c65-1658-4b3c-a52a-02f537314248" providerId="ADAL" clId="{55C7D183-5A89-4B1C-94C2-6DCC266C3C7E}" dt="2020-05-21T22:21:03.884" v="553" actId="20577"/>
          <ac:spMkLst>
            <pc:docMk/>
            <pc:sldMk cId="3061988170" sldId="260"/>
            <ac:spMk id="63" creationId="{8EA7CF58-4369-4AAB-87FC-7F80DF1CC921}"/>
          </ac:spMkLst>
        </pc:spChg>
        <pc:graphicFrameChg chg="add del">
          <ac:chgData name="Upadhyay, Atul" userId="97c45c65-1658-4b3c-a52a-02f537314248" providerId="ADAL" clId="{55C7D183-5A89-4B1C-94C2-6DCC266C3C7E}" dt="2020-05-21T16:53:47.252" v="428" actId="26606"/>
          <ac:graphicFrameMkLst>
            <pc:docMk/>
            <pc:sldMk cId="3061988170" sldId="260"/>
            <ac:graphicFrameMk id="16" creationId="{AFD9CA11-6025-44B6-9799-E54CA205E593}"/>
          </ac:graphicFrameMkLst>
        </pc:graphicFrameChg>
        <pc:graphicFrameChg chg="add del">
          <ac:chgData name="Upadhyay, Atul" userId="97c45c65-1658-4b3c-a52a-02f537314248" providerId="ADAL" clId="{55C7D183-5A89-4B1C-94C2-6DCC266C3C7E}" dt="2020-05-21T16:54:06.635" v="433" actId="26606"/>
          <ac:graphicFrameMkLst>
            <pc:docMk/>
            <pc:sldMk cId="3061988170" sldId="260"/>
            <ac:graphicFrameMk id="30" creationId="{72A0F679-5A71-4FF5-846E-4FA2150DA30A}"/>
          </ac:graphicFrameMkLst>
        </pc:graphicFrameChg>
        <pc:graphicFrameChg chg="add del">
          <ac:chgData name="Upadhyay, Atul" userId="97c45c65-1658-4b3c-a52a-02f537314248" providerId="ADAL" clId="{55C7D183-5A89-4B1C-94C2-6DCC266C3C7E}" dt="2020-05-21T22:20:16.596" v="540" actId="26606"/>
          <ac:graphicFrameMkLst>
            <pc:docMk/>
            <pc:sldMk cId="3061988170" sldId="260"/>
            <ac:graphicFrameMk id="38" creationId="{BF435B42-2322-42D3-B01F-05B979BB87B4}"/>
          </ac:graphicFrameMkLst>
        </pc:graphicFrameChg>
        <pc:graphicFrameChg chg="add del">
          <ac:chgData name="Upadhyay, Atul" userId="97c45c65-1658-4b3c-a52a-02f537314248" providerId="ADAL" clId="{55C7D183-5A89-4B1C-94C2-6DCC266C3C7E}" dt="2020-05-21T22:20:19.843" v="542" actId="26606"/>
          <ac:graphicFrameMkLst>
            <pc:docMk/>
            <pc:sldMk cId="3061988170" sldId="260"/>
            <ac:graphicFrameMk id="50" creationId="{DBE76F89-B54C-4F74-B7AC-CB4E68B68EB5}"/>
          </ac:graphicFrameMkLst>
        </pc:graphicFrameChg>
        <pc:graphicFrameChg chg="add del">
          <ac:chgData name="Upadhyay, Atul" userId="97c45c65-1658-4b3c-a52a-02f537314248" providerId="ADAL" clId="{55C7D183-5A89-4B1C-94C2-6DCC266C3C7E}" dt="2020-05-21T22:20:24.671" v="544" actId="26606"/>
          <ac:graphicFrameMkLst>
            <pc:docMk/>
            <pc:sldMk cId="3061988170" sldId="260"/>
            <ac:graphicFrameMk id="56" creationId="{BF435B42-2322-42D3-B01F-05B979BB87B4}"/>
          </ac:graphicFrameMkLst>
        </pc:graphicFrameChg>
        <pc:picChg chg="add">
          <ac:chgData name="Upadhyay, Atul" userId="97c45c65-1658-4b3c-a52a-02f537314248" providerId="ADAL" clId="{55C7D183-5A89-4B1C-94C2-6DCC266C3C7E}" dt="2020-05-21T22:20:29.092" v="547" actId="26606"/>
          <ac:picMkLst>
            <pc:docMk/>
            <pc:sldMk cId="3061988170" sldId="260"/>
            <ac:picMk id="40" creationId="{5AE07493-8E2B-4F98-93AD-E423D8D41F25}"/>
          </ac:picMkLst>
        </pc:picChg>
      </pc:sldChg>
      <pc:sldChg chg="add del">
        <pc:chgData name="Upadhyay, Atul" userId="97c45c65-1658-4b3c-a52a-02f537314248" providerId="ADAL" clId="{55C7D183-5A89-4B1C-94C2-6DCC266C3C7E}" dt="2020-05-21T16:02:54.234" v="233" actId="2696"/>
        <pc:sldMkLst>
          <pc:docMk/>
          <pc:sldMk cId="1044710484" sldId="261"/>
        </pc:sldMkLst>
      </pc:sldChg>
      <pc:sldChg chg="addSp delSp modSp add mod ord setBg setClrOvrMap">
        <pc:chgData name="Upadhyay, Atul" userId="97c45c65-1658-4b3c-a52a-02f537314248" providerId="ADAL" clId="{55C7D183-5A89-4B1C-94C2-6DCC266C3C7E}" dt="2020-05-21T22:51:33.760" v="1048" actId="26606"/>
        <pc:sldMkLst>
          <pc:docMk/>
          <pc:sldMk cId="4174003235" sldId="261"/>
        </pc:sldMkLst>
        <pc:spChg chg="mod">
          <ac:chgData name="Upadhyay, Atul" userId="97c45c65-1658-4b3c-a52a-02f537314248" providerId="ADAL" clId="{55C7D183-5A89-4B1C-94C2-6DCC266C3C7E}" dt="2020-05-21T22:51:33.760" v="1048" actId="26606"/>
          <ac:spMkLst>
            <pc:docMk/>
            <pc:sldMk cId="4174003235" sldId="261"/>
            <ac:spMk id="2" creationId="{26E57225-E836-42AF-BB2C-3D8BF9AAB1B2}"/>
          </ac:spMkLst>
        </pc:spChg>
        <pc:spChg chg="add del mod">
          <ac:chgData name="Upadhyay, Atul" userId="97c45c65-1658-4b3c-a52a-02f537314248" providerId="ADAL" clId="{55C7D183-5A89-4B1C-94C2-6DCC266C3C7E}" dt="2020-05-21T22:51:33.760" v="1048" actId="26606"/>
          <ac:spMkLst>
            <pc:docMk/>
            <pc:sldMk cId="4174003235" sldId="261"/>
            <ac:spMk id="3" creationId="{B9977DA1-6F4E-498D-9D6C-4838897AFD49}"/>
          </ac:spMkLst>
        </pc:spChg>
        <pc:spChg chg="add del">
          <ac:chgData name="Upadhyay, Atul" userId="97c45c65-1658-4b3c-a52a-02f537314248" providerId="ADAL" clId="{55C7D183-5A89-4B1C-94C2-6DCC266C3C7E}" dt="2020-05-21T22:51:33.760" v="1048" actId="26606"/>
          <ac:spMkLst>
            <pc:docMk/>
            <pc:sldMk cId="4174003235" sldId="261"/>
            <ac:spMk id="8" creationId="{923E8915-D2AA-4327-A45A-972C3CA9574B}"/>
          </ac:spMkLst>
        </pc:spChg>
        <pc:spChg chg="add del">
          <ac:chgData name="Upadhyay, Atul" userId="97c45c65-1658-4b3c-a52a-02f537314248" providerId="ADAL" clId="{55C7D183-5A89-4B1C-94C2-6DCC266C3C7E}" dt="2020-05-21T22:51:33.760" v="1048" actId="26606"/>
          <ac:spMkLst>
            <pc:docMk/>
            <pc:sldMk cId="4174003235" sldId="261"/>
            <ac:spMk id="10" creationId="{8302FC3C-9804-4950-B721-5FD704BA6065}"/>
          </ac:spMkLst>
        </pc:spChg>
        <pc:spChg chg="add del">
          <ac:chgData name="Upadhyay, Atul" userId="97c45c65-1658-4b3c-a52a-02f537314248" providerId="ADAL" clId="{55C7D183-5A89-4B1C-94C2-6DCC266C3C7E}" dt="2020-05-21T22:51:33.760" v="1048" actId="26606"/>
          <ac:spMkLst>
            <pc:docMk/>
            <pc:sldMk cId="4174003235" sldId="261"/>
            <ac:spMk id="16" creationId="{F3798573-F27B-47EB-8EA4-7EE34954C2D6}"/>
          </ac:spMkLst>
        </pc:spChg>
        <pc:spChg chg="add del">
          <ac:chgData name="Upadhyay, Atul" userId="97c45c65-1658-4b3c-a52a-02f537314248" providerId="ADAL" clId="{55C7D183-5A89-4B1C-94C2-6DCC266C3C7E}" dt="2020-05-21T22:51:33.707" v="1047" actId="26606"/>
          <ac:spMkLst>
            <pc:docMk/>
            <pc:sldMk cId="4174003235" sldId="261"/>
            <ac:spMk id="21" creationId="{052BEFF1-896C-45B1-B02C-96A6A1BC389A}"/>
          </ac:spMkLst>
        </pc:spChg>
        <pc:spChg chg="add del">
          <ac:chgData name="Upadhyay, Atul" userId="97c45c65-1658-4b3c-a52a-02f537314248" providerId="ADAL" clId="{55C7D183-5A89-4B1C-94C2-6DCC266C3C7E}" dt="2020-05-21T22:51:29.590" v="1045" actId="26606"/>
          <ac:spMkLst>
            <pc:docMk/>
            <pc:sldMk cId="4174003235" sldId="261"/>
            <ac:spMk id="22" creationId="{ABE6F9A3-300E-47F5-B41C-C8C5E758DE7C}"/>
          </ac:spMkLst>
        </pc:spChg>
        <pc:spChg chg="add del">
          <ac:chgData name="Upadhyay, Atul" userId="97c45c65-1658-4b3c-a52a-02f537314248" providerId="ADAL" clId="{55C7D183-5A89-4B1C-94C2-6DCC266C3C7E}" dt="2020-05-21T22:51:33.707" v="1047" actId="26606"/>
          <ac:spMkLst>
            <pc:docMk/>
            <pc:sldMk cId="4174003235" sldId="261"/>
            <ac:spMk id="23" creationId="{BB237A14-61B1-4C00-A670-5D8D68A8668E}"/>
          </ac:spMkLst>
        </pc:spChg>
        <pc:spChg chg="add del">
          <ac:chgData name="Upadhyay, Atul" userId="97c45c65-1658-4b3c-a52a-02f537314248" providerId="ADAL" clId="{55C7D183-5A89-4B1C-94C2-6DCC266C3C7E}" dt="2020-05-21T22:51:29.590" v="1045" actId="26606"/>
          <ac:spMkLst>
            <pc:docMk/>
            <pc:sldMk cId="4174003235" sldId="261"/>
            <ac:spMk id="24" creationId="{61B4701B-39FE-43B8-86AA-D6B8789C2207}"/>
          </ac:spMkLst>
        </pc:spChg>
        <pc:spChg chg="add del">
          <ac:chgData name="Upadhyay, Atul" userId="97c45c65-1658-4b3c-a52a-02f537314248" providerId="ADAL" clId="{55C7D183-5A89-4B1C-94C2-6DCC266C3C7E}" dt="2020-05-21T22:51:33.707" v="1047" actId="26606"/>
          <ac:spMkLst>
            <pc:docMk/>
            <pc:sldMk cId="4174003235" sldId="261"/>
            <ac:spMk id="25" creationId="{8598F259-6F54-47A3-8D13-1603D786A328}"/>
          </ac:spMkLst>
        </pc:spChg>
        <pc:spChg chg="add del">
          <ac:chgData name="Upadhyay, Atul" userId="97c45c65-1658-4b3c-a52a-02f537314248" providerId="ADAL" clId="{55C7D183-5A89-4B1C-94C2-6DCC266C3C7E}" dt="2020-05-21T22:51:29.590" v="1045" actId="26606"/>
          <ac:spMkLst>
            <pc:docMk/>
            <pc:sldMk cId="4174003235" sldId="261"/>
            <ac:spMk id="26" creationId="{E9A7EF13-49FA-4355-971A-34B065F35022}"/>
          </ac:spMkLst>
        </pc:spChg>
        <pc:spChg chg="add del">
          <ac:chgData name="Upadhyay, Atul" userId="97c45c65-1658-4b3c-a52a-02f537314248" providerId="ADAL" clId="{55C7D183-5A89-4B1C-94C2-6DCC266C3C7E}" dt="2020-05-21T22:51:33.707" v="1047" actId="26606"/>
          <ac:spMkLst>
            <pc:docMk/>
            <pc:sldMk cId="4174003235" sldId="261"/>
            <ac:spMk id="27" creationId="{0BA768A8-4FED-4ED8-9E46-6BE72188ECD2}"/>
          </ac:spMkLst>
        </pc:spChg>
        <pc:spChg chg="add del">
          <ac:chgData name="Upadhyay, Atul" userId="97c45c65-1658-4b3c-a52a-02f537314248" providerId="ADAL" clId="{55C7D183-5A89-4B1C-94C2-6DCC266C3C7E}" dt="2020-05-21T22:51:29.590" v="1045" actId="26606"/>
          <ac:spMkLst>
            <pc:docMk/>
            <pc:sldMk cId="4174003235" sldId="261"/>
            <ac:spMk id="28" creationId="{92CF3C3E-0F7B-4F0C-8EBD-BDD38E9C66F5}"/>
          </ac:spMkLst>
        </pc:spChg>
        <pc:spChg chg="add del">
          <ac:chgData name="Upadhyay, Atul" userId="97c45c65-1658-4b3c-a52a-02f537314248" providerId="ADAL" clId="{55C7D183-5A89-4B1C-94C2-6DCC266C3C7E}" dt="2020-05-21T22:51:33.707" v="1047" actId="26606"/>
          <ac:spMkLst>
            <pc:docMk/>
            <pc:sldMk cId="4174003235" sldId="261"/>
            <ac:spMk id="30" creationId="{B9977DA1-6F4E-498D-9D6C-4838897AFD49}"/>
          </ac:spMkLst>
        </pc:spChg>
        <pc:spChg chg="add">
          <ac:chgData name="Upadhyay, Atul" userId="97c45c65-1658-4b3c-a52a-02f537314248" providerId="ADAL" clId="{55C7D183-5A89-4B1C-94C2-6DCC266C3C7E}" dt="2020-05-21T22:51:33.760" v="1048" actId="26606"/>
          <ac:spMkLst>
            <pc:docMk/>
            <pc:sldMk cId="4174003235" sldId="261"/>
            <ac:spMk id="32" creationId="{ABE6F9A3-300E-47F5-B41C-C8C5E758DE7C}"/>
          </ac:spMkLst>
        </pc:spChg>
        <pc:spChg chg="add">
          <ac:chgData name="Upadhyay, Atul" userId="97c45c65-1658-4b3c-a52a-02f537314248" providerId="ADAL" clId="{55C7D183-5A89-4B1C-94C2-6DCC266C3C7E}" dt="2020-05-21T22:51:33.760" v="1048" actId="26606"/>
          <ac:spMkLst>
            <pc:docMk/>
            <pc:sldMk cId="4174003235" sldId="261"/>
            <ac:spMk id="33" creationId="{61B4701B-39FE-43B8-86AA-D6B8789C2207}"/>
          </ac:spMkLst>
        </pc:spChg>
        <pc:spChg chg="add">
          <ac:chgData name="Upadhyay, Atul" userId="97c45c65-1658-4b3c-a52a-02f537314248" providerId="ADAL" clId="{55C7D183-5A89-4B1C-94C2-6DCC266C3C7E}" dt="2020-05-21T22:51:33.760" v="1048" actId="26606"/>
          <ac:spMkLst>
            <pc:docMk/>
            <pc:sldMk cId="4174003235" sldId="261"/>
            <ac:spMk id="34" creationId="{E9A7EF13-49FA-4355-971A-34B065F35022}"/>
          </ac:spMkLst>
        </pc:spChg>
        <pc:spChg chg="add">
          <ac:chgData name="Upadhyay, Atul" userId="97c45c65-1658-4b3c-a52a-02f537314248" providerId="ADAL" clId="{55C7D183-5A89-4B1C-94C2-6DCC266C3C7E}" dt="2020-05-21T22:51:33.760" v="1048" actId="26606"/>
          <ac:spMkLst>
            <pc:docMk/>
            <pc:sldMk cId="4174003235" sldId="261"/>
            <ac:spMk id="35" creationId="{92CF3C3E-0F7B-4F0C-8EBD-BDD38E9C66F5}"/>
          </ac:spMkLst>
        </pc:spChg>
        <pc:graphicFrameChg chg="add del">
          <ac:chgData name="Upadhyay, Atul" userId="97c45c65-1658-4b3c-a52a-02f537314248" providerId="ADAL" clId="{55C7D183-5A89-4B1C-94C2-6DCC266C3C7E}" dt="2020-05-21T22:51:29.590" v="1045" actId="26606"/>
          <ac:graphicFrameMkLst>
            <pc:docMk/>
            <pc:sldMk cId="4174003235" sldId="261"/>
            <ac:graphicFrameMk id="18" creationId="{4586D86E-FBA9-47CF-93F6-591B41DEAAEB}"/>
          </ac:graphicFrameMkLst>
        </pc:graphicFrameChg>
        <pc:graphicFrameChg chg="add">
          <ac:chgData name="Upadhyay, Atul" userId="97c45c65-1658-4b3c-a52a-02f537314248" providerId="ADAL" clId="{55C7D183-5A89-4B1C-94C2-6DCC266C3C7E}" dt="2020-05-21T22:51:33.760" v="1048" actId="26606"/>
          <ac:graphicFrameMkLst>
            <pc:docMk/>
            <pc:sldMk cId="4174003235" sldId="261"/>
            <ac:graphicFrameMk id="36" creationId="{4586D86E-FBA9-47CF-93F6-591B41DEAAEB}"/>
          </ac:graphicFrameMkLst>
        </pc:graphicFrameChg>
        <pc:picChg chg="add del">
          <ac:chgData name="Upadhyay, Atul" userId="97c45c65-1658-4b3c-a52a-02f537314248" providerId="ADAL" clId="{55C7D183-5A89-4B1C-94C2-6DCC266C3C7E}" dt="2020-05-21T22:51:33.760" v="1048" actId="26606"/>
          <ac:picMkLst>
            <pc:docMk/>
            <pc:sldMk cId="4174003235" sldId="261"/>
            <ac:picMk id="14" creationId="{3BC6EBB2-9BDC-4075-BA6B-43A9FBF9C86C}"/>
          </ac:picMkLst>
        </pc:picChg>
        <pc:cxnChg chg="add del">
          <ac:chgData name="Upadhyay, Atul" userId="97c45c65-1658-4b3c-a52a-02f537314248" providerId="ADAL" clId="{55C7D183-5A89-4B1C-94C2-6DCC266C3C7E}" dt="2020-05-21T22:51:33.760" v="1048" actId="26606"/>
          <ac:cxnSpMkLst>
            <pc:docMk/>
            <pc:sldMk cId="4174003235" sldId="261"/>
            <ac:cxnSpMk id="12" creationId="{6B9695BD-ECF6-49CA-8877-8C493193C65D}"/>
          </ac:cxnSpMkLst>
        </pc:cxnChg>
      </pc:sldChg>
      <pc:sldChg chg="addSp delSp modSp add mod ord setBg setClrOvrMap">
        <pc:chgData name="Upadhyay, Atul" userId="97c45c65-1658-4b3c-a52a-02f537314248" providerId="ADAL" clId="{55C7D183-5A89-4B1C-94C2-6DCC266C3C7E}" dt="2020-05-21T21:59:30.886" v="444"/>
        <pc:sldMkLst>
          <pc:docMk/>
          <pc:sldMk cId="434694316" sldId="262"/>
        </pc:sldMkLst>
        <pc:spChg chg="mod">
          <ac:chgData name="Upadhyay, Atul" userId="97c45c65-1658-4b3c-a52a-02f537314248" providerId="ADAL" clId="{55C7D183-5A89-4B1C-94C2-6DCC266C3C7E}" dt="2020-05-21T16:10:50.798" v="387" actId="2711"/>
          <ac:spMkLst>
            <pc:docMk/>
            <pc:sldMk cId="434694316" sldId="262"/>
            <ac:spMk id="2" creationId="{998A7B35-3FA7-4A95-B5AE-244EEC235359}"/>
          </ac:spMkLst>
        </pc:spChg>
        <pc:spChg chg="add del mod">
          <ac:chgData name="Upadhyay, Atul" userId="97c45c65-1658-4b3c-a52a-02f537314248" providerId="ADAL" clId="{55C7D183-5A89-4B1C-94C2-6DCC266C3C7E}" dt="2020-05-21T16:08:42.117" v="332" actId="26606"/>
          <ac:spMkLst>
            <pc:docMk/>
            <pc:sldMk cId="434694316" sldId="262"/>
            <ac:spMk id="3" creationId="{64A7BD95-B5A9-4A8B-B1F7-A5D58A53512E}"/>
          </ac:spMkLst>
        </pc:spChg>
        <pc:spChg chg="add del">
          <ac:chgData name="Upadhyay, Atul" userId="97c45c65-1658-4b3c-a52a-02f537314248" providerId="ADAL" clId="{55C7D183-5A89-4B1C-94C2-6DCC266C3C7E}" dt="2020-05-21T16:08:42.071" v="331" actId="26606"/>
          <ac:spMkLst>
            <pc:docMk/>
            <pc:sldMk cId="434694316" sldId="262"/>
            <ac:spMk id="9" creationId="{4E78424C-6FD0-41F8-9CAA-5DC19C42359F}"/>
          </ac:spMkLst>
        </pc:spChg>
        <pc:spChg chg="add del">
          <ac:chgData name="Upadhyay, Atul" userId="97c45c65-1658-4b3c-a52a-02f537314248" providerId="ADAL" clId="{55C7D183-5A89-4B1C-94C2-6DCC266C3C7E}" dt="2020-05-21T16:08:42.071" v="331" actId="26606"/>
          <ac:spMkLst>
            <pc:docMk/>
            <pc:sldMk cId="434694316" sldId="262"/>
            <ac:spMk id="11" creationId="{DD136760-57DC-4301-8BEA-B71AD2D13905}"/>
          </ac:spMkLst>
        </pc:spChg>
        <pc:spChg chg="add del">
          <ac:chgData name="Upadhyay, Atul" userId="97c45c65-1658-4b3c-a52a-02f537314248" providerId="ADAL" clId="{55C7D183-5A89-4B1C-94C2-6DCC266C3C7E}" dt="2020-05-21T16:08:42.071" v="331" actId="26606"/>
          <ac:spMkLst>
            <pc:docMk/>
            <pc:sldMk cId="434694316" sldId="262"/>
            <ac:spMk id="13" creationId="{BDC58DEA-1307-4F44-AD47-E613D8B76A89}"/>
          </ac:spMkLst>
        </pc:spChg>
        <pc:spChg chg="add del">
          <ac:chgData name="Upadhyay, Atul" userId="97c45c65-1658-4b3c-a52a-02f537314248" providerId="ADAL" clId="{55C7D183-5A89-4B1C-94C2-6DCC266C3C7E}" dt="2020-05-21T16:08:42.071" v="331" actId="26606"/>
          <ac:spMkLst>
            <pc:docMk/>
            <pc:sldMk cId="434694316" sldId="262"/>
            <ac:spMk id="15" creationId="{C99B912D-1E4B-42AF-A2BE-CFEFEC916EE7}"/>
          </ac:spMkLst>
        </pc:spChg>
        <pc:graphicFrameChg chg="add del">
          <ac:chgData name="Upadhyay, Atul" userId="97c45c65-1658-4b3c-a52a-02f537314248" providerId="ADAL" clId="{55C7D183-5A89-4B1C-94C2-6DCC266C3C7E}" dt="2020-05-21T16:08:42.071" v="331" actId="26606"/>
          <ac:graphicFrameMkLst>
            <pc:docMk/>
            <pc:sldMk cId="434694316" sldId="262"/>
            <ac:graphicFrameMk id="5" creationId="{10D62E69-BAD7-4285-B92F-ADD96E77783C}"/>
          </ac:graphicFrameMkLst>
        </pc:graphicFrameChg>
        <pc:graphicFrameChg chg="add">
          <ac:chgData name="Upadhyay, Atul" userId="97c45c65-1658-4b3c-a52a-02f537314248" providerId="ADAL" clId="{55C7D183-5A89-4B1C-94C2-6DCC266C3C7E}" dt="2020-05-21T16:08:42.117" v="332" actId="26606"/>
          <ac:graphicFrameMkLst>
            <pc:docMk/>
            <pc:sldMk cId="434694316" sldId="262"/>
            <ac:graphicFrameMk id="17" creationId="{962EFF70-27FF-42DB-8339-FE5A2FBF5749}"/>
          </ac:graphicFrameMkLst>
        </pc:graphicFrameChg>
      </pc:sldChg>
      <pc:sldChg chg="addSp delSp modSp add ord addCm delCm modCm">
        <pc:chgData name="Upadhyay, Atul" userId="97c45c65-1658-4b3c-a52a-02f537314248" providerId="ADAL" clId="{55C7D183-5A89-4B1C-94C2-6DCC266C3C7E}" dt="2020-05-21T22:33:36.455" v="812" actId="20577"/>
        <pc:sldMkLst>
          <pc:docMk/>
          <pc:sldMk cId="519219787" sldId="263"/>
        </pc:sldMkLst>
        <pc:spChg chg="mod">
          <ac:chgData name="Upadhyay, Atul" userId="97c45c65-1658-4b3c-a52a-02f537314248" providerId="ADAL" clId="{55C7D183-5A89-4B1C-94C2-6DCC266C3C7E}" dt="2020-05-21T22:33:36.455" v="812" actId="20577"/>
          <ac:spMkLst>
            <pc:docMk/>
            <pc:sldMk cId="519219787" sldId="263"/>
            <ac:spMk id="2" creationId="{20FF27BB-C86C-4F03-8A1E-CA8DD4C6A4FC}"/>
          </ac:spMkLst>
        </pc:spChg>
        <pc:spChg chg="del">
          <ac:chgData name="Upadhyay, Atul" userId="97c45c65-1658-4b3c-a52a-02f537314248" providerId="ADAL" clId="{55C7D183-5A89-4B1C-94C2-6DCC266C3C7E}" dt="2020-05-21T16:04:26.978" v="261"/>
          <ac:spMkLst>
            <pc:docMk/>
            <pc:sldMk cId="519219787" sldId="263"/>
            <ac:spMk id="3" creationId="{AF441D62-618D-4A0B-B385-F0B8A5C61345}"/>
          </ac:spMkLst>
        </pc:spChg>
        <pc:picChg chg="add mod">
          <ac:chgData name="Upadhyay, Atul" userId="97c45c65-1658-4b3c-a52a-02f537314248" providerId="ADAL" clId="{55C7D183-5A89-4B1C-94C2-6DCC266C3C7E}" dt="2020-05-21T16:04:26.978" v="261"/>
          <ac:picMkLst>
            <pc:docMk/>
            <pc:sldMk cId="519219787" sldId="263"/>
            <ac:picMk id="4" creationId="{AF71903C-7B5C-4D54-815A-23416FE45246}"/>
          </ac:picMkLst>
        </pc:picChg>
      </pc:sldChg>
      <pc:sldChg chg="addSp delSp modSp add mod ord setBg">
        <pc:chgData name="Upadhyay, Atul" userId="97c45c65-1658-4b3c-a52a-02f537314248" providerId="ADAL" clId="{55C7D183-5A89-4B1C-94C2-6DCC266C3C7E}" dt="2020-05-21T22:01:11.091" v="448"/>
        <pc:sldMkLst>
          <pc:docMk/>
          <pc:sldMk cId="98610695" sldId="264"/>
        </pc:sldMkLst>
        <pc:spChg chg="mod">
          <ac:chgData name="Upadhyay, Atul" userId="97c45c65-1658-4b3c-a52a-02f537314248" providerId="ADAL" clId="{55C7D183-5A89-4B1C-94C2-6DCC266C3C7E}" dt="2020-05-21T16:05:58.479" v="289" actId="26606"/>
          <ac:spMkLst>
            <pc:docMk/>
            <pc:sldMk cId="98610695" sldId="264"/>
            <ac:spMk id="2" creationId="{C1554D84-53BE-455B-A418-41BF6F8ECC4F}"/>
          </ac:spMkLst>
        </pc:spChg>
        <pc:spChg chg="add del mod">
          <ac:chgData name="Upadhyay, Atul" userId="97c45c65-1658-4b3c-a52a-02f537314248" providerId="ADAL" clId="{55C7D183-5A89-4B1C-94C2-6DCC266C3C7E}" dt="2020-05-21T16:05:58.479" v="289" actId="26606"/>
          <ac:spMkLst>
            <pc:docMk/>
            <pc:sldMk cId="98610695" sldId="264"/>
            <ac:spMk id="3" creationId="{FC80A8FC-4C57-46E7-8993-AC83C27D9247}"/>
          </ac:spMkLst>
        </pc:spChg>
        <pc:graphicFrameChg chg="add del mod">
          <ac:chgData name="Upadhyay, Atul" userId="97c45c65-1658-4b3c-a52a-02f537314248" providerId="ADAL" clId="{55C7D183-5A89-4B1C-94C2-6DCC266C3C7E}" dt="2020-05-21T16:05:42.254" v="287" actId="26606"/>
          <ac:graphicFrameMkLst>
            <pc:docMk/>
            <pc:sldMk cId="98610695" sldId="264"/>
            <ac:graphicFrameMk id="5" creationId="{10EDA0C2-A486-4D54-9584-6B0BE5F36B53}"/>
          </ac:graphicFrameMkLst>
        </pc:graphicFrameChg>
        <pc:graphicFrameChg chg="add">
          <ac:chgData name="Upadhyay, Atul" userId="97c45c65-1658-4b3c-a52a-02f537314248" providerId="ADAL" clId="{55C7D183-5A89-4B1C-94C2-6DCC266C3C7E}" dt="2020-05-21T16:05:58.479" v="289" actId="26606"/>
          <ac:graphicFrameMkLst>
            <pc:docMk/>
            <pc:sldMk cId="98610695" sldId="264"/>
            <ac:graphicFrameMk id="6" creationId="{8927B69B-CF8E-4DE8-8BFC-A82FC1131CC0}"/>
          </ac:graphicFrameMkLst>
        </pc:graphicFrameChg>
      </pc:sldChg>
      <pc:sldChg chg="addSp delSp modSp add mod setBg setClrOvrMap">
        <pc:chgData name="Upadhyay, Atul" userId="97c45c65-1658-4b3c-a52a-02f537314248" providerId="ADAL" clId="{55C7D183-5A89-4B1C-94C2-6DCC266C3C7E}" dt="2020-05-21T22:31:51.836" v="800" actId="26606"/>
        <pc:sldMkLst>
          <pc:docMk/>
          <pc:sldMk cId="969259601" sldId="265"/>
        </pc:sldMkLst>
        <pc:spChg chg="mod">
          <ac:chgData name="Upadhyay, Atul" userId="97c45c65-1658-4b3c-a52a-02f537314248" providerId="ADAL" clId="{55C7D183-5A89-4B1C-94C2-6DCC266C3C7E}" dt="2020-05-21T22:31:51.836" v="800" actId="26606"/>
          <ac:spMkLst>
            <pc:docMk/>
            <pc:sldMk cId="969259601" sldId="265"/>
            <ac:spMk id="2" creationId="{FEB8DB81-D750-48AE-81DE-5E0E9BFBF505}"/>
          </ac:spMkLst>
        </pc:spChg>
        <pc:spChg chg="add del mod">
          <ac:chgData name="Upadhyay, Atul" userId="97c45c65-1658-4b3c-a52a-02f537314248" providerId="ADAL" clId="{55C7D183-5A89-4B1C-94C2-6DCC266C3C7E}" dt="2020-05-21T22:31:35.626" v="797" actId="26606"/>
          <ac:spMkLst>
            <pc:docMk/>
            <pc:sldMk cId="969259601" sldId="265"/>
            <ac:spMk id="3" creationId="{D45E9D5A-8670-45F9-958B-47266982CBAE}"/>
          </ac:spMkLst>
        </pc:spChg>
        <pc:spChg chg="add del">
          <ac:chgData name="Upadhyay, Atul" userId="97c45c65-1658-4b3c-a52a-02f537314248" providerId="ADAL" clId="{55C7D183-5A89-4B1C-94C2-6DCC266C3C7E}" dt="2020-05-21T22:31:35.591" v="796" actId="26606"/>
          <ac:spMkLst>
            <pc:docMk/>
            <pc:sldMk cId="969259601" sldId="265"/>
            <ac:spMk id="8" creationId="{74CD14DB-BB81-479F-A1FC-1C75640E9F84}"/>
          </ac:spMkLst>
        </pc:spChg>
        <pc:spChg chg="add del">
          <ac:chgData name="Upadhyay, Atul" userId="97c45c65-1658-4b3c-a52a-02f537314248" providerId="ADAL" clId="{55C7D183-5A89-4B1C-94C2-6DCC266C3C7E}" dt="2020-05-21T22:31:32.428" v="794" actId="26606"/>
          <ac:spMkLst>
            <pc:docMk/>
            <pc:sldMk cId="969259601" sldId="265"/>
            <ac:spMk id="9" creationId="{ABE6F9A3-300E-47F5-B41C-C8C5E758DE7C}"/>
          </ac:spMkLst>
        </pc:spChg>
        <pc:spChg chg="add del">
          <ac:chgData name="Upadhyay, Atul" userId="97c45c65-1658-4b3c-a52a-02f537314248" providerId="ADAL" clId="{55C7D183-5A89-4B1C-94C2-6DCC266C3C7E}" dt="2020-05-21T22:31:35.591" v="796" actId="26606"/>
          <ac:spMkLst>
            <pc:docMk/>
            <pc:sldMk cId="969259601" sldId="265"/>
            <ac:spMk id="10" creationId="{C943A91B-7CA7-4592-A975-73B1BF8C4C74}"/>
          </ac:spMkLst>
        </pc:spChg>
        <pc:spChg chg="add del">
          <ac:chgData name="Upadhyay, Atul" userId="97c45c65-1658-4b3c-a52a-02f537314248" providerId="ADAL" clId="{55C7D183-5A89-4B1C-94C2-6DCC266C3C7E}" dt="2020-05-21T22:31:32.428" v="794" actId="26606"/>
          <ac:spMkLst>
            <pc:docMk/>
            <pc:sldMk cId="969259601" sldId="265"/>
            <ac:spMk id="11" creationId="{61B4701B-39FE-43B8-86AA-D6B8789C2207}"/>
          </ac:spMkLst>
        </pc:spChg>
        <pc:spChg chg="add del">
          <ac:chgData name="Upadhyay, Atul" userId="97c45c65-1658-4b3c-a52a-02f537314248" providerId="ADAL" clId="{55C7D183-5A89-4B1C-94C2-6DCC266C3C7E}" dt="2020-05-21T22:31:35.591" v="796" actId="26606"/>
          <ac:spMkLst>
            <pc:docMk/>
            <pc:sldMk cId="969259601" sldId="265"/>
            <ac:spMk id="12" creationId="{EC471314-E46A-414B-8D91-74880E84F187}"/>
          </ac:spMkLst>
        </pc:spChg>
        <pc:spChg chg="add del">
          <ac:chgData name="Upadhyay, Atul" userId="97c45c65-1658-4b3c-a52a-02f537314248" providerId="ADAL" clId="{55C7D183-5A89-4B1C-94C2-6DCC266C3C7E}" dt="2020-05-21T22:31:32.428" v="794" actId="26606"/>
          <ac:spMkLst>
            <pc:docMk/>
            <pc:sldMk cId="969259601" sldId="265"/>
            <ac:spMk id="13" creationId="{E9A7EF13-49FA-4355-971A-34B065F35022}"/>
          </ac:spMkLst>
        </pc:spChg>
        <pc:spChg chg="add del">
          <ac:chgData name="Upadhyay, Atul" userId="97c45c65-1658-4b3c-a52a-02f537314248" providerId="ADAL" clId="{55C7D183-5A89-4B1C-94C2-6DCC266C3C7E}" dt="2020-05-21T22:31:35.591" v="796" actId="26606"/>
          <ac:spMkLst>
            <pc:docMk/>
            <pc:sldMk cId="969259601" sldId="265"/>
            <ac:spMk id="14" creationId="{6A681326-1C9D-44A3-A627-3871BDAE4127}"/>
          </ac:spMkLst>
        </pc:spChg>
        <pc:spChg chg="add del">
          <ac:chgData name="Upadhyay, Atul" userId="97c45c65-1658-4b3c-a52a-02f537314248" providerId="ADAL" clId="{55C7D183-5A89-4B1C-94C2-6DCC266C3C7E}" dt="2020-05-21T22:31:32.428" v="794" actId="26606"/>
          <ac:spMkLst>
            <pc:docMk/>
            <pc:sldMk cId="969259601" sldId="265"/>
            <ac:spMk id="15" creationId="{92CF3C3E-0F7B-4F0C-8EBD-BDD38E9C66F5}"/>
          </ac:spMkLst>
        </pc:spChg>
        <pc:spChg chg="add del">
          <ac:chgData name="Upadhyay, Atul" userId="97c45c65-1658-4b3c-a52a-02f537314248" providerId="ADAL" clId="{55C7D183-5A89-4B1C-94C2-6DCC266C3C7E}" dt="2020-05-21T22:31:35.591" v="796" actId="26606"/>
          <ac:spMkLst>
            <pc:docMk/>
            <pc:sldMk cId="969259601" sldId="265"/>
            <ac:spMk id="17" creationId="{D45E9D5A-8670-45F9-958B-47266982CBAE}"/>
          </ac:spMkLst>
        </pc:spChg>
        <pc:spChg chg="add del">
          <ac:chgData name="Upadhyay, Atul" userId="97c45c65-1658-4b3c-a52a-02f537314248" providerId="ADAL" clId="{55C7D183-5A89-4B1C-94C2-6DCC266C3C7E}" dt="2020-05-21T22:31:51.836" v="800" actId="26606"/>
          <ac:spMkLst>
            <pc:docMk/>
            <pc:sldMk cId="969259601" sldId="265"/>
            <ac:spMk id="19" creationId="{0D9B8FD4-CDEB-4EB4-B4DE-C89E11938958}"/>
          </ac:spMkLst>
        </pc:spChg>
        <pc:spChg chg="add del">
          <ac:chgData name="Upadhyay, Atul" userId="97c45c65-1658-4b3c-a52a-02f537314248" providerId="ADAL" clId="{55C7D183-5A89-4B1C-94C2-6DCC266C3C7E}" dt="2020-05-21T22:31:51.836" v="800" actId="26606"/>
          <ac:spMkLst>
            <pc:docMk/>
            <pc:sldMk cId="969259601" sldId="265"/>
            <ac:spMk id="20" creationId="{5A2E3D1D-9E9F-4739-BA14-D4D7FA9FBDD1}"/>
          </ac:spMkLst>
        </pc:spChg>
        <pc:spChg chg="add del">
          <ac:chgData name="Upadhyay, Atul" userId="97c45c65-1658-4b3c-a52a-02f537314248" providerId="ADAL" clId="{55C7D183-5A89-4B1C-94C2-6DCC266C3C7E}" dt="2020-05-21T22:31:51.836" v="800" actId="26606"/>
          <ac:spMkLst>
            <pc:docMk/>
            <pc:sldMk cId="969259601" sldId="265"/>
            <ac:spMk id="21" creationId="{1FFB365B-E9DC-4859-B8AB-CB83EEBE4E28}"/>
          </ac:spMkLst>
        </pc:spChg>
        <pc:spChg chg="add del">
          <ac:chgData name="Upadhyay, Atul" userId="97c45c65-1658-4b3c-a52a-02f537314248" providerId="ADAL" clId="{55C7D183-5A89-4B1C-94C2-6DCC266C3C7E}" dt="2020-05-21T22:31:51.836" v="800" actId="26606"/>
          <ac:spMkLst>
            <pc:docMk/>
            <pc:sldMk cId="969259601" sldId="265"/>
            <ac:spMk id="22" creationId="{8ADAB9C8-EB37-4914-A699-C716FC8FE4FE}"/>
          </ac:spMkLst>
        </pc:spChg>
        <pc:spChg chg="add del mod">
          <ac:chgData name="Upadhyay, Atul" userId="97c45c65-1658-4b3c-a52a-02f537314248" providerId="ADAL" clId="{55C7D183-5A89-4B1C-94C2-6DCC266C3C7E}" dt="2020-05-21T22:31:51.836" v="800" actId="26606"/>
          <ac:spMkLst>
            <pc:docMk/>
            <pc:sldMk cId="969259601" sldId="265"/>
            <ac:spMk id="23" creationId="{D45E9D5A-8670-45F9-958B-47266982CBAE}"/>
          </ac:spMkLst>
        </pc:spChg>
        <pc:spChg chg="add">
          <ac:chgData name="Upadhyay, Atul" userId="97c45c65-1658-4b3c-a52a-02f537314248" providerId="ADAL" clId="{55C7D183-5A89-4B1C-94C2-6DCC266C3C7E}" dt="2020-05-21T22:31:51.836" v="800" actId="26606"/>
          <ac:spMkLst>
            <pc:docMk/>
            <pc:sldMk cId="969259601" sldId="265"/>
            <ac:spMk id="29" creationId="{4E78424C-6FD0-41F8-9CAA-5DC19C42359F}"/>
          </ac:spMkLst>
        </pc:spChg>
        <pc:spChg chg="add">
          <ac:chgData name="Upadhyay, Atul" userId="97c45c65-1658-4b3c-a52a-02f537314248" providerId="ADAL" clId="{55C7D183-5A89-4B1C-94C2-6DCC266C3C7E}" dt="2020-05-21T22:31:51.836" v="800" actId="26606"/>
          <ac:spMkLst>
            <pc:docMk/>
            <pc:sldMk cId="969259601" sldId="265"/>
            <ac:spMk id="31" creationId="{DD136760-57DC-4301-8BEA-B71AD2D13905}"/>
          </ac:spMkLst>
        </pc:spChg>
        <pc:spChg chg="add">
          <ac:chgData name="Upadhyay, Atul" userId="97c45c65-1658-4b3c-a52a-02f537314248" providerId="ADAL" clId="{55C7D183-5A89-4B1C-94C2-6DCC266C3C7E}" dt="2020-05-21T22:31:51.836" v="800" actId="26606"/>
          <ac:spMkLst>
            <pc:docMk/>
            <pc:sldMk cId="969259601" sldId="265"/>
            <ac:spMk id="33" creationId="{BDC58DEA-1307-4F44-AD47-E613D8B76A89}"/>
          </ac:spMkLst>
        </pc:spChg>
        <pc:spChg chg="add">
          <ac:chgData name="Upadhyay, Atul" userId="97c45c65-1658-4b3c-a52a-02f537314248" providerId="ADAL" clId="{55C7D183-5A89-4B1C-94C2-6DCC266C3C7E}" dt="2020-05-21T22:31:51.836" v="800" actId="26606"/>
          <ac:spMkLst>
            <pc:docMk/>
            <pc:sldMk cId="969259601" sldId="265"/>
            <ac:spMk id="35" creationId="{C99B912D-1E4B-42AF-A2BE-CFEFEC916EE7}"/>
          </ac:spMkLst>
        </pc:spChg>
        <pc:graphicFrameChg chg="add del">
          <ac:chgData name="Upadhyay, Atul" userId="97c45c65-1658-4b3c-a52a-02f537314248" providerId="ADAL" clId="{55C7D183-5A89-4B1C-94C2-6DCC266C3C7E}" dt="2020-05-21T22:31:32.428" v="794" actId="26606"/>
          <ac:graphicFrameMkLst>
            <pc:docMk/>
            <pc:sldMk cId="969259601" sldId="265"/>
            <ac:graphicFrameMk id="5" creationId="{368BF989-9FDD-48EC-B050-F84EA608CD4F}"/>
          </ac:graphicFrameMkLst>
        </pc:graphicFrameChg>
        <pc:graphicFrameChg chg="add">
          <ac:chgData name="Upadhyay, Atul" userId="97c45c65-1658-4b3c-a52a-02f537314248" providerId="ADAL" clId="{55C7D183-5A89-4B1C-94C2-6DCC266C3C7E}" dt="2020-05-21T22:31:51.836" v="800" actId="26606"/>
          <ac:graphicFrameMkLst>
            <pc:docMk/>
            <pc:sldMk cId="969259601" sldId="265"/>
            <ac:graphicFrameMk id="25" creationId="{FCF50108-6442-4E1A-B6DF-633FACB8007F}"/>
          </ac:graphicFrameMkLst>
        </pc:graphicFrameChg>
      </pc:sldChg>
      <pc:sldChg chg="add del">
        <pc:chgData name="Upadhyay, Atul" userId="97c45c65-1658-4b3c-a52a-02f537314248" providerId="ADAL" clId="{55C7D183-5A89-4B1C-94C2-6DCC266C3C7E}" dt="2020-05-21T22:09:15.227" v="523" actId="2696"/>
        <pc:sldMkLst>
          <pc:docMk/>
          <pc:sldMk cId="3820811450" sldId="266"/>
        </pc:sldMkLst>
      </pc:sldChg>
      <pc:sldChg chg="addSp delSp modSp add mod setBg setClrOvrMap">
        <pc:chgData name="Upadhyay, Atul" userId="97c45c65-1658-4b3c-a52a-02f537314248" providerId="ADAL" clId="{55C7D183-5A89-4B1C-94C2-6DCC266C3C7E}" dt="2020-05-21T22:49:42.267" v="985" actId="20577"/>
        <pc:sldMkLst>
          <pc:docMk/>
          <pc:sldMk cId="1345392791" sldId="267"/>
        </pc:sldMkLst>
        <pc:spChg chg="mod">
          <ac:chgData name="Upadhyay, Atul" userId="97c45c65-1658-4b3c-a52a-02f537314248" providerId="ADAL" clId="{55C7D183-5A89-4B1C-94C2-6DCC266C3C7E}" dt="2020-05-21T22:49:42.267" v="985" actId="20577"/>
          <ac:spMkLst>
            <pc:docMk/>
            <pc:sldMk cId="1345392791" sldId="267"/>
            <ac:spMk id="2" creationId="{C9936CC9-FFB8-44EC-9B7D-FCBD40095C3B}"/>
          </ac:spMkLst>
        </pc:spChg>
        <pc:spChg chg="del mod">
          <ac:chgData name="Upadhyay, Atul" userId="97c45c65-1658-4b3c-a52a-02f537314248" providerId="ADAL" clId="{55C7D183-5A89-4B1C-94C2-6DCC266C3C7E}" dt="2020-05-21T22:08:17.149" v="522" actId="26606"/>
          <ac:spMkLst>
            <pc:docMk/>
            <pc:sldMk cId="1345392791" sldId="267"/>
            <ac:spMk id="3" creationId="{6043891C-3304-4C9F-97D2-07B23200483A}"/>
          </ac:spMkLst>
        </pc:spChg>
        <pc:spChg chg="add del">
          <ac:chgData name="Upadhyay, Atul" userId="97c45c65-1658-4b3c-a52a-02f537314248" providerId="ADAL" clId="{55C7D183-5A89-4B1C-94C2-6DCC266C3C7E}" dt="2020-05-21T22:35:37.311" v="816" actId="26606"/>
          <ac:spMkLst>
            <pc:docMk/>
            <pc:sldMk cId="1345392791" sldId="267"/>
            <ac:spMk id="10" creationId="{F747F1B4-B831-4277-8AB0-32767F7EB7BF}"/>
          </ac:spMkLst>
        </pc:spChg>
        <pc:spChg chg="add del">
          <ac:chgData name="Upadhyay, Atul" userId="97c45c65-1658-4b3c-a52a-02f537314248" providerId="ADAL" clId="{55C7D183-5A89-4B1C-94C2-6DCC266C3C7E}" dt="2020-05-21T22:35:37.311" v="816" actId="26606"/>
          <ac:spMkLst>
            <pc:docMk/>
            <pc:sldMk cId="1345392791" sldId="267"/>
            <ac:spMk id="12" creationId="{D80CFA21-AB7C-4BEB-9BFF-05764FBBF3C6}"/>
          </ac:spMkLst>
        </pc:spChg>
        <pc:spChg chg="add del">
          <ac:chgData name="Upadhyay, Atul" userId="97c45c65-1658-4b3c-a52a-02f537314248" providerId="ADAL" clId="{55C7D183-5A89-4B1C-94C2-6DCC266C3C7E}" dt="2020-05-21T22:35:37.311" v="816" actId="26606"/>
          <ac:spMkLst>
            <pc:docMk/>
            <pc:sldMk cId="1345392791" sldId="267"/>
            <ac:spMk id="14" creationId="{12F7E335-851A-4CAE-B09F-E657819D4600}"/>
          </ac:spMkLst>
        </pc:spChg>
        <pc:spChg chg="add del">
          <ac:chgData name="Upadhyay, Atul" userId="97c45c65-1658-4b3c-a52a-02f537314248" providerId="ADAL" clId="{55C7D183-5A89-4B1C-94C2-6DCC266C3C7E}" dt="2020-05-21T22:35:37.311" v="816" actId="26606"/>
          <ac:spMkLst>
            <pc:docMk/>
            <pc:sldMk cId="1345392791" sldId="267"/>
            <ac:spMk id="16" creationId="{10B541F0-7F6E-402E-84D8-CF96EACA5FBC}"/>
          </ac:spMkLst>
        </pc:spChg>
        <pc:graphicFrameChg chg="add mod modGraphic">
          <ac:chgData name="Upadhyay, Atul" userId="97c45c65-1658-4b3c-a52a-02f537314248" providerId="ADAL" clId="{55C7D183-5A89-4B1C-94C2-6DCC266C3C7E}" dt="2020-05-21T22:35:46.554" v="818" actId="26606"/>
          <ac:graphicFrameMkLst>
            <pc:docMk/>
            <pc:sldMk cId="1345392791" sldId="267"/>
            <ac:graphicFrameMk id="5" creationId="{88087E79-91DE-4DCE-A9F0-D69ED04ABCD8}"/>
          </ac:graphicFrameMkLst>
        </pc:graphicFrameChg>
      </pc:sldChg>
      <pc:sldChg chg="addSp delSp modSp add mod setBg setClrOvrMap">
        <pc:chgData name="Upadhyay, Atul" userId="97c45c65-1658-4b3c-a52a-02f537314248" providerId="ADAL" clId="{55C7D183-5A89-4B1C-94C2-6DCC266C3C7E}" dt="2020-05-21T22:41:26.800" v="863" actId="26606"/>
        <pc:sldMkLst>
          <pc:docMk/>
          <pc:sldMk cId="649704493" sldId="268"/>
        </pc:sldMkLst>
        <pc:spChg chg="mod">
          <ac:chgData name="Upadhyay, Atul" userId="97c45c65-1658-4b3c-a52a-02f537314248" providerId="ADAL" clId="{55C7D183-5A89-4B1C-94C2-6DCC266C3C7E}" dt="2020-05-21T22:41:26.800" v="863" actId="26606"/>
          <ac:spMkLst>
            <pc:docMk/>
            <pc:sldMk cId="649704493" sldId="268"/>
            <ac:spMk id="2" creationId="{79F55438-4E94-4E5E-B73D-394A732378CF}"/>
          </ac:spMkLst>
        </pc:spChg>
        <pc:spChg chg="del">
          <ac:chgData name="Upadhyay, Atul" userId="97c45c65-1658-4b3c-a52a-02f537314248" providerId="ADAL" clId="{55C7D183-5A89-4B1C-94C2-6DCC266C3C7E}" dt="2020-05-21T22:40:00.994" v="844"/>
          <ac:spMkLst>
            <pc:docMk/>
            <pc:sldMk cId="649704493" sldId="268"/>
            <ac:spMk id="3" creationId="{233E5EC1-1CD1-4178-8F3E-ACE9586F2273}"/>
          </ac:spMkLst>
        </pc:spChg>
        <pc:spChg chg="add del mod">
          <ac:chgData name="Upadhyay, Atul" userId="97c45c65-1658-4b3c-a52a-02f537314248" providerId="ADAL" clId="{55C7D183-5A89-4B1C-94C2-6DCC266C3C7E}" dt="2020-05-21T22:41:12.960" v="858"/>
          <ac:spMkLst>
            <pc:docMk/>
            <pc:sldMk cId="649704493" sldId="268"/>
            <ac:spMk id="5" creationId="{B0B57DC6-FBCE-4707-9F1F-E6AEF88F808D}"/>
          </ac:spMkLst>
        </pc:spChg>
        <pc:spChg chg="add">
          <ac:chgData name="Upadhyay, Atul" userId="97c45c65-1658-4b3c-a52a-02f537314248" providerId="ADAL" clId="{55C7D183-5A89-4B1C-94C2-6DCC266C3C7E}" dt="2020-05-21T22:41:26.800" v="863" actId="26606"/>
          <ac:spMkLst>
            <pc:docMk/>
            <pc:sldMk cId="649704493" sldId="268"/>
            <ac:spMk id="13" creationId="{4AC0CD9D-7610-4620-93B4-798CCD9AB581}"/>
          </ac:spMkLst>
        </pc:spChg>
        <pc:spChg chg="add">
          <ac:chgData name="Upadhyay, Atul" userId="97c45c65-1658-4b3c-a52a-02f537314248" providerId="ADAL" clId="{55C7D183-5A89-4B1C-94C2-6DCC266C3C7E}" dt="2020-05-21T22:41:26.800" v="863" actId="26606"/>
          <ac:spMkLst>
            <pc:docMk/>
            <pc:sldMk cId="649704493" sldId="268"/>
            <ac:spMk id="19" creationId="{DE4D62F9-188E-4530-84C2-24BDEE4BEB82}"/>
          </ac:spMkLst>
        </pc:spChg>
        <pc:spChg chg="add">
          <ac:chgData name="Upadhyay, Atul" userId="97c45c65-1658-4b3c-a52a-02f537314248" providerId="ADAL" clId="{55C7D183-5A89-4B1C-94C2-6DCC266C3C7E}" dt="2020-05-21T22:41:26.800" v="863" actId="26606"/>
          <ac:spMkLst>
            <pc:docMk/>
            <pc:sldMk cId="649704493" sldId="268"/>
            <ac:spMk id="21" creationId="{D67CA421-FA2B-47ED-A101-F8BBEBB2976B}"/>
          </ac:spMkLst>
        </pc:spChg>
        <pc:spChg chg="add">
          <ac:chgData name="Upadhyay, Atul" userId="97c45c65-1658-4b3c-a52a-02f537314248" providerId="ADAL" clId="{55C7D183-5A89-4B1C-94C2-6DCC266C3C7E}" dt="2020-05-21T22:41:26.800" v="863" actId="26606"/>
          <ac:spMkLst>
            <pc:docMk/>
            <pc:sldMk cId="649704493" sldId="268"/>
            <ac:spMk id="23" creationId="{12425D82-CD5E-45A4-9542-70951E59F2D1}"/>
          </ac:spMkLst>
        </pc:spChg>
        <pc:spChg chg="add">
          <ac:chgData name="Upadhyay, Atul" userId="97c45c65-1658-4b3c-a52a-02f537314248" providerId="ADAL" clId="{55C7D183-5A89-4B1C-94C2-6DCC266C3C7E}" dt="2020-05-21T22:41:26.800" v="863" actId="26606"/>
          <ac:spMkLst>
            <pc:docMk/>
            <pc:sldMk cId="649704493" sldId="268"/>
            <ac:spMk id="25" creationId="{221DB897-A621-4D5F-AC81-91199AC4370E}"/>
          </ac:spMkLst>
        </pc:spChg>
        <pc:picChg chg="add mod">
          <ac:chgData name="Upadhyay, Atul" userId="97c45c65-1658-4b3c-a52a-02f537314248" providerId="ADAL" clId="{55C7D183-5A89-4B1C-94C2-6DCC266C3C7E}" dt="2020-05-21T22:41:26.800" v="863" actId="26606"/>
          <ac:picMkLst>
            <pc:docMk/>
            <pc:sldMk cId="649704493" sldId="268"/>
            <ac:picMk id="4" creationId="{8AB6AFD1-A7DA-4B04-AA46-9C06B69395BA}"/>
          </ac:picMkLst>
        </pc:picChg>
        <pc:picChg chg="add">
          <ac:chgData name="Upadhyay, Atul" userId="97c45c65-1658-4b3c-a52a-02f537314248" providerId="ADAL" clId="{55C7D183-5A89-4B1C-94C2-6DCC266C3C7E}" dt="2020-05-21T22:41:26.800" v="863" actId="26606"/>
          <ac:picMkLst>
            <pc:docMk/>
            <pc:sldMk cId="649704493" sldId="268"/>
            <ac:picMk id="9" creationId="{41B68C77-138E-4BF7-A276-BD0C78A4219F}"/>
          </ac:picMkLst>
        </pc:picChg>
        <pc:picChg chg="add">
          <ac:chgData name="Upadhyay, Atul" userId="97c45c65-1658-4b3c-a52a-02f537314248" providerId="ADAL" clId="{55C7D183-5A89-4B1C-94C2-6DCC266C3C7E}" dt="2020-05-21T22:41:26.800" v="863" actId="26606"/>
          <ac:picMkLst>
            <pc:docMk/>
            <pc:sldMk cId="649704493" sldId="268"/>
            <ac:picMk id="11" creationId="{7C268552-D473-46ED-B1B8-422042C4DEF1}"/>
          </ac:picMkLst>
        </pc:picChg>
        <pc:picChg chg="add">
          <ac:chgData name="Upadhyay, Atul" userId="97c45c65-1658-4b3c-a52a-02f537314248" providerId="ADAL" clId="{55C7D183-5A89-4B1C-94C2-6DCC266C3C7E}" dt="2020-05-21T22:41:26.800" v="863" actId="26606"/>
          <ac:picMkLst>
            <pc:docMk/>
            <pc:sldMk cId="649704493" sldId="268"/>
            <ac:picMk id="15" creationId="{B9238B3E-24AA-439A-B527-6C5DF6D72145}"/>
          </ac:picMkLst>
        </pc:picChg>
        <pc:picChg chg="add">
          <ac:chgData name="Upadhyay, Atul" userId="97c45c65-1658-4b3c-a52a-02f537314248" providerId="ADAL" clId="{55C7D183-5A89-4B1C-94C2-6DCC266C3C7E}" dt="2020-05-21T22:41:26.800" v="863" actId="26606"/>
          <ac:picMkLst>
            <pc:docMk/>
            <pc:sldMk cId="649704493" sldId="268"/>
            <ac:picMk id="17" creationId="{69F01145-BEA3-4CBF-AA21-10077B948CA8}"/>
          </ac:picMkLst>
        </pc:picChg>
      </pc:sldChg>
      <pc:sldChg chg="addSp delSp modSp add mod setBg setClrOvrMap">
        <pc:chgData name="Upadhyay, Atul" userId="97c45c65-1658-4b3c-a52a-02f537314248" providerId="ADAL" clId="{55C7D183-5A89-4B1C-94C2-6DCC266C3C7E}" dt="2020-05-21T22:49:32.835" v="974" actId="20577"/>
        <pc:sldMkLst>
          <pc:docMk/>
          <pc:sldMk cId="2726039701" sldId="269"/>
        </pc:sldMkLst>
        <pc:spChg chg="mod">
          <ac:chgData name="Upadhyay, Atul" userId="97c45c65-1658-4b3c-a52a-02f537314248" providerId="ADAL" clId="{55C7D183-5A89-4B1C-94C2-6DCC266C3C7E}" dt="2020-05-21T22:49:32.835" v="974" actId="20577"/>
          <ac:spMkLst>
            <pc:docMk/>
            <pc:sldMk cId="2726039701" sldId="269"/>
            <ac:spMk id="2" creationId="{1646FFEB-0039-4EFD-87A6-AB9879D5790A}"/>
          </ac:spMkLst>
        </pc:spChg>
        <pc:spChg chg="add del mod">
          <ac:chgData name="Upadhyay, Atul" userId="97c45c65-1658-4b3c-a52a-02f537314248" providerId="ADAL" clId="{55C7D183-5A89-4B1C-94C2-6DCC266C3C7E}" dt="2020-05-21T22:46:17.223" v="948" actId="26606"/>
          <ac:spMkLst>
            <pc:docMk/>
            <pc:sldMk cId="2726039701" sldId="269"/>
            <ac:spMk id="3" creationId="{B8DDBC39-26D3-4E06-A0B9-5D21B090E7FC}"/>
          </ac:spMkLst>
        </pc:spChg>
        <pc:spChg chg="add del">
          <ac:chgData name="Upadhyay, Atul" userId="97c45c65-1658-4b3c-a52a-02f537314248" providerId="ADAL" clId="{55C7D183-5A89-4B1C-94C2-6DCC266C3C7E}" dt="2020-05-21T22:46:17.223" v="948" actId="26606"/>
          <ac:spMkLst>
            <pc:docMk/>
            <pc:sldMk cId="2726039701" sldId="269"/>
            <ac:spMk id="9" creationId="{4E78424C-6FD0-41F8-9CAA-5DC19C42359F}"/>
          </ac:spMkLst>
        </pc:spChg>
        <pc:spChg chg="add del">
          <ac:chgData name="Upadhyay, Atul" userId="97c45c65-1658-4b3c-a52a-02f537314248" providerId="ADAL" clId="{55C7D183-5A89-4B1C-94C2-6DCC266C3C7E}" dt="2020-05-21T22:46:17.223" v="948" actId="26606"/>
          <ac:spMkLst>
            <pc:docMk/>
            <pc:sldMk cId="2726039701" sldId="269"/>
            <ac:spMk id="11" creationId="{DD136760-57DC-4301-8BEA-B71AD2D13905}"/>
          </ac:spMkLst>
        </pc:spChg>
        <pc:spChg chg="add del">
          <ac:chgData name="Upadhyay, Atul" userId="97c45c65-1658-4b3c-a52a-02f537314248" providerId="ADAL" clId="{55C7D183-5A89-4B1C-94C2-6DCC266C3C7E}" dt="2020-05-21T22:46:17.223" v="948" actId="26606"/>
          <ac:spMkLst>
            <pc:docMk/>
            <pc:sldMk cId="2726039701" sldId="269"/>
            <ac:spMk id="13" creationId="{BDC58DEA-1307-4F44-AD47-E613D8B76A89}"/>
          </ac:spMkLst>
        </pc:spChg>
        <pc:spChg chg="add del">
          <ac:chgData name="Upadhyay, Atul" userId="97c45c65-1658-4b3c-a52a-02f537314248" providerId="ADAL" clId="{55C7D183-5A89-4B1C-94C2-6DCC266C3C7E}" dt="2020-05-21T22:46:17.223" v="948" actId="26606"/>
          <ac:spMkLst>
            <pc:docMk/>
            <pc:sldMk cId="2726039701" sldId="269"/>
            <ac:spMk id="15" creationId="{C99B912D-1E4B-42AF-A2BE-CFEFEC916EE7}"/>
          </ac:spMkLst>
        </pc:spChg>
        <pc:graphicFrameChg chg="add del mod">
          <ac:chgData name="Upadhyay, Atul" userId="97c45c65-1658-4b3c-a52a-02f537314248" providerId="ADAL" clId="{55C7D183-5A89-4B1C-94C2-6DCC266C3C7E}" dt="2020-05-21T22:46:17.223" v="948" actId="26606"/>
          <ac:graphicFrameMkLst>
            <pc:docMk/>
            <pc:sldMk cId="2726039701" sldId="269"/>
            <ac:graphicFrameMk id="5" creationId="{0A750407-36AE-42F6-87BC-86B085FFE01B}"/>
          </ac:graphicFrameMkLst>
        </pc:graphicFrameChg>
      </pc:sldChg>
      <pc:sldMasterChg chg="del delSldLayout">
        <pc:chgData name="Upadhyay, Atul" userId="97c45c65-1658-4b3c-a52a-02f537314248" providerId="ADAL" clId="{55C7D183-5A89-4B1C-94C2-6DCC266C3C7E}" dt="2020-05-21T16:02:54.250" v="254" actId="2696"/>
        <pc:sldMasterMkLst>
          <pc:docMk/>
          <pc:sldMasterMk cId="3757035344" sldId="2147483678"/>
        </pc:sldMasterMkLst>
        <pc:sldLayoutChg chg="del">
          <pc:chgData name="Upadhyay, Atul" userId="97c45c65-1658-4b3c-a52a-02f537314248" providerId="ADAL" clId="{55C7D183-5A89-4B1C-94C2-6DCC266C3C7E}" dt="2020-05-21T16:02:54.236" v="234" actId="2696"/>
          <pc:sldLayoutMkLst>
            <pc:docMk/>
            <pc:sldMasterMk cId="3757035344" sldId="2147483678"/>
            <pc:sldLayoutMk cId="1395111540" sldId="2147483679"/>
          </pc:sldLayoutMkLst>
        </pc:sldLayoutChg>
        <pc:sldLayoutChg chg="del">
          <pc:chgData name="Upadhyay, Atul" userId="97c45c65-1658-4b3c-a52a-02f537314248" providerId="ADAL" clId="{55C7D183-5A89-4B1C-94C2-6DCC266C3C7E}" dt="2020-05-21T16:02:54.237" v="235" actId="2696"/>
          <pc:sldLayoutMkLst>
            <pc:docMk/>
            <pc:sldMasterMk cId="3757035344" sldId="2147483678"/>
            <pc:sldLayoutMk cId="2121508746" sldId="2147483680"/>
          </pc:sldLayoutMkLst>
        </pc:sldLayoutChg>
        <pc:sldLayoutChg chg="del">
          <pc:chgData name="Upadhyay, Atul" userId="97c45c65-1658-4b3c-a52a-02f537314248" providerId="ADAL" clId="{55C7D183-5A89-4B1C-94C2-6DCC266C3C7E}" dt="2020-05-21T16:02:54.238" v="236" actId="2696"/>
          <pc:sldLayoutMkLst>
            <pc:docMk/>
            <pc:sldMasterMk cId="3757035344" sldId="2147483678"/>
            <pc:sldLayoutMk cId="2670231095" sldId="2147483681"/>
          </pc:sldLayoutMkLst>
        </pc:sldLayoutChg>
        <pc:sldLayoutChg chg="del">
          <pc:chgData name="Upadhyay, Atul" userId="97c45c65-1658-4b3c-a52a-02f537314248" providerId="ADAL" clId="{55C7D183-5A89-4B1C-94C2-6DCC266C3C7E}" dt="2020-05-21T16:02:54.239" v="237" actId="2696"/>
          <pc:sldLayoutMkLst>
            <pc:docMk/>
            <pc:sldMasterMk cId="3757035344" sldId="2147483678"/>
            <pc:sldLayoutMk cId="3676770335" sldId="2147483682"/>
          </pc:sldLayoutMkLst>
        </pc:sldLayoutChg>
        <pc:sldLayoutChg chg="del">
          <pc:chgData name="Upadhyay, Atul" userId="97c45c65-1658-4b3c-a52a-02f537314248" providerId="ADAL" clId="{55C7D183-5A89-4B1C-94C2-6DCC266C3C7E}" dt="2020-05-21T16:02:54.239" v="238" actId="2696"/>
          <pc:sldLayoutMkLst>
            <pc:docMk/>
            <pc:sldMasterMk cId="3757035344" sldId="2147483678"/>
            <pc:sldLayoutMk cId="2980811462" sldId="2147483683"/>
          </pc:sldLayoutMkLst>
        </pc:sldLayoutChg>
        <pc:sldLayoutChg chg="del">
          <pc:chgData name="Upadhyay, Atul" userId="97c45c65-1658-4b3c-a52a-02f537314248" providerId="ADAL" clId="{55C7D183-5A89-4B1C-94C2-6DCC266C3C7E}" dt="2020-05-21T16:02:54.240" v="239" actId="2696"/>
          <pc:sldLayoutMkLst>
            <pc:docMk/>
            <pc:sldMasterMk cId="3757035344" sldId="2147483678"/>
            <pc:sldLayoutMk cId="2472763778" sldId="2147483684"/>
          </pc:sldLayoutMkLst>
        </pc:sldLayoutChg>
        <pc:sldLayoutChg chg="del">
          <pc:chgData name="Upadhyay, Atul" userId="97c45c65-1658-4b3c-a52a-02f537314248" providerId="ADAL" clId="{55C7D183-5A89-4B1C-94C2-6DCC266C3C7E}" dt="2020-05-21T16:02:54.240" v="240" actId="2696"/>
          <pc:sldLayoutMkLst>
            <pc:docMk/>
            <pc:sldMasterMk cId="3757035344" sldId="2147483678"/>
            <pc:sldLayoutMk cId="2585018779" sldId="2147483685"/>
          </pc:sldLayoutMkLst>
        </pc:sldLayoutChg>
        <pc:sldLayoutChg chg="del">
          <pc:chgData name="Upadhyay, Atul" userId="97c45c65-1658-4b3c-a52a-02f537314248" providerId="ADAL" clId="{55C7D183-5A89-4B1C-94C2-6DCC266C3C7E}" dt="2020-05-21T16:02:54.241" v="241" actId="2696"/>
          <pc:sldLayoutMkLst>
            <pc:docMk/>
            <pc:sldMasterMk cId="3757035344" sldId="2147483678"/>
            <pc:sldLayoutMk cId="1260401614" sldId="2147483686"/>
          </pc:sldLayoutMkLst>
        </pc:sldLayoutChg>
        <pc:sldLayoutChg chg="del">
          <pc:chgData name="Upadhyay, Atul" userId="97c45c65-1658-4b3c-a52a-02f537314248" providerId="ADAL" clId="{55C7D183-5A89-4B1C-94C2-6DCC266C3C7E}" dt="2020-05-21T16:02:54.241" v="242" actId="2696"/>
          <pc:sldLayoutMkLst>
            <pc:docMk/>
            <pc:sldMasterMk cId="3757035344" sldId="2147483678"/>
            <pc:sldLayoutMk cId="891125338" sldId="2147483687"/>
          </pc:sldLayoutMkLst>
        </pc:sldLayoutChg>
        <pc:sldLayoutChg chg="del">
          <pc:chgData name="Upadhyay, Atul" userId="97c45c65-1658-4b3c-a52a-02f537314248" providerId="ADAL" clId="{55C7D183-5A89-4B1C-94C2-6DCC266C3C7E}" dt="2020-05-21T16:02:54.242" v="243" actId="2696"/>
          <pc:sldLayoutMkLst>
            <pc:docMk/>
            <pc:sldMasterMk cId="3757035344" sldId="2147483678"/>
            <pc:sldLayoutMk cId="1382493217" sldId="2147483688"/>
          </pc:sldLayoutMkLst>
        </pc:sldLayoutChg>
        <pc:sldLayoutChg chg="del">
          <pc:chgData name="Upadhyay, Atul" userId="97c45c65-1658-4b3c-a52a-02f537314248" providerId="ADAL" clId="{55C7D183-5A89-4B1C-94C2-6DCC266C3C7E}" dt="2020-05-21T16:02:54.243" v="244" actId="2696"/>
          <pc:sldLayoutMkLst>
            <pc:docMk/>
            <pc:sldMasterMk cId="3757035344" sldId="2147483678"/>
            <pc:sldLayoutMk cId="3822185259" sldId="2147483689"/>
          </pc:sldLayoutMkLst>
        </pc:sldLayoutChg>
        <pc:sldLayoutChg chg="del">
          <pc:chgData name="Upadhyay, Atul" userId="97c45c65-1658-4b3c-a52a-02f537314248" providerId="ADAL" clId="{55C7D183-5A89-4B1C-94C2-6DCC266C3C7E}" dt="2020-05-21T16:02:54.245" v="245" actId="2696"/>
          <pc:sldLayoutMkLst>
            <pc:docMk/>
            <pc:sldMasterMk cId="3757035344" sldId="2147483678"/>
            <pc:sldLayoutMk cId="1832502220" sldId="2147483690"/>
          </pc:sldLayoutMkLst>
        </pc:sldLayoutChg>
        <pc:sldLayoutChg chg="del">
          <pc:chgData name="Upadhyay, Atul" userId="97c45c65-1658-4b3c-a52a-02f537314248" providerId="ADAL" clId="{55C7D183-5A89-4B1C-94C2-6DCC266C3C7E}" dt="2020-05-21T16:02:54.245" v="246" actId="2696"/>
          <pc:sldLayoutMkLst>
            <pc:docMk/>
            <pc:sldMasterMk cId="3757035344" sldId="2147483678"/>
            <pc:sldLayoutMk cId="3478663872" sldId="2147483691"/>
          </pc:sldLayoutMkLst>
        </pc:sldLayoutChg>
        <pc:sldLayoutChg chg="del">
          <pc:chgData name="Upadhyay, Atul" userId="97c45c65-1658-4b3c-a52a-02f537314248" providerId="ADAL" clId="{55C7D183-5A89-4B1C-94C2-6DCC266C3C7E}" dt="2020-05-21T16:02:54.246" v="247" actId="2696"/>
          <pc:sldLayoutMkLst>
            <pc:docMk/>
            <pc:sldMasterMk cId="3757035344" sldId="2147483678"/>
            <pc:sldLayoutMk cId="2303927893" sldId="2147483692"/>
          </pc:sldLayoutMkLst>
        </pc:sldLayoutChg>
        <pc:sldLayoutChg chg="del">
          <pc:chgData name="Upadhyay, Atul" userId="97c45c65-1658-4b3c-a52a-02f537314248" providerId="ADAL" clId="{55C7D183-5A89-4B1C-94C2-6DCC266C3C7E}" dt="2020-05-21T16:02:54.247" v="248" actId="2696"/>
          <pc:sldLayoutMkLst>
            <pc:docMk/>
            <pc:sldMasterMk cId="3757035344" sldId="2147483678"/>
            <pc:sldLayoutMk cId="1312547288" sldId="2147483693"/>
          </pc:sldLayoutMkLst>
        </pc:sldLayoutChg>
        <pc:sldLayoutChg chg="del">
          <pc:chgData name="Upadhyay, Atul" userId="97c45c65-1658-4b3c-a52a-02f537314248" providerId="ADAL" clId="{55C7D183-5A89-4B1C-94C2-6DCC266C3C7E}" dt="2020-05-21T16:02:54.247" v="249" actId="2696"/>
          <pc:sldLayoutMkLst>
            <pc:docMk/>
            <pc:sldMasterMk cId="3757035344" sldId="2147483678"/>
            <pc:sldLayoutMk cId="3001432" sldId="2147483694"/>
          </pc:sldLayoutMkLst>
        </pc:sldLayoutChg>
        <pc:sldLayoutChg chg="del">
          <pc:chgData name="Upadhyay, Atul" userId="97c45c65-1658-4b3c-a52a-02f537314248" providerId="ADAL" clId="{55C7D183-5A89-4B1C-94C2-6DCC266C3C7E}" dt="2020-05-21T16:02:54.248" v="250" actId="2696"/>
          <pc:sldLayoutMkLst>
            <pc:docMk/>
            <pc:sldMasterMk cId="3757035344" sldId="2147483678"/>
            <pc:sldLayoutMk cId="2926279684" sldId="2147483695"/>
          </pc:sldLayoutMkLst>
        </pc:sldLayoutChg>
        <pc:sldLayoutChg chg="del">
          <pc:chgData name="Upadhyay, Atul" userId="97c45c65-1658-4b3c-a52a-02f537314248" providerId="ADAL" clId="{55C7D183-5A89-4B1C-94C2-6DCC266C3C7E}" dt="2020-05-21T16:02:54.248" v="251" actId="2696"/>
          <pc:sldLayoutMkLst>
            <pc:docMk/>
            <pc:sldMasterMk cId="3757035344" sldId="2147483678"/>
            <pc:sldLayoutMk cId="3260476891" sldId="2147483696"/>
          </pc:sldLayoutMkLst>
        </pc:sldLayoutChg>
        <pc:sldLayoutChg chg="del">
          <pc:chgData name="Upadhyay, Atul" userId="97c45c65-1658-4b3c-a52a-02f537314248" providerId="ADAL" clId="{55C7D183-5A89-4B1C-94C2-6DCC266C3C7E}" dt="2020-05-21T16:02:54.249" v="252" actId="2696"/>
          <pc:sldLayoutMkLst>
            <pc:docMk/>
            <pc:sldMasterMk cId="3757035344" sldId="2147483678"/>
            <pc:sldLayoutMk cId="800894100" sldId="2147483697"/>
          </pc:sldLayoutMkLst>
        </pc:sldLayoutChg>
        <pc:sldLayoutChg chg="del">
          <pc:chgData name="Upadhyay, Atul" userId="97c45c65-1658-4b3c-a52a-02f537314248" providerId="ADAL" clId="{55C7D183-5A89-4B1C-94C2-6DCC266C3C7E}" dt="2020-05-21T16:02:54.249" v="253" actId="2696"/>
          <pc:sldLayoutMkLst>
            <pc:docMk/>
            <pc:sldMasterMk cId="3757035344" sldId="2147483678"/>
            <pc:sldLayoutMk cId="1891313336" sldId="2147483698"/>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10.png"/><Relationship Id="rId7"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10.png"/><Relationship Id="rId7"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2955B97-2148-4C70-A00F-7FB7A59728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8A89BF1-3C39-43AF-AA9E-B7C102736580}">
      <dgm:prSet/>
      <dgm:spPr/>
      <dgm:t>
        <a:bodyPr/>
        <a:lstStyle/>
        <a:p>
          <a:r>
            <a:rPr lang="en-US"/>
            <a:t>A service that extracts tax content from Determination to be used in a external system</a:t>
          </a:r>
        </a:p>
      </dgm:t>
    </dgm:pt>
    <dgm:pt modelId="{C6CED809-E8DC-4668-9139-56508EAB3BB7}" type="parTrans" cxnId="{8D32B351-2B89-483F-B3BC-22C69F83E9FC}">
      <dgm:prSet/>
      <dgm:spPr/>
      <dgm:t>
        <a:bodyPr/>
        <a:lstStyle/>
        <a:p>
          <a:endParaRPr lang="en-US"/>
        </a:p>
      </dgm:t>
    </dgm:pt>
    <dgm:pt modelId="{68630D4A-4DD6-4905-BE83-EAB034AE2A0D}" type="sibTrans" cxnId="{8D32B351-2B89-483F-B3BC-22C69F83E9FC}">
      <dgm:prSet/>
      <dgm:spPr/>
      <dgm:t>
        <a:bodyPr/>
        <a:lstStyle/>
        <a:p>
          <a:endParaRPr lang="en-US"/>
        </a:p>
      </dgm:t>
    </dgm:pt>
    <dgm:pt modelId="{7BFC2545-061D-428A-9804-758E70558431}">
      <dgm:prSet/>
      <dgm:spPr/>
      <dgm:t>
        <a:bodyPr/>
        <a:lstStyle/>
        <a:p>
          <a:r>
            <a:rPr lang="en-US"/>
            <a:t>Systems such as: ERP, Point of Sale, e-commerce, or other type of proprietary system where indirect tax calculation is required</a:t>
          </a:r>
        </a:p>
      </dgm:t>
    </dgm:pt>
    <dgm:pt modelId="{43244259-F9E1-4713-92C0-6C6F42B73E84}" type="parTrans" cxnId="{CF3B3D19-93E2-4474-9CB6-FB5096523D37}">
      <dgm:prSet/>
      <dgm:spPr/>
      <dgm:t>
        <a:bodyPr/>
        <a:lstStyle/>
        <a:p>
          <a:endParaRPr lang="en-US"/>
        </a:p>
      </dgm:t>
    </dgm:pt>
    <dgm:pt modelId="{4F3ABD8C-B957-4CC4-BF45-ACD00D163F11}" type="sibTrans" cxnId="{CF3B3D19-93E2-4474-9CB6-FB5096523D37}">
      <dgm:prSet/>
      <dgm:spPr/>
      <dgm:t>
        <a:bodyPr/>
        <a:lstStyle/>
        <a:p>
          <a:endParaRPr lang="en-US"/>
        </a:p>
      </dgm:t>
    </dgm:pt>
    <dgm:pt modelId="{CEA7EADD-A501-40D5-AC32-F9AA14089881}">
      <dgm:prSet/>
      <dgm:spPr/>
      <dgm:t>
        <a:bodyPr/>
        <a:lstStyle/>
        <a:p>
          <a:r>
            <a:rPr lang="en-US"/>
            <a:t>Permits extraction of standard and custom tax content</a:t>
          </a:r>
        </a:p>
      </dgm:t>
    </dgm:pt>
    <dgm:pt modelId="{2C659DA4-FCD5-4514-A6A3-1B068C463E00}" type="parTrans" cxnId="{60C601B6-8790-4A67-B34E-C46EBA0AED60}">
      <dgm:prSet/>
      <dgm:spPr/>
      <dgm:t>
        <a:bodyPr/>
        <a:lstStyle/>
        <a:p>
          <a:endParaRPr lang="en-US"/>
        </a:p>
      </dgm:t>
    </dgm:pt>
    <dgm:pt modelId="{45655B6F-6FCD-48BF-857A-447CFC897A74}" type="sibTrans" cxnId="{60C601B6-8790-4A67-B34E-C46EBA0AED60}">
      <dgm:prSet/>
      <dgm:spPr/>
      <dgm:t>
        <a:bodyPr/>
        <a:lstStyle/>
        <a:p>
          <a:endParaRPr lang="en-US"/>
        </a:p>
      </dgm:t>
    </dgm:pt>
    <dgm:pt modelId="{36C22CB9-AB2D-46E3-A415-E31781D852C3}">
      <dgm:prSet/>
      <dgm:spPr/>
      <dgm:t>
        <a:bodyPr/>
        <a:lstStyle/>
        <a:p>
          <a:r>
            <a:rPr lang="en-US"/>
            <a:t>Default extract file output format is JSON / XML</a:t>
          </a:r>
        </a:p>
      </dgm:t>
    </dgm:pt>
    <dgm:pt modelId="{48B79200-3A8A-4C84-B243-CE44054C7F7D}" type="parTrans" cxnId="{3231BB59-B01A-4D0C-8D9C-4299EA22800D}">
      <dgm:prSet/>
      <dgm:spPr/>
      <dgm:t>
        <a:bodyPr/>
        <a:lstStyle/>
        <a:p>
          <a:endParaRPr lang="en-US"/>
        </a:p>
      </dgm:t>
    </dgm:pt>
    <dgm:pt modelId="{64735E80-DFBA-42B1-A42B-05193462CB94}" type="sibTrans" cxnId="{3231BB59-B01A-4D0C-8D9C-4299EA22800D}">
      <dgm:prSet/>
      <dgm:spPr/>
      <dgm:t>
        <a:bodyPr/>
        <a:lstStyle/>
        <a:p>
          <a:endParaRPr lang="en-US"/>
        </a:p>
      </dgm:t>
    </dgm:pt>
    <dgm:pt modelId="{C4DBFF30-BD09-41AF-8D60-BE6F7748AB59}">
      <dgm:prSet/>
      <dgm:spPr/>
      <dgm:t>
        <a:bodyPr/>
        <a:lstStyle/>
        <a:p>
          <a:r>
            <a:rPr lang="en-US"/>
            <a:t>Extract can be built to target system import specifications</a:t>
          </a:r>
        </a:p>
      </dgm:t>
    </dgm:pt>
    <dgm:pt modelId="{C35FE251-B931-4EF0-B9CC-635505E7D768}" type="parTrans" cxnId="{6A120460-2D5F-46D7-A694-EB2A925854F2}">
      <dgm:prSet/>
      <dgm:spPr/>
      <dgm:t>
        <a:bodyPr/>
        <a:lstStyle/>
        <a:p>
          <a:endParaRPr lang="en-US"/>
        </a:p>
      </dgm:t>
    </dgm:pt>
    <dgm:pt modelId="{1BAC3124-55CA-4A23-A1FD-709A9454DAFB}" type="sibTrans" cxnId="{6A120460-2D5F-46D7-A694-EB2A925854F2}">
      <dgm:prSet/>
      <dgm:spPr/>
      <dgm:t>
        <a:bodyPr/>
        <a:lstStyle/>
        <a:p>
          <a:endParaRPr lang="en-US"/>
        </a:p>
      </dgm:t>
    </dgm:pt>
    <dgm:pt modelId="{88F15C34-44B9-44DB-9ED8-B75D8041B4C7}" type="pres">
      <dgm:prSet presAssocID="{F2955B97-2148-4C70-A00F-7FB7A59728DA}" presName="root" presStyleCnt="0">
        <dgm:presLayoutVars>
          <dgm:dir/>
          <dgm:resizeHandles val="exact"/>
        </dgm:presLayoutVars>
      </dgm:prSet>
      <dgm:spPr/>
    </dgm:pt>
    <dgm:pt modelId="{F115D5AF-F776-448F-AEF5-F891F013F626}" type="pres">
      <dgm:prSet presAssocID="{58A89BF1-3C39-43AF-AA9E-B7C102736580}" presName="compNode" presStyleCnt="0"/>
      <dgm:spPr/>
    </dgm:pt>
    <dgm:pt modelId="{35922B70-6711-44C4-AE53-7C9EFB3CD0F0}" type="pres">
      <dgm:prSet presAssocID="{58A89BF1-3C39-43AF-AA9E-B7C102736580}" presName="bgRect" presStyleLbl="bgShp" presStyleIdx="0" presStyleCnt="5"/>
      <dgm:spPr/>
    </dgm:pt>
    <dgm:pt modelId="{28DCE0C0-846E-4C27-8D14-1649D8CE30E6}" type="pres">
      <dgm:prSet presAssocID="{58A89BF1-3C39-43AF-AA9E-B7C1027365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C390223E-9DE7-4225-A5BB-ACDA323AAEF5}" type="pres">
      <dgm:prSet presAssocID="{58A89BF1-3C39-43AF-AA9E-B7C102736580}" presName="spaceRect" presStyleCnt="0"/>
      <dgm:spPr/>
    </dgm:pt>
    <dgm:pt modelId="{BEC1BDEC-3C92-4BCD-9BA9-B4DAB47B0B3B}" type="pres">
      <dgm:prSet presAssocID="{58A89BF1-3C39-43AF-AA9E-B7C102736580}" presName="parTx" presStyleLbl="revTx" presStyleIdx="0" presStyleCnt="5">
        <dgm:presLayoutVars>
          <dgm:chMax val="0"/>
          <dgm:chPref val="0"/>
        </dgm:presLayoutVars>
      </dgm:prSet>
      <dgm:spPr/>
    </dgm:pt>
    <dgm:pt modelId="{32BD80CB-F5BF-4691-8C5A-2295978EB19D}" type="pres">
      <dgm:prSet presAssocID="{68630D4A-4DD6-4905-BE83-EAB034AE2A0D}" presName="sibTrans" presStyleCnt="0"/>
      <dgm:spPr/>
    </dgm:pt>
    <dgm:pt modelId="{1D59E0EF-24FF-4776-914F-45D6F71622DF}" type="pres">
      <dgm:prSet presAssocID="{7BFC2545-061D-428A-9804-758E70558431}" presName="compNode" presStyleCnt="0"/>
      <dgm:spPr/>
    </dgm:pt>
    <dgm:pt modelId="{D610BDDF-D0F4-4FF0-A341-22CA6662DB8D}" type="pres">
      <dgm:prSet presAssocID="{7BFC2545-061D-428A-9804-758E70558431}" presName="bgRect" presStyleLbl="bgShp" presStyleIdx="1" presStyleCnt="5"/>
      <dgm:spPr/>
    </dgm:pt>
    <dgm:pt modelId="{2D0D0974-71CE-4E35-AFC3-70A4DFA40295}" type="pres">
      <dgm:prSet presAssocID="{7BFC2545-061D-428A-9804-758E705584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3973449D-F4E3-4F72-9257-29C56CC5F24A}" type="pres">
      <dgm:prSet presAssocID="{7BFC2545-061D-428A-9804-758E70558431}" presName="spaceRect" presStyleCnt="0"/>
      <dgm:spPr/>
    </dgm:pt>
    <dgm:pt modelId="{6D2CA441-B943-408E-8E4F-8D985B391C1F}" type="pres">
      <dgm:prSet presAssocID="{7BFC2545-061D-428A-9804-758E70558431}" presName="parTx" presStyleLbl="revTx" presStyleIdx="1" presStyleCnt="5">
        <dgm:presLayoutVars>
          <dgm:chMax val="0"/>
          <dgm:chPref val="0"/>
        </dgm:presLayoutVars>
      </dgm:prSet>
      <dgm:spPr/>
    </dgm:pt>
    <dgm:pt modelId="{E642B320-182D-4FDD-862A-5264E31B464F}" type="pres">
      <dgm:prSet presAssocID="{4F3ABD8C-B957-4CC4-BF45-ACD00D163F11}" presName="sibTrans" presStyleCnt="0"/>
      <dgm:spPr/>
    </dgm:pt>
    <dgm:pt modelId="{735E4768-648F-4262-BB9A-C4F09DC0F3DA}" type="pres">
      <dgm:prSet presAssocID="{CEA7EADD-A501-40D5-AC32-F9AA14089881}" presName="compNode" presStyleCnt="0"/>
      <dgm:spPr/>
    </dgm:pt>
    <dgm:pt modelId="{E0A20590-B535-43A7-BA15-D85F37FBD353}" type="pres">
      <dgm:prSet presAssocID="{CEA7EADD-A501-40D5-AC32-F9AA14089881}" presName="bgRect" presStyleLbl="bgShp" presStyleIdx="2" presStyleCnt="5"/>
      <dgm:spPr/>
    </dgm:pt>
    <dgm:pt modelId="{9DACBA2C-39AD-4D2A-89F9-F186F1563415}" type="pres">
      <dgm:prSet presAssocID="{CEA7EADD-A501-40D5-AC32-F9AA140898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BB1712C-B0AB-42C6-BFA7-0321F33E2DF7}" type="pres">
      <dgm:prSet presAssocID="{CEA7EADD-A501-40D5-AC32-F9AA14089881}" presName="spaceRect" presStyleCnt="0"/>
      <dgm:spPr/>
    </dgm:pt>
    <dgm:pt modelId="{EF06B0F7-6B75-48F4-AE27-32C13456910A}" type="pres">
      <dgm:prSet presAssocID="{CEA7EADD-A501-40D5-AC32-F9AA14089881}" presName="parTx" presStyleLbl="revTx" presStyleIdx="2" presStyleCnt="5">
        <dgm:presLayoutVars>
          <dgm:chMax val="0"/>
          <dgm:chPref val="0"/>
        </dgm:presLayoutVars>
      </dgm:prSet>
      <dgm:spPr/>
    </dgm:pt>
    <dgm:pt modelId="{4FB627D8-5D92-4477-86F8-0C74FFE77DF7}" type="pres">
      <dgm:prSet presAssocID="{45655B6F-6FCD-48BF-857A-447CFC897A74}" presName="sibTrans" presStyleCnt="0"/>
      <dgm:spPr/>
    </dgm:pt>
    <dgm:pt modelId="{948E0AA4-5E79-4483-A74B-BB8E310EE840}" type="pres">
      <dgm:prSet presAssocID="{36C22CB9-AB2D-46E3-A415-E31781D852C3}" presName="compNode" presStyleCnt="0"/>
      <dgm:spPr/>
    </dgm:pt>
    <dgm:pt modelId="{3638F959-7860-4DCE-843D-B22D4A630C4C}" type="pres">
      <dgm:prSet presAssocID="{36C22CB9-AB2D-46E3-A415-E31781D852C3}" presName="bgRect" presStyleLbl="bgShp" presStyleIdx="3" presStyleCnt="5"/>
      <dgm:spPr/>
    </dgm:pt>
    <dgm:pt modelId="{07AF290A-796C-48CC-A305-8E4657983435}" type="pres">
      <dgm:prSet presAssocID="{36C22CB9-AB2D-46E3-A415-E31781D852C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F5F2FF5-EBF9-4D64-886C-5DDFEAC8B0FF}" type="pres">
      <dgm:prSet presAssocID="{36C22CB9-AB2D-46E3-A415-E31781D852C3}" presName="spaceRect" presStyleCnt="0"/>
      <dgm:spPr/>
    </dgm:pt>
    <dgm:pt modelId="{60324811-33BC-47BD-8169-A1B2B603A5A1}" type="pres">
      <dgm:prSet presAssocID="{36C22CB9-AB2D-46E3-A415-E31781D852C3}" presName="parTx" presStyleLbl="revTx" presStyleIdx="3" presStyleCnt="5">
        <dgm:presLayoutVars>
          <dgm:chMax val="0"/>
          <dgm:chPref val="0"/>
        </dgm:presLayoutVars>
      </dgm:prSet>
      <dgm:spPr/>
    </dgm:pt>
    <dgm:pt modelId="{4DCE1652-CC6F-4D73-A68D-F895F816A6C6}" type="pres">
      <dgm:prSet presAssocID="{64735E80-DFBA-42B1-A42B-05193462CB94}" presName="sibTrans" presStyleCnt="0"/>
      <dgm:spPr/>
    </dgm:pt>
    <dgm:pt modelId="{27BBE598-D017-4997-8BBF-4227A886D493}" type="pres">
      <dgm:prSet presAssocID="{C4DBFF30-BD09-41AF-8D60-BE6F7748AB59}" presName="compNode" presStyleCnt="0"/>
      <dgm:spPr/>
    </dgm:pt>
    <dgm:pt modelId="{2FDC3F0F-99FD-45F1-B603-CDA645ACE2A7}" type="pres">
      <dgm:prSet presAssocID="{C4DBFF30-BD09-41AF-8D60-BE6F7748AB59}" presName="bgRect" presStyleLbl="bgShp" presStyleIdx="4" presStyleCnt="5"/>
      <dgm:spPr/>
    </dgm:pt>
    <dgm:pt modelId="{B071BC5C-0BB2-4ADD-B56D-7E87F5CE5866}" type="pres">
      <dgm:prSet presAssocID="{C4DBFF30-BD09-41AF-8D60-BE6F7748AB5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3A948077-9061-489D-A2AB-EEC135352E6B}" type="pres">
      <dgm:prSet presAssocID="{C4DBFF30-BD09-41AF-8D60-BE6F7748AB59}" presName="spaceRect" presStyleCnt="0"/>
      <dgm:spPr/>
    </dgm:pt>
    <dgm:pt modelId="{86C8AD15-DCB0-4698-BDF9-699C2C41DB27}" type="pres">
      <dgm:prSet presAssocID="{C4DBFF30-BD09-41AF-8D60-BE6F7748AB59}" presName="parTx" presStyleLbl="revTx" presStyleIdx="4" presStyleCnt="5">
        <dgm:presLayoutVars>
          <dgm:chMax val="0"/>
          <dgm:chPref val="0"/>
        </dgm:presLayoutVars>
      </dgm:prSet>
      <dgm:spPr/>
    </dgm:pt>
  </dgm:ptLst>
  <dgm:cxnLst>
    <dgm:cxn modelId="{A6C62502-21A5-4BBB-BA65-E0DB06A2BA8F}" type="presOf" srcId="{CEA7EADD-A501-40D5-AC32-F9AA14089881}" destId="{EF06B0F7-6B75-48F4-AE27-32C13456910A}" srcOrd="0" destOrd="0" presId="urn:microsoft.com/office/officeart/2018/2/layout/IconVerticalSolidList"/>
    <dgm:cxn modelId="{C2D49C0A-340C-401E-96C6-1ABED6F2C301}" type="presOf" srcId="{7BFC2545-061D-428A-9804-758E70558431}" destId="{6D2CA441-B943-408E-8E4F-8D985B391C1F}" srcOrd="0" destOrd="0" presId="urn:microsoft.com/office/officeart/2018/2/layout/IconVerticalSolidList"/>
    <dgm:cxn modelId="{CF3B3D19-93E2-4474-9CB6-FB5096523D37}" srcId="{F2955B97-2148-4C70-A00F-7FB7A59728DA}" destId="{7BFC2545-061D-428A-9804-758E70558431}" srcOrd="1" destOrd="0" parTransId="{43244259-F9E1-4713-92C0-6C6F42B73E84}" sibTransId="{4F3ABD8C-B957-4CC4-BF45-ACD00D163F11}"/>
    <dgm:cxn modelId="{AD1BDB23-1306-4722-AF93-FA39C5AE9A22}" type="presOf" srcId="{F2955B97-2148-4C70-A00F-7FB7A59728DA}" destId="{88F15C34-44B9-44DB-9ED8-B75D8041B4C7}" srcOrd="0" destOrd="0" presId="urn:microsoft.com/office/officeart/2018/2/layout/IconVerticalSolidList"/>
    <dgm:cxn modelId="{6A120460-2D5F-46D7-A694-EB2A925854F2}" srcId="{F2955B97-2148-4C70-A00F-7FB7A59728DA}" destId="{C4DBFF30-BD09-41AF-8D60-BE6F7748AB59}" srcOrd="4" destOrd="0" parTransId="{C35FE251-B931-4EF0-B9CC-635505E7D768}" sibTransId="{1BAC3124-55CA-4A23-A1FD-709A9454DAFB}"/>
    <dgm:cxn modelId="{8D32B351-2B89-483F-B3BC-22C69F83E9FC}" srcId="{F2955B97-2148-4C70-A00F-7FB7A59728DA}" destId="{58A89BF1-3C39-43AF-AA9E-B7C102736580}" srcOrd="0" destOrd="0" parTransId="{C6CED809-E8DC-4668-9139-56508EAB3BB7}" sibTransId="{68630D4A-4DD6-4905-BE83-EAB034AE2A0D}"/>
    <dgm:cxn modelId="{3231BB59-B01A-4D0C-8D9C-4299EA22800D}" srcId="{F2955B97-2148-4C70-A00F-7FB7A59728DA}" destId="{36C22CB9-AB2D-46E3-A415-E31781D852C3}" srcOrd="3" destOrd="0" parTransId="{48B79200-3A8A-4C84-B243-CE44054C7F7D}" sibTransId="{64735E80-DFBA-42B1-A42B-05193462CB94}"/>
    <dgm:cxn modelId="{F9670E7F-510A-46CF-9A38-F2A6A04E5B69}" type="presOf" srcId="{58A89BF1-3C39-43AF-AA9E-B7C102736580}" destId="{BEC1BDEC-3C92-4BCD-9BA9-B4DAB47B0B3B}" srcOrd="0" destOrd="0" presId="urn:microsoft.com/office/officeart/2018/2/layout/IconVerticalSolidList"/>
    <dgm:cxn modelId="{60C601B6-8790-4A67-B34E-C46EBA0AED60}" srcId="{F2955B97-2148-4C70-A00F-7FB7A59728DA}" destId="{CEA7EADD-A501-40D5-AC32-F9AA14089881}" srcOrd="2" destOrd="0" parTransId="{2C659DA4-FCD5-4514-A6A3-1B068C463E00}" sibTransId="{45655B6F-6FCD-48BF-857A-447CFC897A74}"/>
    <dgm:cxn modelId="{23D7CBED-8859-4458-8533-16DCC386F35F}" type="presOf" srcId="{C4DBFF30-BD09-41AF-8D60-BE6F7748AB59}" destId="{86C8AD15-DCB0-4698-BDF9-699C2C41DB27}" srcOrd="0" destOrd="0" presId="urn:microsoft.com/office/officeart/2018/2/layout/IconVerticalSolidList"/>
    <dgm:cxn modelId="{FE1D2AEE-88DD-4FD8-A44E-1C648B5F6D06}" type="presOf" srcId="{36C22CB9-AB2D-46E3-A415-E31781D852C3}" destId="{60324811-33BC-47BD-8169-A1B2B603A5A1}" srcOrd="0" destOrd="0" presId="urn:microsoft.com/office/officeart/2018/2/layout/IconVerticalSolidList"/>
    <dgm:cxn modelId="{DA6DFB75-2E62-40B6-83D0-A1CD9054108E}" type="presParOf" srcId="{88F15C34-44B9-44DB-9ED8-B75D8041B4C7}" destId="{F115D5AF-F776-448F-AEF5-F891F013F626}" srcOrd="0" destOrd="0" presId="urn:microsoft.com/office/officeart/2018/2/layout/IconVerticalSolidList"/>
    <dgm:cxn modelId="{69C70072-77D4-4073-9C7F-AC6F6E97555F}" type="presParOf" srcId="{F115D5AF-F776-448F-AEF5-F891F013F626}" destId="{35922B70-6711-44C4-AE53-7C9EFB3CD0F0}" srcOrd="0" destOrd="0" presId="urn:microsoft.com/office/officeart/2018/2/layout/IconVerticalSolidList"/>
    <dgm:cxn modelId="{9C34E318-D647-4A48-8CB3-C4316A8F80DB}" type="presParOf" srcId="{F115D5AF-F776-448F-AEF5-F891F013F626}" destId="{28DCE0C0-846E-4C27-8D14-1649D8CE30E6}" srcOrd="1" destOrd="0" presId="urn:microsoft.com/office/officeart/2018/2/layout/IconVerticalSolidList"/>
    <dgm:cxn modelId="{0E54A0EF-9E69-44B1-835B-1800C7562859}" type="presParOf" srcId="{F115D5AF-F776-448F-AEF5-F891F013F626}" destId="{C390223E-9DE7-4225-A5BB-ACDA323AAEF5}" srcOrd="2" destOrd="0" presId="urn:microsoft.com/office/officeart/2018/2/layout/IconVerticalSolidList"/>
    <dgm:cxn modelId="{0A670078-BBEF-4A55-8998-EA733211B979}" type="presParOf" srcId="{F115D5AF-F776-448F-AEF5-F891F013F626}" destId="{BEC1BDEC-3C92-4BCD-9BA9-B4DAB47B0B3B}" srcOrd="3" destOrd="0" presId="urn:microsoft.com/office/officeart/2018/2/layout/IconVerticalSolidList"/>
    <dgm:cxn modelId="{236D6BDE-F917-4AB8-BE0E-A862E3B0C8B3}" type="presParOf" srcId="{88F15C34-44B9-44DB-9ED8-B75D8041B4C7}" destId="{32BD80CB-F5BF-4691-8C5A-2295978EB19D}" srcOrd="1" destOrd="0" presId="urn:microsoft.com/office/officeart/2018/2/layout/IconVerticalSolidList"/>
    <dgm:cxn modelId="{CBAEFF5D-FBF0-4B80-ADE9-5E88DC2C0635}" type="presParOf" srcId="{88F15C34-44B9-44DB-9ED8-B75D8041B4C7}" destId="{1D59E0EF-24FF-4776-914F-45D6F71622DF}" srcOrd="2" destOrd="0" presId="urn:microsoft.com/office/officeart/2018/2/layout/IconVerticalSolidList"/>
    <dgm:cxn modelId="{82E13AD7-81AC-4E9F-BA8C-D6ACAB0B6C9D}" type="presParOf" srcId="{1D59E0EF-24FF-4776-914F-45D6F71622DF}" destId="{D610BDDF-D0F4-4FF0-A341-22CA6662DB8D}" srcOrd="0" destOrd="0" presId="urn:microsoft.com/office/officeart/2018/2/layout/IconVerticalSolidList"/>
    <dgm:cxn modelId="{E89C6B2D-4C84-4A04-AA48-D8D05DBC83DC}" type="presParOf" srcId="{1D59E0EF-24FF-4776-914F-45D6F71622DF}" destId="{2D0D0974-71CE-4E35-AFC3-70A4DFA40295}" srcOrd="1" destOrd="0" presId="urn:microsoft.com/office/officeart/2018/2/layout/IconVerticalSolidList"/>
    <dgm:cxn modelId="{44731A6E-4F3E-4DBF-8B55-42F3594C5AAD}" type="presParOf" srcId="{1D59E0EF-24FF-4776-914F-45D6F71622DF}" destId="{3973449D-F4E3-4F72-9257-29C56CC5F24A}" srcOrd="2" destOrd="0" presId="urn:microsoft.com/office/officeart/2018/2/layout/IconVerticalSolidList"/>
    <dgm:cxn modelId="{5E017080-4BF5-4DBB-96FF-F77D9155D61F}" type="presParOf" srcId="{1D59E0EF-24FF-4776-914F-45D6F71622DF}" destId="{6D2CA441-B943-408E-8E4F-8D985B391C1F}" srcOrd="3" destOrd="0" presId="urn:microsoft.com/office/officeart/2018/2/layout/IconVerticalSolidList"/>
    <dgm:cxn modelId="{20A448BE-6903-4B9B-80FA-49E6C54EB115}" type="presParOf" srcId="{88F15C34-44B9-44DB-9ED8-B75D8041B4C7}" destId="{E642B320-182D-4FDD-862A-5264E31B464F}" srcOrd="3" destOrd="0" presId="urn:microsoft.com/office/officeart/2018/2/layout/IconVerticalSolidList"/>
    <dgm:cxn modelId="{FA6F838C-970D-4922-B642-CD23A277FE22}" type="presParOf" srcId="{88F15C34-44B9-44DB-9ED8-B75D8041B4C7}" destId="{735E4768-648F-4262-BB9A-C4F09DC0F3DA}" srcOrd="4" destOrd="0" presId="urn:microsoft.com/office/officeart/2018/2/layout/IconVerticalSolidList"/>
    <dgm:cxn modelId="{88B5CC2A-2FBD-4E58-BD9E-3867450DB719}" type="presParOf" srcId="{735E4768-648F-4262-BB9A-C4F09DC0F3DA}" destId="{E0A20590-B535-43A7-BA15-D85F37FBD353}" srcOrd="0" destOrd="0" presId="urn:microsoft.com/office/officeart/2018/2/layout/IconVerticalSolidList"/>
    <dgm:cxn modelId="{E7C5E4E7-D930-47C5-B127-ADA4A00FA372}" type="presParOf" srcId="{735E4768-648F-4262-BB9A-C4F09DC0F3DA}" destId="{9DACBA2C-39AD-4D2A-89F9-F186F1563415}" srcOrd="1" destOrd="0" presId="urn:microsoft.com/office/officeart/2018/2/layout/IconVerticalSolidList"/>
    <dgm:cxn modelId="{E31F0D4E-8E32-43F2-80E2-6F7F1EFD4300}" type="presParOf" srcId="{735E4768-648F-4262-BB9A-C4F09DC0F3DA}" destId="{ABB1712C-B0AB-42C6-BFA7-0321F33E2DF7}" srcOrd="2" destOrd="0" presId="urn:microsoft.com/office/officeart/2018/2/layout/IconVerticalSolidList"/>
    <dgm:cxn modelId="{28D14919-9BA9-4225-9F7C-FF726C2FD398}" type="presParOf" srcId="{735E4768-648F-4262-BB9A-C4F09DC0F3DA}" destId="{EF06B0F7-6B75-48F4-AE27-32C13456910A}" srcOrd="3" destOrd="0" presId="urn:microsoft.com/office/officeart/2018/2/layout/IconVerticalSolidList"/>
    <dgm:cxn modelId="{7475EA8D-319B-4358-A62F-4EEA15723254}" type="presParOf" srcId="{88F15C34-44B9-44DB-9ED8-B75D8041B4C7}" destId="{4FB627D8-5D92-4477-86F8-0C74FFE77DF7}" srcOrd="5" destOrd="0" presId="urn:microsoft.com/office/officeart/2018/2/layout/IconVerticalSolidList"/>
    <dgm:cxn modelId="{062CB5AE-E23E-448B-912C-F7895D411054}" type="presParOf" srcId="{88F15C34-44B9-44DB-9ED8-B75D8041B4C7}" destId="{948E0AA4-5E79-4483-A74B-BB8E310EE840}" srcOrd="6" destOrd="0" presId="urn:microsoft.com/office/officeart/2018/2/layout/IconVerticalSolidList"/>
    <dgm:cxn modelId="{D9DDD4F8-C465-4753-AD51-04D3E90D77C5}" type="presParOf" srcId="{948E0AA4-5E79-4483-A74B-BB8E310EE840}" destId="{3638F959-7860-4DCE-843D-B22D4A630C4C}" srcOrd="0" destOrd="0" presId="urn:microsoft.com/office/officeart/2018/2/layout/IconVerticalSolidList"/>
    <dgm:cxn modelId="{ABD943A3-D94A-4D2A-8839-337B84BE7954}" type="presParOf" srcId="{948E0AA4-5E79-4483-A74B-BB8E310EE840}" destId="{07AF290A-796C-48CC-A305-8E4657983435}" srcOrd="1" destOrd="0" presId="urn:microsoft.com/office/officeart/2018/2/layout/IconVerticalSolidList"/>
    <dgm:cxn modelId="{8C8D024E-B8B8-4502-9939-7B4F7164773A}" type="presParOf" srcId="{948E0AA4-5E79-4483-A74B-BB8E310EE840}" destId="{7F5F2FF5-EBF9-4D64-886C-5DDFEAC8B0FF}" srcOrd="2" destOrd="0" presId="urn:microsoft.com/office/officeart/2018/2/layout/IconVerticalSolidList"/>
    <dgm:cxn modelId="{FA4D0770-FFEA-459A-B5CF-AB92C5F2EDF1}" type="presParOf" srcId="{948E0AA4-5E79-4483-A74B-BB8E310EE840}" destId="{60324811-33BC-47BD-8169-A1B2B603A5A1}" srcOrd="3" destOrd="0" presId="urn:microsoft.com/office/officeart/2018/2/layout/IconVerticalSolidList"/>
    <dgm:cxn modelId="{6100D094-E7BA-4CF1-B702-342808FD98B5}" type="presParOf" srcId="{88F15C34-44B9-44DB-9ED8-B75D8041B4C7}" destId="{4DCE1652-CC6F-4D73-A68D-F895F816A6C6}" srcOrd="7" destOrd="0" presId="urn:microsoft.com/office/officeart/2018/2/layout/IconVerticalSolidList"/>
    <dgm:cxn modelId="{CD6A9A3E-71AA-4B07-B12E-232FB250287C}" type="presParOf" srcId="{88F15C34-44B9-44DB-9ED8-B75D8041B4C7}" destId="{27BBE598-D017-4997-8BBF-4227A886D493}" srcOrd="8" destOrd="0" presId="urn:microsoft.com/office/officeart/2018/2/layout/IconVerticalSolidList"/>
    <dgm:cxn modelId="{FAFA80A1-E840-45DD-8CF3-DDB16E0CD241}" type="presParOf" srcId="{27BBE598-D017-4997-8BBF-4227A886D493}" destId="{2FDC3F0F-99FD-45F1-B603-CDA645ACE2A7}" srcOrd="0" destOrd="0" presId="urn:microsoft.com/office/officeart/2018/2/layout/IconVerticalSolidList"/>
    <dgm:cxn modelId="{A6CB7525-5BF0-4254-8E43-6740363730CF}" type="presParOf" srcId="{27BBE598-D017-4997-8BBF-4227A886D493}" destId="{B071BC5C-0BB2-4ADD-B56D-7E87F5CE5866}" srcOrd="1" destOrd="0" presId="urn:microsoft.com/office/officeart/2018/2/layout/IconVerticalSolidList"/>
    <dgm:cxn modelId="{6A51EF31-7723-46B5-90B3-E2A13ED0F063}" type="presParOf" srcId="{27BBE598-D017-4997-8BBF-4227A886D493}" destId="{3A948077-9061-489D-A2AB-EEC135352E6B}" srcOrd="2" destOrd="0" presId="urn:microsoft.com/office/officeart/2018/2/layout/IconVerticalSolidList"/>
    <dgm:cxn modelId="{D6CF749A-DFD2-4CDB-B8DF-76E541423C93}" type="presParOf" srcId="{27BBE598-D017-4997-8BBF-4227A886D493}" destId="{86C8AD15-DCB0-4698-BDF9-699C2C41DB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F17B87-1534-41D1-8616-BBDC9864929F}"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784AE151-86CA-440F-8417-5F7A4C9F8323}">
      <dgm:prSet/>
      <dgm:spPr/>
      <dgm:t>
        <a:bodyPr/>
        <a:lstStyle/>
        <a:p>
          <a:r>
            <a:rPr lang="en-US"/>
            <a:t>MORE THAN A RATE</a:t>
          </a:r>
        </a:p>
      </dgm:t>
    </dgm:pt>
    <dgm:pt modelId="{202306F5-DE64-4FE6-91B4-AB146E42F1DD}" type="parTrans" cxnId="{2D8710CF-FAFD-483E-836B-965437129874}">
      <dgm:prSet/>
      <dgm:spPr/>
      <dgm:t>
        <a:bodyPr/>
        <a:lstStyle/>
        <a:p>
          <a:endParaRPr lang="en-US"/>
        </a:p>
      </dgm:t>
    </dgm:pt>
    <dgm:pt modelId="{212DC154-9026-40A3-BAA3-AE992F9567EA}" type="sibTrans" cxnId="{2D8710CF-FAFD-483E-836B-965437129874}">
      <dgm:prSet/>
      <dgm:spPr/>
      <dgm:t>
        <a:bodyPr/>
        <a:lstStyle/>
        <a:p>
          <a:endParaRPr lang="en-US"/>
        </a:p>
      </dgm:t>
    </dgm:pt>
    <dgm:pt modelId="{B306FE00-2626-42BD-814C-511C6C85F0AC}">
      <dgm:prSet/>
      <dgm:spPr/>
      <dgm:t>
        <a:bodyPr/>
        <a:lstStyle/>
        <a:p>
          <a:r>
            <a:rPr lang="en-US"/>
            <a:t>Tier structured rates, tax types, fees, receipt descriptions</a:t>
          </a:r>
        </a:p>
      </dgm:t>
    </dgm:pt>
    <dgm:pt modelId="{6F6AF442-CDDA-41A1-8073-55EABCAD726D}" type="parTrans" cxnId="{D6C2A449-D852-4C45-8F04-E26F642C1578}">
      <dgm:prSet/>
      <dgm:spPr/>
      <dgm:t>
        <a:bodyPr/>
        <a:lstStyle/>
        <a:p>
          <a:endParaRPr lang="en-US"/>
        </a:p>
      </dgm:t>
    </dgm:pt>
    <dgm:pt modelId="{0EE2C10B-0278-4FEA-B6A6-688858036EA4}" type="sibTrans" cxnId="{D6C2A449-D852-4C45-8F04-E26F642C1578}">
      <dgm:prSet/>
      <dgm:spPr/>
      <dgm:t>
        <a:bodyPr/>
        <a:lstStyle/>
        <a:p>
          <a:endParaRPr lang="en-US"/>
        </a:p>
      </dgm:t>
    </dgm:pt>
    <dgm:pt modelId="{0879F3D2-E61A-421D-9112-8598B6DDD42B}">
      <dgm:prSet/>
      <dgm:spPr/>
      <dgm:t>
        <a:bodyPr/>
        <a:lstStyle/>
        <a:p>
          <a:r>
            <a:rPr lang="en-US"/>
            <a:t>SHIP-FROM-STORE</a:t>
          </a:r>
        </a:p>
      </dgm:t>
    </dgm:pt>
    <dgm:pt modelId="{7203F77A-A935-4C2E-B62B-4D93539AE8CD}" type="parTrans" cxnId="{143E25F4-32CC-4398-9B0D-624A45A79AF3}">
      <dgm:prSet/>
      <dgm:spPr/>
      <dgm:t>
        <a:bodyPr/>
        <a:lstStyle/>
        <a:p>
          <a:endParaRPr lang="en-US"/>
        </a:p>
      </dgm:t>
    </dgm:pt>
    <dgm:pt modelId="{EA1AF51C-248D-42A9-9D01-2786627B1B1B}" type="sibTrans" cxnId="{143E25F4-32CC-4398-9B0D-624A45A79AF3}">
      <dgm:prSet/>
      <dgm:spPr/>
      <dgm:t>
        <a:bodyPr/>
        <a:lstStyle/>
        <a:p>
          <a:endParaRPr lang="en-US"/>
        </a:p>
      </dgm:t>
    </dgm:pt>
    <dgm:pt modelId="{9E820004-79C4-4E84-9C58-E58FB2F9D5C8}">
      <dgm:prSet/>
      <dgm:spPr/>
      <dgm:t>
        <a:bodyPr/>
        <a:lstStyle/>
        <a:p>
          <a:r>
            <a:rPr lang="en-US"/>
            <a:t>Select geographies to be included to support ship-from-store transactions</a:t>
          </a:r>
        </a:p>
      </dgm:t>
    </dgm:pt>
    <dgm:pt modelId="{39F55561-CBC9-4FF8-8265-39156B64E722}" type="parTrans" cxnId="{7BC3CF11-EEF7-4295-AB83-BBA531B89526}">
      <dgm:prSet/>
      <dgm:spPr/>
      <dgm:t>
        <a:bodyPr/>
        <a:lstStyle/>
        <a:p>
          <a:endParaRPr lang="en-US"/>
        </a:p>
      </dgm:t>
    </dgm:pt>
    <dgm:pt modelId="{1BA6018B-6C04-4610-890A-BEEEE5894AE9}" type="sibTrans" cxnId="{7BC3CF11-EEF7-4295-AB83-BBA531B89526}">
      <dgm:prSet/>
      <dgm:spPr/>
      <dgm:t>
        <a:bodyPr/>
        <a:lstStyle/>
        <a:p>
          <a:endParaRPr lang="en-US"/>
        </a:p>
      </dgm:t>
    </dgm:pt>
    <dgm:pt modelId="{19E69020-9613-4D49-91E3-D25F8763B12C}">
      <dgm:prSet/>
      <dgm:spPr/>
      <dgm:t>
        <a:bodyPr/>
        <a:lstStyle/>
        <a:p>
          <a:r>
            <a:rPr lang="en-US"/>
            <a:t>PRODUCTS</a:t>
          </a:r>
        </a:p>
      </dgm:t>
    </dgm:pt>
    <dgm:pt modelId="{FBD8C8F3-CAE7-4AA6-A7A3-1072ADD81E6F}" type="parTrans" cxnId="{6A5993B4-0879-4BC7-B55F-BC3403190378}">
      <dgm:prSet/>
      <dgm:spPr/>
      <dgm:t>
        <a:bodyPr/>
        <a:lstStyle/>
        <a:p>
          <a:endParaRPr lang="en-US"/>
        </a:p>
      </dgm:t>
    </dgm:pt>
    <dgm:pt modelId="{E60CD915-F3FF-4638-99E2-36884E9E4FF2}" type="sibTrans" cxnId="{6A5993B4-0879-4BC7-B55F-BC3403190378}">
      <dgm:prSet/>
      <dgm:spPr/>
      <dgm:t>
        <a:bodyPr/>
        <a:lstStyle/>
        <a:p>
          <a:endParaRPr lang="en-US"/>
        </a:p>
      </dgm:t>
    </dgm:pt>
    <dgm:pt modelId="{D249FF0D-1F82-428B-9294-4169D02D1CC0}">
      <dgm:prSet/>
      <dgm:spPr/>
      <dgm:t>
        <a:bodyPr/>
        <a:lstStyle/>
        <a:p>
          <a:r>
            <a:rPr lang="en-US"/>
            <a:t>Extract includes only the product taxability rules applicable to your business</a:t>
          </a:r>
        </a:p>
      </dgm:t>
    </dgm:pt>
    <dgm:pt modelId="{1DB78CE9-D9C2-4715-8B0B-F18436286041}" type="parTrans" cxnId="{5438ACF0-AFBD-4E8E-8350-825D802C58E5}">
      <dgm:prSet/>
      <dgm:spPr/>
      <dgm:t>
        <a:bodyPr/>
        <a:lstStyle/>
        <a:p>
          <a:endParaRPr lang="en-US"/>
        </a:p>
      </dgm:t>
    </dgm:pt>
    <dgm:pt modelId="{7CC7CCFF-0338-46EC-9778-8F42EFCB7290}" type="sibTrans" cxnId="{5438ACF0-AFBD-4E8E-8350-825D802C58E5}">
      <dgm:prSet/>
      <dgm:spPr/>
      <dgm:t>
        <a:bodyPr/>
        <a:lstStyle/>
        <a:p>
          <a:endParaRPr lang="en-US"/>
        </a:p>
      </dgm:t>
    </dgm:pt>
    <dgm:pt modelId="{2CB4EF0D-423F-43FD-A8E4-03A876BD9871}">
      <dgm:prSet/>
      <dgm:spPr/>
      <dgm:t>
        <a:bodyPr/>
        <a:lstStyle/>
        <a:p>
          <a:r>
            <a:rPr lang="en-US"/>
            <a:t>COMPANY SPECIFIC</a:t>
          </a:r>
        </a:p>
      </dgm:t>
    </dgm:pt>
    <dgm:pt modelId="{A9417859-4F52-47E9-AAD8-17048E5B1535}" type="parTrans" cxnId="{F75407F5-369B-47A6-9AD9-73B4ED4036A3}">
      <dgm:prSet/>
      <dgm:spPr/>
      <dgm:t>
        <a:bodyPr/>
        <a:lstStyle/>
        <a:p>
          <a:endParaRPr lang="en-US"/>
        </a:p>
      </dgm:t>
    </dgm:pt>
    <dgm:pt modelId="{069FA3E3-103A-45EF-8CAC-339E2397105B}" type="sibTrans" cxnId="{F75407F5-369B-47A6-9AD9-73B4ED4036A3}">
      <dgm:prSet/>
      <dgm:spPr/>
      <dgm:t>
        <a:bodyPr/>
        <a:lstStyle/>
        <a:p>
          <a:endParaRPr lang="en-US"/>
        </a:p>
      </dgm:t>
    </dgm:pt>
    <dgm:pt modelId="{E0DF91EE-31F4-49F5-8F0A-E34AA8570E3C}">
      <dgm:prSet/>
      <dgm:spPr/>
      <dgm:t>
        <a:bodyPr/>
        <a:lstStyle/>
        <a:p>
          <a:r>
            <a:rPr lang="en-US"/>
            <a:t>Content relevant to your business using your existing tax policy configurations</a:t>
          </a:r>
        </a:p>
      </dgm:t>
    </dgm:pt>
    <dgm:pt modelId="{B44B6D5F-772E-48F9-AD9F-27931BC83272}" type="parTrans" cxnId="{1357FBF1-C99D-47FD-BF76-356AAA6471CB}">
      <dgm:prSet/>
      <dgm:spPr/>
      <dgm:t>
        <a:bodyPr/>
        <a:lstStyle/>
        <a:p>
          <a:endParaRPr lang="en-US"/>
        </a:p>
      </dgm:t>
    </dgm:pt>
    <dgm:pt modelId="{6610BC3C-A1FE-48DC-AC73-E0601DEF6385}" type="sibTrans" cxnId="{1357FBF1-C99D-47FD-BF76-356AAA6471CB}">
      <dgm:prSet/>
      <dgm:spPr/>
      <dgm:t>
        <a:bodyPr/>
        <a:lstStyle/>
        <a:p>
          <a:endParaRPr lang="en-US"/>
        </a:p>
      </dgm:t>
    </dgm:pt>
    <dgm:pt modelId="{80452202-5EB0-44B4-97F2-855B639FFB68}">
      <dgm:prSet/>
      <dgm:spPr/>
      <dgm:t>
        <a:bodyPr/>
        <a:lstStyle/>
        <a:p>
          <a:r>
            <a:rPr lang="en-US"/>
            <a:t>DATA ACCESS</a:t>
          </a:r>
        </a:p>
      </dgm:t>
    </dgm:pt>
    <dgm:pt modelId="{9B412044-CC08-4A96-9DB2-B7A98E6C7676}" type="parTrans" cxnId="{C0C7C3B6-2F60-4367-8EF3-30DF4B5A3F05}">
      <dgm:prSet/>
      <dgm:spPr/>
      <dgm:t>
        <a:bodyPr/>
        <a:lstStyle/>
        <a:p>
          <a:endParaRPr lang="en-US"/>
        </a:p>
      </dgm:t>
    </dgm:pt>
    <dgm:pt modelId="{9418FA15-8EC8-4FD6-9CF4-38805518173E}" type="sibTrans" cxnId="{C0C7C3B6-2F60-4367-8EF3-30DF4B5A3F05}">
      <dgm:prSet/>
      <dgm:spPr/>
      <dgm:t>
        <a:bodyPr/>
        <a:lstStyle/>
        <a:p>
          <a:endParaRPr lang="en-US"/>
        </a:p>
      </dgm:t>
    </dgm:pt>
    <dgm:pt modelId="{36964E45-2AE1-42BD-ACA2-2892AB6E58BE}">
      <dgm:prSet/>
      <dgm:spPr/>
      <dgm:t>
        <a:bodyPr/>
        <a:lstStyle/>
        <a:p>
          <a:r>
            <a:rPr lang="en-US"/>
            <a:t>REST service provides direct access to export data quickly</a:t>
          </a:r>
        </a:p>
      </dgm:t>
    </dgm:pt>
    <dgm:pt modelId="{7ECB01E1-716A-4CD1-9FB3-7BB3F2602E50}" type="parTrans" cxnId="{A28F86A1-BCF6-4422-8F3B-59D6DDC53695}">
      <dgm:prSet/>
      <dgm:spPr/>
      <dgm:t>
        <a:bodyPr/>
        <a:lstStyle/>
        <a:p>
          <a:endParaRPr lang="en-US"/>
        </a:p>
      </dgm:t>
    </dgm:pt>
    <dgm:pt modelId="{29667CF5-B303-4DA2-B7F3-7899D2763620}" type="sibTrans" cxnId="{A28F86A1-BCF6-4422-8F3B-59D6DDC53695}">
      <dgm:prSet/>
      <dgm:spPr/>
      <dgm:t>
        <a:bodyPr/>
        <a:lstStyle/>
        <a:p>
          <a:endParaRPr lang="en-US"/>
        </a:p>
      </dgm:t>
    </dgm:pt>
    <dgm:pt modelId="{F474ED2A-39CE-4D16-B98B-99C43591C8C1}">
      <dgm:prSet/>
      <dgm:spPr/>
      <dgm:t>
        <a:bodyPr/>
        <a:lstStyle/>
        <a:p>
          <a:r>
            <a:rPr lang="en-US"/>
            <a:t>CLOUD ENABLED</a:t>
          </a:r>
        </a:p>
      </dgm:t>
    </dgm:pt>
    <dgm:pt modelId="{A55E10EA-404F-4741-8F74-430EB3DD3212}" type="parTrans" cxnId="{28659A53-FCEC-4FD2-A340-E2618A993392}">
      <dgm:prSet/>
      <dgm:spPr/>
      <dgm:t>
        <a:bodyPr/>
        <a:lstStyle/>
        <a:p>
          <a:endParaRPr lang="en-US"/>
        </a:p>
      </dgm:t>
    </dgm:pt>
    <dgm:pt modelId="{7DCF8F81-6633-486C-9234-DC9B7C8E1B68}" type="sibTrans" cxnId="{28659A53-FCEC-4FD2-A340-E2618A993392}">
      <dgm:prSet/>
      <dgm:spPr/>
      <dgm:t>
        <a:bodyPr/>
        <a:lstStyle/>
        <a:p>
          <a:endParaRPr lang="en-US"/>
        </a:p>
      </dgm:t>
    </dgm:pt>
    <dgm:pt modelId="{525BE3CA-EA95-4407-88B0-F7B1F2FCCE96}">
      <dgm:prSet/>
      <dgm:spPr/>
      <dgm:t>
        <a:bodyPr/>
        <a:lstStyle/>
        <a:p>
          <a:r>
            <a:rPr lang="en-US"/>
            <a:t>The extract is available as part of the ONESOURCE Platform</a:t>
          </a:r>
        </a:p>
      </dgm:t>
    </dgm:pt>
    <dgm:pt modelId="{97FF28A4-98F6-4979-B7E8-C2D4757503B5}" type="parTrans" cxnId="{EEC3882D-11B6-4DDD-A0A4-5B8168531B49}">
      <dgm:prSet/>
      <dgm:spPr/>
      <dgm:t>
        <a:bodyPr/>
        <a:lstStyle/>
        <a:p>
          <a:endParaRPr lang="en-US"/>
        </a:p>
      </dgm:t>
    </dgm:pt>
    <dgm:pt modelId="{63ED4E1D-8746-4DCA-A85D-AA4CAB40F9DB}" type="sibTrans" cxnId="{EEC3882D-11B6-4DDD-A0A4-5B8168531B49}">
      <dgm:prSet/>
      <dgm:spPr/>
      <dgm:t>
        <a:bodyPr/>
        <a:lstStyle/>
        <a:p>
          <a:endParaRPr lang="en-US"/>
        </a:p>
      </dgm:t>
    </dgm:pt>
    <dgm:pt modelId="{CC3A9FD1-CEE6-4814-913B-2BBC1AFED4D1}" type="pres">
      <dgm:prSet presAssocID="{45F17B87-1534-41D1-8616-BBDC9864929F}" presName="Name0" presStyleCnt="0">
        <dgm:presLayoutVars>
          <dgm:dir/>
          <dgm:animLvl val="lvl"/>
          <dgm:resizeHandles val="exact"/>
        </dgm:presLayoutVars>
      </dgm:prSet>
      <dgm:spPr/>
    </dgm:pt>
    <dgm:pt modelId="{7751DFAB-F294-4966-A67C-20A5D02B10E5}" type="pres">
      <dgm:prSet presAssocID="{784AE151-86CA-440F-8417-5F7A4C9F8323}" presName="linNode" presStyleCnt="0"/>
      <dgm:spPr/>
    </dgm:pt>
    <dgm:pt modelId="{E85AB3AD-4463-4376-8D01-9ED332035930}" type="pres">
      <dgm:prSet presAssocID="{784AE151-86CA-440F-8417-5F7A4C9F8323}" presName="parentText" presStyleLbl="node1" presStyleIdx="0" presStyleCnt="6">
        <dgm:presLayoutVars>
          <dgm:chMax val="1"/>
          <dgm:bulletEnabled val="1"/>
        </dgm:presLayoutVars>
      </dgm:prSet>
      <dgm:spPr/>
    </dgm:pt>
    <dgm:pt modelId="{54DB6D8A-9BF9-4369-B94D-A7328CFDED8F}" type="pres">
      <dgm:prSet presAssocID="{784AE151-86CA-440F-8417-5F7A4C9F8323}" presName="descendantText" presStyleLbl="alignAccFollowNode1" presStyleIdx="0" presStyleCnt="6">
        <dgm:presLayoutVars>
          <dgm:bulletEnabled val="1"/>
        </dgm:presLayoutVars>
      </dgm:prSet>
      <dgm:spPr/>
    </dgm:pt>
    <dgm:pt modelId="{D2559532-1E4C-416C-A76A-C5F27CCD2F59}" type="pres">
      <dgm:prSet presAssocID="{212DC154-9026-40A3-BAA3-AE992F9567EA}" presName="sp" presStyleCnt="0"/>
      <dgm:spPr/>
    </dgm:pt>
    <dgm:pt modelId="{A3BFF2B4-A77B-42F8-B47C-FE2BC0E9788E}" type="pres">
      <dgm:prSet presAssocID="{0879F3D2-E61A-421D-9112-8598B6DDD42B}" presName="linNode" presStyleCnt="0"/>
      <dgm:spPr/>
    </dgm:pt>
    <dgm:pt modelId="{DEFC0CB8-634F-465F-B9D5-D0EF87A3CBDE}" type="pres">
      <dgm:prSet presAssocID="{0879F3D2-E61A-421D-9112-8598B6DDD42B}" presName="parentText" presStyleLbl="node1" presStyleIdx="1" presStyleCnt="6">
        <dgm:presLayoutVars>
          <dgm:chMax val="1"/>
          <dgm:bulletEnabled val="1"/>
        </dgm:presLayoutVars>
      </dgm:prSet>
      <dgm:spPr/>
    </dgm:pt>
    <dgm:pt modelId="{2B07AE62-DB00-4416-86EA-57B174CD463E}" type="pres">
      <dgm:prSet presAssocID="{0879F3D2-E61A-421D-9112-8598B6DDD42B}" presName="descendantText" presStyleLbl="alignAccFollowNode1" presStyleIdx="1" presStyleCnt="6">
        <dgm:presLayoutVars>
          <dgm:bulletEnabled val="1"/>
        </dgm:presLayoutVars>
      </dgm:prSet>
      <dgm:spPr/>
    </dgm:pt>
    <dgm:pt modelId="{B50615A7-B91C-4F20-A8E7-D8DF36BB8CEC}" type="pres">
      <dgm:prSet presAssocID="{EA1AF51C-248D-42A9-9D01-2786627B1B1B}" presName="sp" presStyleCnt="0"/>
      <dgm:spPr/>
    </dgm:pt>
    <dgm:pt modelId="{36D95E0A-21E0-4696-9277-0FE3E8D6666A}" type="pres">
      <dgm:prSet presAssocID="{19E69020-9613-4D49-91E3-D25F8763B12C}" presName="linNode" presStyleCnt="0"/>
      <dgm:spPr/>
    </dgm:pt>
    <dgm:pt modelId="{9CB23467-DB40-46F9-BA2D-8F89EA7EA505}" type="pres">
      <dgm:prSet presAssocID="{19E69020-9613-4D49-91E3-D25F8763B12C}" presName="parentText" presStyleLbl="node1" presStyleIdx="2" presStyleCnt="6">
        <dgm:presLayoutVars>
          <dgm:chMax val="1"/>
          <dgm:bulletEnabled val="1"/>
        </dgm:presLayoutVars>
      </dgm:prSet>
      <dgm:spPr/>
    </dgm:pt>
    <dgm:pt modelId="{016D2400-904F-498B-AD69-D991F6191E0E}" type="pres">
      <dgm:prSet presAssocID="{19E69020-9613-4D49-91E3-D25F8763B12C}" presName="descendantText" presStyleLbl="alignAccFollowNode1" presStyleIdx="2" presStyleCnt="6">
        <dgm:presLayoutVars>
          <dgm:bulletEnabled val="1"/>
        </dgm:presLayoutVars>
      </dgm:prSet>
      <dgm:spPr/>
    </dgm:pt>
    <dgm:pt modelId="{E5CA5AC4-9F58-4694-BFA6-AC4CCE7BA48C}" type="pres">
      <dgm:prSet presAssocID="{E60CD915-F3FF-4638-99E2-36884E9E4FF2}" presName="sp" presStyleCnt="0"/>
      <dgm:spPr/>
    </dgm:pt>
    <dgm:pt modelId="{25CE46BE-4325-4F78-A11A-9D62F1C52BC2}" type="pres">
      <dgm:prSet presAssocID="{2CB4EF0D-423F-43FD-A8E4-03A876BD9871}" presName="linNode" presStyleCnt="0"/>
      <dgm:spPr/>
    </dgm:pt>
    <dgm:pt modelId="{3BEE262F-5E88-450B-8F28-BF45AB926FDB}" type="pres">
      <dgm:prSet presAssocID="{2CB4EF0D-423F-43FD-A8E4-03A876BD9871}" presName="parentText" presStyleLbl="node1" presStyleIdx="3" presStyleCnt="6">
        <dgm:presLayoutVars>
          <dgm:chMax val="1"/>
          <dgm:bulletEnabled val="1"/>
        </dgm:presLayoutVars>
      </dgm:prSet>
      <dgm:spPr/>
    </dgm:pt>
    <dgm:pt modelId="{BAF646CA-0C77-4A1E-A0A1-3A0D988A94DF}" type="pres">
      <dgm:prSet presAssocID="{2CB4EF0D-423F-43FD-A8E4-03A876BD9871}" presName="descendantText" presStyleLbl="alignAccFollowNode1" presStyleIdx="3" presStyleCnt="6">
        <dgm:presLayoutVars>
          <dgm:bulletEnabled val="1"/>
        </dgm:presLayoutVars>
      </dgm:prSet>
      <dgm:spPr/>
    </dgm:pt>
    <dgm:pt modelId="{9E7234F2-371E-485E-A577-4489911E936C}" type="pres">
      <dgm:prSet presAssocID="{069FA3E3-103A-45EF-8CAC-339E2397105B}" presName="sp" presStyleCnt="0"/>
      <dgm:spPr/>
    </dgm:pt>
    <dgm:pt modelId="{5C726426-6E84-4B88-814C-C6D7A207CF02}" type="pres">
      <dgm:prSet presAssocID="{80452202-5EB0-44B4-97F2-855B639FFB68}" presName="linNode" presStyleCnt="0"/>
      <dgm:spPr/>
    </dgm:pt>
    <dgm:pt modelId="{87B16FD9-170E-4B35-BD20-6A6185CE4BDF}" type="pres">
      <dgm:prSet presAssocID="{80452202-5EB0-44B4-97F2-855B639FFB68}" presName="parentText" presStyleLbl="node1" presStyleIdx="4" presStyleCnt="6">
        <dgm:presLayoutVars>
          <dgm:chMax val="1"/>
          <dgm:bulletEnabled val="1"/>
        </dgm:presLayoutVars>
      </dgm:prSet>
      <dgm:spPr/>
    </dgm:pt>
    <dgm:pt modelId="{3BED47BF-F77D-450A-B9C3-A88E24675111}" type="pres">
      <dgm:prSet presAssocID="{80452202-5EB0-44B4-97F2-855B639FFB68}" presName="descendantText" presStyleLbl="alignAccFollowNode1" presStyleIdx="4" presStyleCnt="6">
        <dgm:presLayoutVars>
          <dgm:bulletEnabled val="1"/>
        </dgm:presLayoutVars>
      </dgm:prSet>
      <dgm:spPr/>
    </dgm:pt>
    <dgm:pt modelId="{946D6389-D552-4A95-AF33-DC2970247FDA}" type="pres">
      <dgm:prSet presAssocID="{9418FA15-8EC8-4FD6-9CF4-38805518173E}" presName="sp" presStyleCnt="0"/>
      <dgm:spPr/>
    </dgm:pt>
    <dgm:pt modelId="{2DFB9860-ECC6-42B2-9C55-9F3155F45165}" type="pres">
      <dgm:prSet presAssocID="{F474ED2A-39CE-4D16-B98B-99C43591C8C1}" presName="linNode" presStyleCnt="0"/>
      <dgm:spPr/>
    </dgm:pt>
    <dgm:pt modelId="{321C5C52-0732-47BA-8031-D602B494E7C4}" type="pres">
      <dgm:prSet presAssocID="{F474ED2A-39CE-4D16-B98B-99C43591C8C1}" presName="parentText" presStyleLbl="node1" presStyleIdx="5" presStyleCnt="6">
        <dgm:presLayoutVars>
          <dgm:chMax val="1"/>
          <dgm:bulletEnabled val="1"/>
        </dgm:presLayoutVars>
      </dgm:prSet>
      <dgm:spPr/>
    </dgm:pt>
    <dgm:pt modelId="{34778689-104E-4274-BDD2-9B8313BC41A4}" type="pres">
      <dgm:prSet presAssocID="{F474ED2A-39CE-4D16-B98B-99C43591C8C1}" presName="descendantText" presStyleLbl="alignAccFollowNode1" presStyleIdx="5" presStyleCnt="6">
        <dgm:presLayoutVars>
          <dgm:bulletEnabled val="1"/>
        </dgm:presLayoutVars>
      </dgm:prSet>
      <dgm:spPr/>
    </dgm:pt>
  </dgm:ptLst>
  <dgm:cxnLst>
    <dgm:cxn modelId="{0C20FA0F-6CCA-47E8-B84B-DE892BE07859}" type="presOf" srcId="{E0DF91EE-31F4-49F5-8F0A-E34AA8570E3C}" destId="{BAF646CA-0C77-4A1E-A0A1-3A0D988A94DF}" srcOrd="0" destOrd="0" presId="urn:microsoft.com/office/officeart/2005/8/layout/vList5"/>
    <dgm:cxn modelId="{7BC3CF11-EEF7-4295-AB83-BBA531B89526}" srcId="{0879F3D2-E61A-421D-9112-8598B6DDD42B}" destId="{9E820004-79C4-4E84-9C58-E58FB2F9D5C8}" srcOrd="0" destOrd="0" parTransId="{39F55561-CBC9-4FF8-8265-39156B64E722}" sibTransId="{1BA6018B-6C04-4610-890A-BEEEE5894AE9}"/>
    <dgm:cxn modelId="{CA9D732B-2017-4B9A-94C4-7E82E84675BA}" type="presOf" srcId="{36964E45-2AE1-42BD-ACA2-2892AB6E58BE}" destId="{3BED47BF-F77D-450A-B9C3-A88E24675111}" srcOrd="0" destOrd="0" presId="urn:microsoft.com/office/officeart/2005/8/layout/vList5"/>
    <dgm:cxn modelId="{E6B59B2B-6056-4F4A-97C9-F83487EFFA20}" type="presOf" srcId="{45F17B87-1534-41D1-8616-BBDC9864929F}" destId="{CC3A9FD1-CEE6-4814-913B-2BBC1AFED4D1}" srcOrd="0" destOrd="0" presId="urn:microsoft.com/office/officeart/2005/8/layout/vList5"/>
    <dgm:cxn modelId="{B4FCC22B-FF67-4142-9EFE-1BCED22CB138}" type="presOf" srcId="{784AE151-86CA-440F-8417-5F7A4C9F8323}" destId="{E85AB3AD-4463-4376-8D01-9ED332035930}" srcOrd="0" destOrd="0" presId="urn:microsoft.com/office/officeart/2005/8/layout/vList5"/>
    <dgm:cxn modelId="{EEC3882D-11B6-4DDD-A0A4-5B8168531B49}" srcId="{F474ED2A-39CE-4D16-B98B-99C43591C8C1}" destId="{525BE3CA-EA95-4407-88B0-F7B1F2FCCE96}" srcOrd="0" destOrd="0" parTransId="{97FF28A4-98F6-4979-B7E8-C2D4757503B5}" sibTransId="{63ED4E1D-8746-4DCA-A85D-AA4CAB40F9DB}"/>
    <dgm:cxn modelId="{CB77BE5E-093D-4918-8655-78F0F091CE41}" type="presOf" srcId="{D249FF0D-1F82-428B-9294-4169D02D1CC0}" destId="{016D2400-904F-498B-AD69-D991F6191E0E}" srcOrd="0" destOrd="0" presId="urn:microsoft.com/office/officeart/2005/8/layout/vList5"/>
    <dgm:cxn modelId="{D6C2A449-D852-4C45-8F04-E26F642C1578}" srcId="{784AE151-86CA-440F-8417-5F7A4C9F8323}" destId="{B306FE00-2626-42BD-814C-511C6C85F0AC}" srcOrd="0" destOrd="0" parTransId="{6F6AF442-CDDA-41A1-8073-55EABCAD726D}" sibTransId="{0EE2C10B-0278-4FEA-B6A6-688858036EA4}"/>
    <dgm:cxn modelId="{28659A53-FCEC-4FD2-A340-E2618A993392}" srcId="{45F17B87-1534-41D1-8616-BBDC9864929F}" destId="{F474ED2A-39CE-4D16-B98B-99C43591C8C1}" srcOrd="5" destOrd="0" parTransId="{A55E10EA-404F-4741-8F74-430EB3DD3212}" sibTransId="{7DCF8F81-6633-486C-9234-DC9B7C8E1B68}"/>
    <dgm:cxn modelId="{0A51EF74-3663-43AC-A708-7D0398EEB209}" type="presOf" srcId="{525BE3CA-EA95-4407-88B0-F7B1F2FCCE96}" destId="{34778689-104E-4274-BDD2-9B8313BC41A4}" srcOrd="0" destOrd="0" presId="urn:microsoft.com/office/officeart/2005/8/layout/vList5"/>
    <dgm:cxn modelId="{E36A537B-B32B-41C6-9A87-7F5BA2A17A1C}" type="presOf" srcId="{9E820004-79C4-4E84-9C58-E58FB2F9D5C8}" destId="{2B07AE62-DB00-4416-86EA-57B174CD463E}" srcOrd="0" destOrd="0" presId="urn:microsoft.com/office/officeart/2005/8/layout/vList5"/>
    <dgm:cxn modelId="{F1AEBC8E-3999-4791-9210-24F0AA6034BF}" type="presOf" srcId="{19E69020-9613-4D49-91E3-D25F8763B12C}" destId="{9CB23467-DB40-46F9-BA2D-8F89EA7EA505}" srcOrd="0" destOrd="0" presId="urn:microsoft.com/office/officeart/2005/8/layout/vList5"/>
    <dgm:cxn modelId="{07293D91-0CA7-46F5-95C6-FD753B50398D}" type="presOf" srcId="{80452202-5EB0-44B4-97F2-855B639FFB68}" destId="{87B16FD9-170E-4B35-BD20-6A6185CE4BDF}" srcOrd="0" destOrd="0" presId="urn:microsoft.com/office/officeart/2005/8/layout/vList5"/>
    <dgm:cxn modelId="{A28F86A1-BCF6-4422-8F3B-59D6DDC53695}" srcId="{80452202-5EB0-44B4-97F2-855B639FFB68}" destId="{36964E45-2AE1-42BD-ACA2-2892AB6E58BE}" srcOrd="0" destOrd="0" parTransId="{7ECB01E1-716A-4CD1-9FB3-7BB3F2602E50}" sibTransId="{29667CF5-B303-4DA2-B7F3-7899D2763620}"/>
    <dgm:cxn modelId="{6A5993B4-0879-4BC7-B55F-BC3403190378}" srcId="{45F17B87-1534-41D1-8616-BBDC9864929F}" destId="{19E69020-9613-4D49-91E3-D25F8763B12C}" srcOrd="2" destOrd="0" parTransId="{FBD8C8F3-CAE7-4AA6-A7A3-1072ADD81E6F}" sibTransId="{E60CD915-F3FF-4638-99E2-36884E9E4FF2}"/>
    <dgm:cxn modelId="{C0C7C3B6-2F60-4367-8EF3-30DF4B5A3F05}" srcId="{45F17B87-1534-41D1-8616-BBDC9864929F}" destId="{80452202-5EB0-44B4-97F2-855B639FFB68}" srcOrd="4" destOrd="0" parTransId="{9B412044-CC08-4A96-9DB2-B7A98E6C7676}" sibTransId="{9418FA15-8EC8-4FD6-9CF4-38805518173E}"/>
    <dgm:cxn modelId="{D925A3C0-162B-4BC0-9BF2-6B0E2C1F49DC}" type="presOf" srcId="{0879F3D2-E61A-421D-9112-8598B6DDD42B}" destId="{DEFC0CB8-634F-465F-B9D5-D0EF87A3CBDE}" srcOrd="0" destOrd="0" presId="urn:microsoft.com/office/officeart/2005/8/layout/vList5"/>
    <dgm:cxn modelId="{2D8710CF-FAFD-483E-836B-965437129874}" srcId="{45F17B87-1534-41D1-8616-BBDC9864929F}" destId="{784AE151-86CA-440F-8417-5F7A4C9F8323}" srcOrd="0" destOrd="0" parTransId="{202306F5-DE64-4FE6-91B4-AB146E42F1DD}" sibTransId="{212DC154-9026-40A3-BAA3-AE992F9567EA}"/>
    <dgm:cxn modelId="{D9AAABD1-C7EF-4FDE-8129-33471D29B876}" type="presOf" srcId="{B306FE00-2626-42BD-814C-511C6C85F0AC}" destId="{54DB6D8A-9BF9-4369-B94D-A7328CFDED8F}" srcOrd="0" destOrd="0" presId="urn:microsoft.com/office/officeart/2005/8/layout/vList5"/>
    <dgm:cxn modelId="{05DFFED5-648F-4980-881C-B63D0C2795BE}" type="presOf" srcId="{2CB4EF0D-423F-43FD-A8E4-03A876BD9871}" destId="{3BEE262F-5E88-450B-8F28-BF45AB926FDB}" srcOrd="0" destOrd="0" presId="urn:microsoft.com/office/officeart/2005/8/layout/vList5"/>
    <dgm:cxn modelId="{5438ACF0-AFBD-4E8E-8350-825D802C58E5}" srcId="{19E69020-9613-4D49-91E3-D25F8763B12C}" destId="{D249FF0D-1F82-428B-9294-4169D02D1CC0}" srcOrd="0" destOrd="0" parTransId="{1DB78CE9-D9C2-4715-8B0B-F18436286041}" sibTransId="{7CC7CCFF-0338-46EC-9778-8F42EFCB7290}"/>
    <dgm:cxn modelId="{1357FBF1-C99D-47FD-BF76-356AAA6471CB}" srcId="{2CB4EF0D-423F-43FD-A8E4-03A876BD9871}" destId="{E0DF91EE-31F4-49F5-8F0A-E34AA8570E3C}" srcOrd="0" destOrd="0" parTransId="{B44B6D5F-772E-48F9-AD9F-27931BC83272}" sibTransId="{6610BC3C-A1FE-48DC-AC73-E0601DEF6385}"/>
    <dgm:cxn modelId="{143E25F4-32CC-4398-9B0D-624A45A79AF3}" srcId="{45F17B87-1534-41D1-8616-BBDC9864929F}" destId="{0879F3D2-E61A-421D-9112-8598B6DDD42B}" srcOrd="1" destOrd="0" parTransId="{7203F77A-A935-4C2E-B62B-4D93539AE8CD}" sibTransId="{EA1AF51C-248D-42A9-9D01-2786627B1B1B}"/>
    <dgm:cxn modelId="{F75407F5-369B-47A6-9AD9-73B4ED4036A3}" srcId="{45F17B87-1534-41D1-8616-BBDC9864929F}" destId="{2CB4EF0D-423F-43FD-A8E4-03A876BD9871}" srcOrd="3" destOrd="0" parTransId="{A9417859-4F52-47E9-AAD8-17048E5B1535}" sibTransId="{069FA3E3-103A-45EF-8CAC-339E2397105B}"/>
    <dgm:cxn modelId="{195D49F8-2EBC-4962-B2BE-D8D0CD4EED82}" type="presOf" srcId="{F474ED2A-39CE-4D16-B98B-99C43591C8C1}" destId="{321C5C52-0732-47BA-8031-D602B494E7C4}" srcOrd="0" destOrd="0" presId="urn:microsoft.com/office/officeart/2005/8/layout/vList5"/>
    <dgm:cxn modelId="{1B1F8C71-6B2F-4221-9EFF-89B70843A035}" type="presParOf" srcId="{CC3A9FD1-CEE6-4814-913B-2BBC1AFED4D1}" destId="{7751DFAB-F294-4966-A67C-20A5D02B10E5}" srcOrd="0" destOrd="0" presId="urn:microsoft.com/office/officeart/2005/8/layout/vList5"/>
    <dgm:cxn modelId="{4A7ED83C-F813-457E-9C13-2942C0166C5B}" type="presParOf" srcId="{7751DFAB-F294-4966-A67C-20A5D02B10E5}" destId="{E85AB3AD-4463-4376-8D01-9ED332035930}" srcOrd="0" destOrd="0" presId="urn:microsoft.com/office/officeart/2005/8/layout/vList5"/>
    <dgm:cxn modelId="{3FA4167E-3ACB-4895-89C1-647A0049EB09}" type="presParOf" srcId="{7751DFAB-F294-4966-A67C-20A5D02B10E5}" destId="{54DB6D8A-9BF9-4369-B94D-A7328CFDED8F}" srcOrd="1" destOrd="0" presId="urn:microsoft.com/office/officeart/2005/8/layout/vList5"/>
    <dgm:cxn modelId="{B29B0A26-8543-4D52-8E99-92C4BA7334F3}" type="presParOf" srcId="{CC3A9FD1-CEE6-4814-913B-2BBC1AFED4D1}" destId="{D2559532-1E4C-416C-A76A-C5F27CCD2F59}" srcOrd="1" destOrd="0" presId="urn:microsoft.com/office/officeart/2005/8/layout/vList5"/>
    <dgm:cxn modelId="{68C80BD5-5816-48B5-92FC-94C301721A40}" type="presParOf" srcId="{CC3A9FD1-CEE6-4814-913B-2BBC1AFED4D1}" destId="{A3BFF2B4-A77B-42F8-B47C-FE2BC0E9788E}" srcOrd="2" destOrd="0" presId="urn:microsoft.com/office/officeart/2005/8/layout/vList5"/>
    <dgm:cxn modelId="{D4A1C4C0-279E-4C91-8A36-E145A20B3213}" type="presParOf" srcId="{A3BFF2B4-A77B-42F8-B47C-FE2BC0E9788E}" destId="{DEFC0CB8-634F-465F-B9D5-D0EF87A3CBDE}" srcOrd="0" destOrd="0" presId="urn:microsoft.com/office/officeart/2005/8/layout/vList5"/>
    <dgm:cxn modelId="{963484C6-5C2E-4F25-BD32-3F4F70A13310}" type="presParOf" srcId="{A3BFF2B4-A77B-42F8-B47C-FE2BC0E9788E}" destId="{2B07AE62-DB00-4416-86EA-57B174CD463E}" srcOrd="1" destOrd="0" presId="urn:microsoft.com/office/officeart/2005/8/layout/vList5"/>
    <dgm:cxn modelId="{8DA83BF5-8E27-4EE9-A4F9-FE02D223DA7A}" type="presParOf" srcId="{CC3A9FD1-CEE6-4814-913B-2BBC1AFED4D1}" destId="{B50615A7-B91C-4F20-A8E7-D8DF36BB8CEC}" srcOrd="3" destOrd="0" presId="urn:microsoft.com/office/officeart/2005/8/layout/vList5"/>
    <dgm:cxn modelId="{045A0440-9B0E-40A2-B3CE-6952B0A815BB}" type="presParOf" srcId="{CC3A9FD1-CEE6-4814-913B-2BBC1AFED4D1}" destId="{36D95E0A-21E0-4696-9277-0FE3E8D6666A}" srcOrd="4" destOrd="0" presId="urn:microsoft.com/office/officeart/2005/8/layout/vList5"/>
    <dgm:cxn modelId="{D3AD78CD-D432-49C3-867D-9BF1DBCC28EF}" type="presParOf" srcId="{36D95E0A-21E0-4696-9277-0FE3E8D6666A}" destId="{9CB23467-DB40-46F9-BA2D-8F89EA7EA505}" srcOrd="0" destOrd="0" presId="urn:microsoft.com/office/officeart/2005/8/layout/vList5"/>
    <dgm:cxn modelId="{363A48EF-D505-45C2-B760-A085B4189270}" type="presParOf" srcId="{36D95E0A-21E0-4696-9277-0FE3E8D6666A}" destId="{016D2400-904F-498B-AD69-D991F6191E0E}" srcOrd="1" destOrd="0" presId="urn:microsoft.com/office/officeart/2005/8/layout/vList5"/>
    <dgm:cxn modelId="{ED4832A4-1AAD-4CE0-AD27-565F501D6EEC}" type="presParOf" srcId="{CC3A9FD1-CEE6-4814-913B-2BBC1AFED4D1}" destId="{E5CA5AC4-9F58-4694-BFA6-AC4CCE7BA48C}" srcOrd="5" destOrd="0" presId="urn:microsoft.com/office/officeart/2005/8/layout/vList5"/>
    <dgm:cxn modelId="{9E00452B-0E32-4824-B67F-C69D2E75CE54}" type="presParOf" srcId="{CC3A9FD1-CEE6-4814-913B-2BBC1AFED4D1}" destId="{25CE46BE-4325-4F78-A11A-9D62F1C52BC2}" srcOrd="6" destOrd="0" presId="urn:microsoft.com/office/officeart/2005/8/layout/vList5"/>
    <dgm:cxn modelId="{DE86D434-AB92-47F3-8105-C10715E14283}" type="presParOf" srcId="{25CE46BE-4325-4F78-A11A-9D62F1C52BC2}" destId="{3BEE262F-5E88-450B-8F28-BF45AB926FDB}" srcOrd="0" destOrd="0" presId="urn:microsoft.com/office/officeart/2005/8/layout/vList5"/>
    <dgm:cxn modelId="{0C843F0F-6F1F-412A-8498-2FCFDEA1EA60}" type="presParOf" srcId="{25CE46BE-4325-4F78-A11A-9D62F1C52BC2}" destId="{BAF646CA-0C77-4A1E-A0A1-3A0D988A94DF}" srcOrd="1" destOrd="0" presId="urn:microsoft.com/office/officeart/2005/8/layout/vList5"/>
    <dgm:cxn modelId="{D2917C47-F621-4EE6-BBEC-86761BBC5211}" type="presParOf" srcId="{CC3A9FD1-CEE6-4814-913B-2BBC1AFED4D1}" destId="{9E7234F2-371E-485E-A577-4489911E936C}" srcOrd="7" destOrd="0" presId="urn:microsoft.com/office/officeart/2005/8/layout/vList5"/>
    <dgm:cxn modelId="{B6F04E19-3E2D-43AB-8DC7-BED21F48F060}" type="presParOf" srcId="{CC3A9FD1-CEE6-4814-913B-2BBC1AFED4D1}" destId="{5C726426-6E84-4B88-814C-C6D7A207CF02}" srcOrd="8" destOrd="0" presId="urn:microsoft.com/office/officeart/2005/8/layout/vList5"/>
    <dgm:cxn modelId="{9E39384E-31C2-44B7-83BA-6507E4BF7919}" type="presParOf" srcId="{5C726426-6E84-4B88-814C-C6D7A207CF02}" destId="{87B16FD9-170E-4B35-BD20-6A6185CE4BDF}" srcOrd="0" destOrd="0" presId="urn:microsoft.com/office/officeart/2005/8/layout/vList5"/>
    <dgm:cxn modelId="{09837394-001E-4B7B-ABFE-5F664803217C}" type="presParOf" srcId="{5C726426-6E84-4B88-814C-C6D7A207CF02}" destId="{3BED47BF-F77D-450A-B9C3-A88E24675111}" srcOrd="1" destOrd="0" presId="urn:microsoft.com/office/officeart/2005/8/layout/vList5"/>
    <dgm:cxn modelId="{4F0BB879-6974-4CB0-A06C-9E6526A24798}" type="presParOf" srcId="{CC3A9FD1-CEE6-4814-913B-2BBC1AFED4D1}" destId="{946D6389-D552-4A95-AF33-DC2970247FDA}" srcOrd="9" destOrd="0" presId="urn:microsoft.com/office/officeart/2005/8/layout/vList5"/>
    <dgm:cxn modelId="{611046A6-2A2A-47E5-94C2-D096C8670F26}" type="presParOf" srcId="{CC3A9FD1-CEE6-4814-913B-2BBC1AFED4D1}" destId="{2DFB9860-ECC6-42B2-9C55-9F3155F45165}" srcOrd="10" destOrd="0" presId="urn:microsoft.com/office/officeart/2005/8/layout/vList5"/>
    <dgm:cxn modelId="{49F19848-8C1F-4B70-86F1-D9C914088072}" type="presParOf" srcId="{2DFB9860-ECC6-42B2-9C55-9F3155F45165}" destId="{321C5C52-0732-47BA-8031-D602B494E7C4}" srcOrd="0" destOrd="0" presId="urn:microsoft.com/office/officeart/2005/8/layout/vList5"/>
    <dgm:cxn modelId="{E48918F3-6048-41BA-A53F-484AB3400EBC}" type="presParOf" srcId="{2DFB9860-ECC6-42B2-9C55-9F3155F45165}" destId="{34778689-104E-4274-BDD2-9B8313BC41A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95B38B-8FD7-457B-9BC6-E6C33C5E2CB1}"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99CA3E2B-D95A-470C-A458-5615D5EC7B38}">
      <dgm:prSet/>
      <dgm:spPr/>
      <dgm:t>
        <a:bodyPr/>
        <a:lstStyle/>
        <a:p>
          <a:r>
            <a:rPr lang="en-US">
              <a:latin typeface="Bahnschrift" panose="020B0502040204020203" pitchFamily="34" charset="0"/>
            </a:rPr>
            <a:t>Content Extract Workflow</a:t>
          </a:r>
        </a:p>
      </dgm:t>
    </dgm:pt>
    <dgm:pt modelId="{E3D7E588-B4C5-41C2-9D0D-9B116D27A9DF}" type="parTrans" cxnId="{B5131D6C-5BAF-45BF-B4E6-9C87BEBEC702}">
      <dgm:prSet/>
      <dgm:spPr/>
      <dgm:t>
        <a:bodyPr/>
        <a:lstStyle/>
        <a:p>
          <a:endParaRPr lang="en-US"/>
        </a:p>
      </dgm:t>
    </dgm:pt>
    <dgm:pt modelId="{13D6BF52-F302-431E-AF7C-82CC875C16C1}" type="sibTrans" cxnId="{B5131D6C-5BAF-45BF-B4E6-9C87BEBEC702}">
      <dgm:prSet/>
      <dgm:spPr/>
      <dgm:t>
        <a:bodyPr/>
        <a:lstStyle/>
        <a:p>
          <a:endParaRPr lang="en-US">
            <a:latin typeface="Bahnschrift" panose="020B0502040204020203" pitchFamily="34" charset="0"/>
          </a:endParaRPr>
        </a:p>
      </dgm:t>
    </dgm:pt>
    <dgm:pt modelId="{B3A49713-A74A-4D39-9780-971B6AA9FBB1}">
      <dgm:prSet/>
      <dgm:spPr/>
      <dgm:t>
        <a:bodyPr/>
        <a:lstStyle/>
        <a:p>
          <a:r>
            <a:rPr lang="en-US" dirty="0">
              <a:latin typeface="Bahnschrift" panose="020B0502040204020203" pitchFamily="34" charset="0"/>
            </a:rPr>
            <a:t>Go to </a:t>
          </a:r>
          <a:r>
            <a:rPr lang="en-US" dirty="0" err="1">
              <a:latin typeface="Bahnschrift" panose="020B0502040204020203" pitchFamily="34" charset="0"/>
            </a:rPr>
            <a:t>Onesource</a:t>
          </a:r>
          <a:r>
            <a:rPr lang="en-US" dirty="0">
              <a:latin typeface="Bahnschrift" panose="020B0502040204020203" pitchFamily="34" charset="0"/>
            </a:rPr>
            <a:t> Indirect Tax&gt; tools&gt; Content extract</a:t>
          </a:r>
        </a:p>
      </dgm:t>
    </dgm:pt>
    <dgm:pt modelId="{7004C910-3645-4ACD-AE52-FBF8DC8E80B3}" type="parTrans" cxnId="{C6CBB6B4-574D-4520-B759-B84CAD2DB69F}">
      <dgm:prSet/>
      <dgm:spPr/>
      <dgm:t>
        <a:bodyPr/>
        <a:lstStyle/>
        <a:p>
          <a:endParaRPr lang="en-US"/>
        </a:p>
      </dgm:t>
    </dgm:pt>
    <dgm:pt modelId="{740467D9-CB0E-4822-8006-4373F063EDED}" type="sibTrans" cxnId="{C6CBB6B4-574D-4520-B759-B84CAD2DB69F}">
      <dgm:prSet/>
      <dgm:spPr/>
      <dgm:t>
        <a:bodyPr/>
        <a:lstStyle/>
        <a:p>
          <a:endParaRPr lang="en-US">
            <a:latin typeface="Bahnschrift" panose="020B0502040204020203" pitchFamily="34" charset="0"/>
          </a:endParaRPr>
        </a:p>
      </dgm:t>
    </dgm:pt>
    <dgm:pt modelId="{B5BF7679-2B01-4869-8F00-61634F8AEB84}">
      <dgm:prSet/>
      <dgm:spPr/>
      <dgm:t>
        <a:bodyPr/>
        <a:lstStyle/>
        <a:p>
          <a:r>
            <a:rPr lang="en-US" dirty="0">
              <a:latin typeface="Bahnschrift" panose="020B0502040204020203" pitchFamily="34" charset="0"/>
            </a:rPr>
            <a:t>Create extract </a:t>
          </a:r>
        </a:p>
      </dgm:t>
    </dgm:pt>
    <dgm:pt modelId="{B29CE3BD-153C-4AF8-B1A6-A11FEF5FED59}" type="parTrans" cxnId="{E58D547B-93F9-4212-9732-E744334CEB2B}">
      <dgm:prSet/>
      <dgm:spPr/>
      <dgm:t>
        <a:bodyPr/>
        <a:lstStyle/>
        <a:p>
          <a:endParaRPr lang="en-US"/>
        </a:p>
      </dgm:t>
    </dgm:pt>
    <dgm:pt modelId="{A823445F-B9B0-4875-85CB-2EFAA8331838}" type="sibTrans" cxnId="{E58D547B-93F9-4212-9732-E744334CEB2B}">
      <dgm:prSet/>
      <dgm:spPr/>
      <dgm:t>
        <a:bodyPr/>
        <a:lstStyle/>
        <a:p>
          <a:endParaRPr lang="en-US">
            <a:latin typeface="Bahnschrift" panose="020B0502040204020203" pitchFamily="34" charset="0"/>
          </a:endParaRPr>
        </a:p>
      </dgm:t>
    </dgm:pt>
    <dgm:pt modelId="{1D60EB59-68DD-49E8-9220-7C02311B1F0D}">
      <dgm:prSet/>
      <dgm:spPr/>
      <dgm:t>
        <a:bodyPr/>
        <a:lstStyle/>
        <a:p>
          <a:r>
            <a:rPr lang="en-US" dirty="0">
              <a:latin typeface="Bahnschrift" panose="020B0502040204020203" pitchFamily="34" charset="0"/>
            </a:rPr>
            <a:t> Configure an extract definition by giving </a:t>
          </a:r>
        </a:p>
      </dgm:t>
    </dgm:pt>
    <dgm:pt modelId="{11EAA511-6088-46A1-A955-571E82B6A548}" type="parTrans" cxnId="{630C3069-77FA-4569-A97B-9E51F1CDBA2E}">
      <dgm:prSet/>
      <dgm:spPr/>
      <dgm:t>
        <a:bodyPr/>
        <a:lstStyle/>
        <a:p>
          <a:endParaRPr lang="en-US"/>
        </a:p>
      </dgm:t>
    </dgm:pt>
    <dgm:pt modelId="{A341A11D-4D5C-414D-8948-14E964C4A74D}" type="sibTrans" cxnId="{630C3069-77FA-4569-A97B-9E51F1CDBA2E}">
      <dgm:prSet/>
      <dgm:spPr/>
      <dgm:t>
        <a:bodyPr/>
        <a:lstStyle/>
        <a:p>
          <a:endParaRPr lang="en-US">
            <a:latin typeface="Bahnschrift" panose="020B0502040204020203" pitchFamily="34" charset="0"/>
          </a:endParaRPr>
        </a:p>
      </dgm:t>
    </dgm:pt>
    <dgm:pt modelId="{9A7E4AD4-8D3B-4DB8-B3C5-A435605450EC}">
      <dgm:prSet/>
      <dgm:spPr/>
      <dgm:t>
        <a:bodyPr/>
        <a:lstStyle/>
        <a:p>
          <a:r>
            <a:rPr lang="en-US" dirty="0">
              <a:latin typeface="Bahnschrift" panose="020B0502040204020203" pitchFamily="34" charset="0"/>
            </a:rPr>
            <a:t>company name: which owns extract definition</a:t>
          </a:r>
        </a:p>
      </dgm:t>
    </dgm:pt>
    <dgm:pt modelId="{03469756-8AF3-40CC-8289-1368CAEE2B21}" type="parTrans" cxnId="{1FA43C31-04DF-4F9C-A2BB-A966EDAE32DE}">
      <dgm:prSet/>
      <dgm:spPr/>
      <dgm:t>
        <a:bodyPr/>
        <a:lstStyle/>
        <a:p>
          <a:endParaRPr lang="en-US"/>
        </a:p>
      </dgm:t>
    </dgm:pt>
    <dgm:pt modelId="{4289746A-B0DE-484F-B6A6-D45302E02326}" type="sibTrans" cxnId="{1FA43C31-04DF-4F9C-A2BB-A966EDAE32DE}">
      <dgm:prSet/>
      <dgm:spPr/>
      <dgm:t>
        <a:bodyPr/>
        <a:lstStyle/>
        <a:p>
          <a:endParaRPr lang="en-US">
            <a:latin typeface="Bahnschrift" panose="020B0502040204020203" pitchFamily="34" charset="0"/>
          </a:endParaRPr>
        </a:p>
      </dgm:t>
    </dgm:pt>
    <dgm:pt modelId="{E03B6224-F970-450B-98F4-55B8EBE25FCE}">
      <dgm:prSet/>
      <dgm:spPr/>
      <dgm:t>
        <a:bodyPr/>
        <a:lstStyle/>
        <a:p>
          <a:r>
            <a:rPr lang="en-US">
              <a:latin typeface="Bahnschrift" panose="020B0502040204020203" pitchFamily="34" charset="0"/>
            </a:rPr>
            <a:t>extract name: this value must be unique for the company</a:t>
          </a:r>
        </a:p>
      </dgm:t>
    </dgm:pt>
    <dgm:pt modelId="{1B717A07-5714-40BF-8379-CD5D48D53EB8}" type="parTrans" cxnId="{52DBB7A9-A581-44F0-93DB-EB6683597DC1}">
      <dgm:prSet/>
      <dgm:spPr/>
      <dgm:t>
        <a:bodyPr/>
        <a:lstStyle/>
        <a:p>
          <a:endParaRPr lang="en-US"/>
        </a:p>
      </dgm:t>
    </dgm:pt>
    <dgm:pt modelId="{1C104646-96ED-475E-8266-5E178E7A34E1}" type="sibTrans" cxnId="{52DBB7A9-A581-44F0-93DB-EB6683597DC1}">
      <dgm:prSet/>
      <dgm:spPr/>
      <dgm:t>
        <a:bodyPr/>
        <a:lstStyle/>
        <a:p>
          <a:endParaRPr lang="en-US">
            <a:latin typeface="Bahnschrift" panose="020B0502040204020203" pitchFamily="34" charset="0"/>
          </a:endParaRPr>
        </a:p>
      </dgm:t>
    </dgm:pt>
    <dgm:pt modelId="{1963D162-106C-44C9-83E9-968046874228}">
      <dgm:prSet/>
      <dgm:spPr/>
      <dgm:t>
        <a:bodyPr/>
        <a:lstStyle/>
        <a:p>
          <a:r>
            <a:rPr lang="en-US" dirty="0">
              <a:latin typeface="Bahnschrift" panose="020B0502040204020203" pitchFamily="34" charset="0"/>
            </a:rPr>
            <a:t>extract begin date : Staging prepares and returns the rate and rules for extract begin date to infinity.</a:t>
          </a:r>
        </a:p>
      </dgm:t>
    </dgm:pt>
    <dgm:pt modelId="{41125FF8-22D2-4B52-AC90-16CACDD0AC56}" type="parTrans" cxnId="{6DBB8842-87FD-4301-BEF1-F2591BB3E7C8}">
      <dgm:prSet/>
      <dgm:spPr/>
      <dgm:t>
        <a:bodyPr/>
        <a:lstStyle/>
        <a:p>
          <a:endParaRPr lang="en-US"/>
        </a:p>
      </dgm:t>
    </dgm:pt>
    <dgm:pt modelId="{C1FC40EF-AA67-4574-A1A0-34AEEE231256}" type="sibTrans" cxnId="{6DBB8842-87FD-4301-BEF1-F2591BB3E7C8}">
      <dgm:prSet/>
      <dgm:spPr/>
      <dgm:t>
        <a:bodyPr/>
        <a:lstStyle/>
        <a:p>
          <a:endParaRPr lang="en-US">
            <a:latin typeface="Bahnschrift" panose="020B0502040204020203" pitchFamily="34" charset="0"/>
          </a:endParaRPr>
        </a:p>
      </dgm:t>
    </dgm:pt>
    <dgm:pt modelId="{6B91AADD-19DB-4408-A192-32758F0D2EB9}">
      <dgm:prSet/>
      <dgm:spPr/>
      <dgm:t>
        <a:bodyPr/>
        <a:lstStyle/>
        <a:p>
          <a:r>
            <a:rPr lang="en-US" dirty="0">
              <a:latin typeface="Bahnschrift" panose="020B0502040204020203" pitchFamily="34" charset="0"/>
            </a:rPr>
            <a:t> Select the Jurisdiction to extract i.e. countries and states for the extract.</a:t>
          </a:r>
        </a:p>
      </dgm:t>
    </dgm:pt>
    <dgm:pt modelId="{18336947-FE4A-41DE-85E3-37FC7B641BDF}" type="parTrans" cxnId="{D52C0A08-8483-462E-BE9C-3BA5B46C4197}">
      <dgm:prSet/>
      <dgm:spPr/>
      <dgm:t>
        <a:bodyPr/>
        <a:lstStyle/>
        <a:p>
          <a:endParaRPr lang="en-US"/>
        </a:p>
      </dgm:t>
    </dgm:pt>
    <dgm:pt modelId="{2E652CFB-01D6-4899-978E-90726552911C}" type="sibTrans" cxnId="{D52C0A08-8483-462E-BE9C-3BA5B46C4197}">
      <dgm:prSet/>
      <dgm:spPr/>
      <dgm:t>
        <a:bodyPr/>
        <a:lstStyle/>
        <a:p>
          <a:endParaRPr lang="en-US">
            <a:latin typeface="Bahnschrift" panose="020B0502040204020203" pitchFamily="34" charset="0"/>
          </a:endParaRPr>
        </a:p>
      </dgm:t>
    </dgm:pt>
    <dgm:pt modelId="{700F81FD-B13A-479C-AF6F-7A863ADEA010}">
      <dgm:prSet/>
      <dgm:spPr/>
      <dgm:t>
        <a:bodyPr/>
        <a:lstStyle/>
        <a:p>
          <a:r>
            <a:rPr lang="en-US" dirty="0">
              <a:latin typeface="Bahnschrift" panose="020B0502040204020203" pitchFamily="34" charset="0"/>
            </a:rPr>
            <a:t>Select the tax type and authorities for extract</a:t>
          </a:r>
        </a:p>
      </dgm:t>
    </dgm:pt>
    <dgm:pt modelId="{AA4E7C5C-7477-4432-A2A7-0E5287F6E529}" type="parTrans" cxnId="{3EAE05DF-934D-4BB1-A0CD-63644249680F}">
      <dgm:prSet/>
      <dgm:spPr/>
      <dgm:t>
        <a:bodyPr/>
        <a:lstStyle/>
        <a:p>
          <a:endParaRPr lang="en-US"/>
        </a:p>
      </dgm:t>
    </dgm:pt>
    <dgm:pt modelId="{16E1514C-23D5-4CB1-B579-B109ADE90D67}" type="sibTrans" cxnId="{3EAE05DF-934D-4BB1-A0CD-63644249680F}">
      <dgm:prSet/>
      <dgm:spPr/>
      <dgm:t>
        <a:bodyPr/>
        <a:lstStyle/>
        <a:p>
          <a:endParaRPr lang="en-US">
            <a:latin typeface="Bahnschrift" panose="020B0502040204020203" pitchFamily="34" charset="0"/>
          </a:endParaRPr>
        </a:p>
      </dgm:t>
    </dgm:pt>
    <dgm:pt modelId="{ED46EC10-F10D-4815-9221-75F0D03EA8D5}">
      <dgm:prSet/>
      <dgm:spPr/>
      <dgm:t>
        <a:bodyPr/>
        <a:lstStyle/>
        <a:p>
          <a:r>
            <a:rPr lang="en-US" dirty="0">
              <a:latin typeface="Bahnschrift" panose="020B0502040204020203" pitchFamily="34" charset="0"/>
            </a:rPr>
            <a:t>Select the authorities exception for extract</a:t>
          </a:r>
        </a:p>
      </dgm:t>
    </dgm:pt>
    <dgm:pt modelId="{38865ECD-5910-4183-AFCB-7796783FF179}" type="parTrans" cxnId="{8A9D2AE4-A47A-4FC8-9415-B1850B2B91F1}">
      <dgm:prSet/>
      <dgm:spPr/>
      <dgm:t>
        <a:bodyPr/>
        <a:lstStyle/>
        <a:p>
          <a:endParaRPr lang="en-US"/>
        </a:p>
      </dgm:t>
    </dgm:pt>
    <dgm:pt modelId="{D73BFF31-6399-4A80-9228-C73259BCC0BB}" type="sibTrans" cxnId="{8A9D2AE4-A47A-4FC8-9415-B1850B2B91F1}">
      <dgm:prSet/>
      <dgm:spPr/>
      <dgm:t>
        <a:bodyPr/>
        <a:lstStyle/>
        <a:p>
          <a:endParaRPr lang="en-US">
            <a:latin typeface="Bahnschrift" panose="020B0502040204020203" pitchFamily="34" charset="0"/>
          </a:endParaRPr>
        </a:p>
      </dgm:t>
    </dgm:pt>
    <dgm:pt modelId="{C8F4534F-840A-42FB-8F97-33E0297143BF}">
      <dgm:prSet/>
      <dgm:spPr/>
      <dgm:t>
        <a:bodyPr/>
        <a:lstStyle/>
        <a:p>
          <a:r>
            <a:rPr lang="en-US" dirty="0">
              <a:latin typeface="Bahnschrift" panose="020B0502040204020203" pitchFamily="34" charset="0"/>
            </a:rPr>
            <a:t>Define rules for the extract like to group your data based on one of the following fields : Authority, Authority type and tax type, secondly including address attributes in the extract.</a:t>
          </a:r>
        </a:p>
      </dgm:t>
    </dgm:pt>
    <dgm:pt modelId="{61F7E3F5-5E60-4C94-B7B8-8A8FD861287C}" type="parTrans" cxnId="{8BCCE505-13E5-4A29-85C9-0482980F0ADD}">
      <dgm:prSet/>
      <dgm:spPr/>
      <dgm:t>
        <a:bodyPr/>
        <a:lstStyle/>
        <a:p>
          <a:endParaRPr lang="en-US"/>
        </a:p>
      </dgm:t>
    </dgm:pt>
    <dgm:pt modelId="{FD56F9BC-27DB-4AB4-9037-9FF7F0506957}" type="sibTrans" cxnId="{8BCCE505-13E5-4A29-85C9-0482980F0ADD}">
      <dgm:prSet/>
      <dgm:spPr/>
      <dgm:t>
        <a:bodyPr/>
        <a:lstStyle/>
        <a:p>
          <a:endParaRPr lang="en-US"/>
        </a:p>
      </dgm:t>
    </dgm:pt>
    <dgm:pt modelId="{C3B6404A-E3F8-44C7-9554-26E815CF17AB}" type="pres">
      <dgm:prSet presAssocID="{6695B38B-8FD7-457B-9BC6-E6C33C5E2CB1}" presName="Name0" presStyleCnt="0">
        <dgm:presLayoutVars>
          <dgm:dir/>
          <dgm:resizeHandles val="exact"/>
        </dgm:presLayoutVars>
      </dgm:prSet>
      <dgm:spPr/>
    </dgm:pt>
    <dgm:pt modelId="{0136922E-C2E0-44BC-9DB2-F6639F6C64E6}" type="pres">
      <dgm:prSet presAssocID="{99CA3E2B-D95A-470C-A458-5615D5EC7B38}" presName="node" presStyleLbl="node1" presStyleIdx="0" presStyleCnt="11">
        <dgm:presLayoutVars>
          <dgm:bulletEnabled val="1"/>
        </dgm:presLayoutVars>
      </dgm:prSet>
      <dgm:spPr/>
    </dgm:pt>
    <dgm:pt modelId="{503E4391-2F93-447B-9CE3-96D4621683E3}" type="pres">
      <dgm:prSet presAssocID="{13D6BF52-F302-431E-AF7C-82CC875C16C1}" presName="sibTrans" presStyleLbl="sibTrans1D1" presStyleIdx="0" presStyleCnt="10"/>
      <dgm:spPr/>
    </dgm:pt>
    <dgm:pt modelId="{0817C59D-9B8E-4D81-AB8C-5C5493392097}" type="pres">
      <dgm:prSet presAssocID="{13D6BF52-F302-431E-AF7C-82CC875C16C1}" presName="connectorText" presStyleLbl="sibTrans1D1" presStyleIdx="0" presStyleCnt="10"/>
      <dgm:spPr/>
    </dgm:pt>
    <dgm:pt modelId="{F961BC47-527D-416E-827A-13657A86D4A7}" type="pres">
      <dgm:prSet presAssocID="{B3A49713-A74A-4D39-9780-971B6AA9FBB1}" presName="node" presStyleLbl="node1" presStyleIdx="1" presStyleCnt="11">
        <dgm:presLayoutVars>
          <dgm:bulletEnabled val="1"/>
        </dgm:presLayoutVars>
      </dgm:prSet>
      <dgm:spPr/>
    </dgm:pt>
    <dgm:pt modelId="{CC4838ED-7BE2-4929-9183-1EFB1D5967CD}" type="pres">
      <dgm:prSet presAssocID="{740467D9-CB0E-4822-8006-4373F063EDED}" presName="sibTrans" presStyleLbl="sibTrans1D1" presStyleIdx="1" presStyleCnt="10"/>
      <dgm:spPr/>
    </dgm:pt>
    <dgm:pt modelId="{7E529AF1-89F0-421B-899C-D30C1A2B5157}" type="pres">
      <dgm:prSet presAssocID="{740467D9-CB0E-4822-8006-4373F063EDED}" presName="connectorText" presStyleLbl="sibTrans1D1" presStyleIdx="1" presStyleCnt="10"/>
      <dgm:spPr/>
    </dgm:pt>
    <dgm:pt modelId="{E858B73B-1DDB-489D-97CE-B6F0FB8D966D}" type="pres">
      <dgm:prSet presAssocID="{B5BF7679-2B01-4869-8F00-61634F8AEB84}" presName="node" presStyleLbl="node1" presStyleIdx="2" presStyleCnt="11">
        <dgm:presLayoutVars>
          <dgm:bulletEnabled val="1"/>
        </dgm:presLayoutVars>
      </dgm:prSet>
      <dgm:spPr/>
    </dgm:pt>
    <dgm:pt modelId="{CBA0EE86-61D6-45CB-ADCF-8FCDF372B18F}" type="pres">
      <dgm:prSet presAssocID="{A823445F-B9B0-4875-85CB-2EFAA8331838}" presName="sibTrans" presStyleLbl="sibTrans1D1" presStyleIdx="2" presStyleCnt="10"/>
      <dgm:spPr/>
    </dgm:pt>
    <dgm:pt modelId="{81E2110F-3C6E-42FA-ABBD-DBB4A346B63E}" type="pres">
      <dgm:prSet presAssocID="{A823445F-B9B0-4875-85CB-2EFAA8331838}" presName="connectorText" presStyleLbl="sibTrans1D1" presStyleIdx="2" presStyleCnt="10"/>
      <dgm:spPr/>
    </dgm:pt>
    <dgm:pt modelId="{85D6D62D-AEA6-496C-A46A-D97EC20FF0A0}" type="pres">
      <dgm:prSet presAssocID="{1D60EB59-68DD-49E8-9220-7C02311B1F0D}" presName="node" presStyleLbl="node1" presStyleIdx="3" presStyleCnt="11">
        <dgm:presLayoutVars>
          <dgm:bulletEnabled val="1"/>
        </dgm:presLayoutVars>
      </dgm:prSet>
      <dgm:spPr/>
    </dgm:pt>
    <dgm:pt modelId="{D5970BDA-C567-49CE-A3FE-643A4A552267}" type="pres">
      <dgm:prSet presAssocID="{A341A11D-4D5C-414D-8948-14E964C4A74D}" presName="sibTrans" presStyleLbl="sibTrans1D1" presStyleIdx="3" presStyleCnt="10"/>
      <dgm:spPr/>
    </dgm:pt>
    <dgm:pt modelId="{5E8F133C-0D95-47E1-988F-45AAC77F9BED}" type="pres">
      <dgm:prSet presAssocID="{A341A11D-4D5C-414D-8948-14E964C4A74D}" presName="connectorText" presStyleLbl="sibTrans1D1" presStyleIdx="3" presStyleCnt="10"/>
      <dgm:spPr/>
    </dgm:pt>
    <dgm:pt modelId="{484842DC-9105-407E-92FD-7E4FAC1D6C1F}" type="pres">
      <dgm:prSet presAssocID="{9A7E4AD4-8D3B-4DB8-B3C5-A435605450EC}" presName="node" presStyleLbl="node1" presStyleIdx="4" presStyleCnt="11">
        <dgm:presLayoutVars>
          <dgm:bulletEnabled val="1"/>
        </dgm:presLayoutVars>
      </dgm:prSet>
      <dgm:spPr/>
    </dgm:pt>
    <dgm:pt modelId="{CE9EE0F3-0405-4FC1-8950-576C9D55CD19}" type="pres">
      <dgm:prSet presAssocID="{4289746A-B0DE-484F-B6A6-D45302E02326}" presName="sibTrans" presStyleLbl="sibTrans1D1" presStyleIdx="4" presStyleCnt="10"/>
      <dgm:spPr/>
    </dgm:pt>
    <dgm:pt modelId="{E357E535-9F8B-4E6A-8E93-0FC05D181D97}" type="pres">
      <dgm:prSet presAssocID="{4289746A-B0DE-484F-B6A6-D45302E02326}" presName="connectorText" presStyleLbl="sibTrans1D1" presStyleIdx="4" presStyleCnt="10"/>
      <dgm:spPr/>
    </dgm:pt>
    <dgm:pt modelId="{DD37CA44-B8BA-406B-855F-E8B85CFF5671}" type="pres">
      <dgm:prSet presAssocID="{E03B6224-F970-450B-98F4-55B8EBE25FCE}" presName="node" presStyleLbl="node1" presStyleIdx="5" presStyleCnt="11">
        <dgm:presLayoutVars>
          <dgm:bulletEnabled val="1"/>
        </dgm:presLayoutVars>
      </dgm:prSet>
      <dgm:spPr/>
    </dgm:pt>
    <dgm:pt modelId="{EE416566-CD71-475A-9865-B5131D79872C}" type="pres">
      <dgm:prSet presAssocID="{1C104646-96ED-475E-8266-5E178E7A34E1}" presName="sibTrans" presStyleLbl="sibTrans1D1" presStyleIdx="5" presStyleCnt="10"/>
      <dgm:spPr/>
    </dgm:pt>
    <dgm:pt modelId="{074D1E9F-B14E-41E0-94FA-31A08FB60925}" type="pres">
      <dgm:prSet presAssocID="{1C104646-96ED-475E-8266-5E178E7A34E1}" presName="connectorText" presStyleLbl="sibTrans1D1" presStyleIdx="5" presStyleCnt="10"/>
      <dgm:spPr/>
    </dgm:pt>
    <dgm:pt modelId="{261CA2F4-7D61-47A6-8DCC-B9D1C2FB72C2}" type="pres">
      <dgm:prSet presAssocID="{1963D162-106C-44C9-83E9-968046874228}" presName="node" presStyleLbl="node1" presStyleIdx="6" presStyleCnt="11">
        <dgm:presLayoutVars>
          <dgm:bulletEnabled val="1"/>
        </dgm:presLayoutVars>
      </dgm:prSet>
      <dgm:spPr/>
    </dgm:pt>
    <dgm:pt modelId="{A94C565D-8719-490B-8150-7D553C76570B}" type="pres">
      <dgm:prSet presAssocID="{C1FC40EF-AA67-4574-A1A0-34AEEE231256}" presName="sibTrans" presStyleLbl="sibTrans1D1" presStyleIdx="6" presStyleCnt="10"/>
      <dgm:spPr/>
    </dgm:pt>
    <dgm:pt modelId="{4438E22E-6D99-4823-8A45-7778D843448B}" type="pres">
      <dgm:prSet presAssocID="{C1FC40EF-AA67-4574-A1A0-34AEEE231256}" presName="connectorText" presStyleLbl="sibTrans1D1" presStyleIdx="6" presStyleCnt="10"/>
      <dgm:spPr/>
    </dgm:pt>
    <dgm:pt modelId="{8A3BF8F7-1969-426D-A1F7-9AC501DE598C}" type="pres">
      <dgm:prSet presAssocID="{6B91AADD-19DB-4408-A192-32758F0D2EB9}" presName="node" presStyleLbl="node1" presStyleIdx="7" presStyleCnt="11">
        <dgm:presLayoutVars>
          <dgm:bulletEnabled val="1"/>
        </dgm:presLayoutVars>
      </dgm:prSet>
      <dgm:spPr/>
    </dgm:pt>
    <dgm:pt modelId="{D9EB0046-686D-408B-8379-94B9618D35D8}" type="pres">
      <dgm:prSet presAssocID="{2E652CFB-01D6-4899-978E-90726552911C}" presName="sibTrans" presStyleLbl="sibTrans1D1" presStyleIdx="7" presStyleCnt="10"/>
      <dgm:spPr/>
    </dgm:pt>
    <dgm:pt modelId="{B1ADDD9E-0555-4F5E-99E5-F81160422E11}" type="pres">
      <dgm:prSet presAssocID="{2E652CFB-01D6-4899-978E-90726552911C}" presName="connectorText" presStyleLbl="sibTrans1D1" presStyleIdx="7" presStyleCnt="10"/>
      <dgm:spPr/>
    </dgm:pt>
    <dgm:pt modelId="{241F8091-B6D7-4841-80AB-216C4E72F97F}" type="pres">
      <dgm:prSet presAssocID="{700F81FD-B13A-479C-AF6F-7A863ADEA010}" presName="node" presStyleLbl="node1" presStyleIdx="8" presStyleCnt="11">
        <dgm:presLayoutVars>
          <dgm:bulletEnabled val="1"/>
        </dgm:presLayoutVars>
      </dgm:prSet>
      <dgm:spPr/>
    </dgm:pt>
    <dgm:pt modelId="{775B38E1-C2C0-480A-BA19-0EE4BC72CB4A}" type="pres">
      <dgm:prSet presAssocID="{16E1514C-23D5-4CB1-B579-B109ADE90D67}" presName="sibTrans" presStyleLbl="sibTrans1D1" presStyleIdx="8" presStyleCnt="10"/>
      <dgm:spPr/>
    </dgm:pt>
    <dgm:pt modelId="{991A3148-7BB3-45AF-BF86-A934D7A5C54A}" type="pres">
      <dgm:prSet presAssocID="{16E1514C-23D5-4CB1-B579-B109ADE90D67}" presName="connectorText" presStyleLbl="sibTrans1D1" presStyleIdx="8" presStyleCnt="10"/>
      <dgm:spPr/>
    </dgm:pt>
    <dgm:pt modelId="{5F1E221F-1296-46F1-832C-42B869D335D9}" type="pres">
      <dgm:prSet presAssocID="{ED46EC10-F10D-4815-9221-75F0D03EA8D5}" presName="node" presStyleLbl="node1" presStyleIdx="9" presStyleCnt="11">
        <dgm:presLayoutVars>
          <dgm:bulletEnabled val="1"/>
        </dgm:presLayoutVars>
      </dgm:prSet>
      <dgm:spPr/>
    </dgm:pt>
    <dgm:pt modelId="{DE7E3E2B-5EA6-42D9-BD38-A4C62AED3639}" type="pres">
      <dgm:prSet presAssocID="{D73BFF31-6399-4A80-9228-C73259BCC0BB}" presName="sibTrans" presStyleLbl="sibTrans1D1" presStyleIdx="9" presStyleCnt="10"/>
      <dgm:spPr/>
    </dgm:pt>
    <dgm:pt modelId="{2762F3DE-0420-4E02-B232-37FBDC1AC842}" type="pres">
      <dgm:prSet presAssocID="{D73BFF31-6399-4A80-9228-C73259BCC0BB}" presName="connectorText" presStyleLbl="sibTrans1D1" presStyleIdx="9" presStyleCnt="10"/>
      <dgm:spPr/>
    </dgm:pt>
    <dgm:pt modelId="{CCBCA5B5-76F3-43BF-A446-CE55F84DBB7D}" type="pres">
      <dgm:prSet presAssocID="{C8F4534F-840A-42FB-8F97-33E0297143BF}" presName="node" presStyleLbl="node1" presStyleIdx="10" presStyleCnt="11" custScaleX="181666">
        <dgm:presLayoutVars>
          <dgm:bulletEnabled val="1"/>
        </dgm:presLayoutVars>
      </dgm:prSet>
      <dgm:spPr/>
    </dgm:pt>
  </dgm:ptLst>
  <dgm:cxnLst>
    <dgm:cxn modelId="{81227805-D2D9-4667-8264-F60C9457C5E9}" type="presOf" srcId="{1C104646-96ED-475E-8266-5E178E7A34E1}" destId="{074D1E9F-B14E-41E0-94FA-31A08FB60925}" srcOrd="1" destOrd="0" presId="urn:microsoft.com/office/officeart/2016/7/layout/RepeatingBendingProcessNew"/>
    <dgm:cxn modelId="{8BCCE505-13E5-4A29-85C9-0482980F0ADD}" srcId="{6695B38B-8FD7-457B-9BC6-E6C33C5E2CB1}" destId="{C8F4534F-840A-42FB-8F97-33E0297143BF}" srcOrd="10" destOrd="0" parTransId="{61F7E3F5-5E60-4C94-B7B8-8A8FD861287C}" sibTransId="{FD56F9BC-27DB-4AB4-9037-9FF7F0506957}"/>
    <dgm:cxn modelId="{D52C0A08-8483-462E-BE9C-3BA5B46C4197}" srcId="{6695B38B-8FD7-457B-9BC6-E6C33C5E2CB1}" destId="{6B91AADD-19DB-4408-A192-32758F0D2EB9}" srcOrd="7" destOrd="0" parTransId="{18336947-FE4A-41DE-85E3-37FC7B641BDF}" sibTransId="{2E652CFB-01D6-4899-978E-90726552911C}"/>
    <dgm:cxn modelId="{C1EAAE0B-A41B-4D6E-B310-CE82AB8B84B7}" type="presOf" srcId="{C1FC40EF-AA67-4574-A1A0-34AEEE231256}" destId="{4438E22E-6D99-4823-8A45-7778D843448B}" srcOrd="1" destOrd="0" presId="urn:microsoft.com/office/officeart/2016/7/layout/RepeatingBendingProcessNew"/>
    <dgm:cxn modelId="{E21EBC0D-3DC6-4D1B-8E32-92D34D5D07CD}" type="presOf" srcId="{A341A11D-4D5C-414D-8948-14E964C4A74D}" destId="{D5970BDA-C567-49CE-A3FE-643A4A552267}" srcOrd="0" destOrd="0" presId="urn:microsoft.com/office/officeart/2016/7/layout/RepeatingBendingProcessNew"/>
    <dgm:cxn modelId="{87AC3B12-1F95-40C6-B27E-CF65A3D1F6EA}" type="presOf" srcId="{13D6BF52-F302-431E-AF7C-82CC875C16C1}" destId="{0817C59D-9B8E-4D81-AB8C-5C5493392097}" srcOrd="1" destOrd="0" presId="urn:microsoft.com/office/officeart/2016/7/layout/RepeatingBendingProcessNew"/>
    <dgm:cxn modelId="{341EE71A-829A-4FF9-B399-BDD127DF1681}" type="presOf" srcId="{16E1514C-23D5-4CB1-B579-B109ADE90D67}" destId="{775B38E1-C2C0-480A-BA19-0EE4BC72CB4A}" srcOrd="0" destOrd="0" presId="urn:microsoft.com/office/officeart/2016/7/layout/RepeatingBendingProcessNew"/>
    <dgm:cxn modelId="{0561971B-F971-45C9-97EE-C766CB5AA505}" type="presOf" srcId="{2E652CFB-01D6-4899-978E-90726552911C}" destId="{D9EB0046-686D-408B-8379-94B9618D35D8}" srcOrd="0" destOrd="0" presId="urn:microsoft.com/office/officeart/2016/7/layout/RepeatingBendingProcessNew"/>
    <dgm:cxn modelId="{41563926-AD97-45DA-8963-448B7F8D5767}" type="presOf" srcId="{6B91AADD-19DB-4408-A192-32758F0D2EB9}" destId="{8A3BF8F7-1969-426D-A1F7-9AC501DE598C}" srcOrd="0" destOrd="0" presId="urn:microsoft.com/office/officeart/2016/7/layout/RepeatingBendingProcessNew"/>
    <dgm:cxn modelId="{A2FDDC26-B037-44CD-88DD-EAA93E3A928E}" type="presOf" srcId="{C1FC40EF-AA67-4574-A1A0-34AEEE231256}" destId="{A94C565D-8719-490B-8150-7D553C76570B}" srcOrd="0" destOrd="0" presId="urn:microsoft.com/office/officeart/2016/7/layout/RepeatingBendingProcessNew"/>
    <dgm:cxn modelId="{1D2D2829-771F-488D-8F8F-56931798D2CA}" type="presOf" srcId="{1963D162-106C-44C9-83E9-968046874228}" destId="{261CA2F4-7D61-47A6-8DCC-B9D1C2FB72C2}" srcOrd="0" destOrd="0" presId="urn:microsoft.com/office/officeart/2016/7/layout/RepeatingBendingProcessNew"/>
    <dgm:cxn modelId="{1FA43C31-04DF-4F9C-A2BB-A966EDAE32DE}" srcId="{6695B38B-8FD7-457B-9BC6-E6C33C5E2CB1}" destId="{9A7E4AD4-8D3B-4DB8-B3C5-A435605450EC}" srcOrd="4" destOrd="0" parTransId="{03469756-8AF3-40CC-8289-1368CAEE2B21}" sibTransId="{4289746A-B0DE-484F-B6A6-D45302E02326}"/>
    <dgm:cxn modelId="{42E57B31-E3C0-42DD-9604-2DC6CC0C7D1D}" type="presOf" srcId="{A823445F-B9B0-4875-85CB-2EFAA8331838}" destId="{CBA0EE86-61D6-45CB-ADCF-8FCDF372B18F}" srcOrd="0" destOrd="0" presId="urn:microsoft.com/office/officeart/2016/7/layout/RepeatingBendingProcessNew"/>
    <dgm:cxn modelId="{3D901635-148D-4D44-8997-07B43FF72B5F}" type="presOf" srcId="{740467D9-CB0E-4822-8006-4373F063EDED}" destId="{CC4838ED-7BE2-4929-9183-1EFB1D5967CD}" srcOrd="0" destOrd="0" presId="urn:microsoft.com/office/officeart/2016/7/layout/RepeatingBendingProcessNew"/>
    <dgm:cxn modelId="{727E003A-2A99-463F-B5D5-4D10FA760844}" type="presOf" srcId="{A341A11D-4D5C-414D-8948-14E964C4A74D}" destId="{5E8F133C-0D95-47E1-988F-45AAC77F9BED}" srcOrd="1" destOrd="0" presId="urn:microsoft.com/office/officeart/2016/7/layout/RepeatingBendingProcessNew"/>
    <dgm:cxn modelId="{797B633A-8AAE-4D9D-8BE2-FCE9ADE8EDB0}" type="presOf" srcId="{1C104646-96ED-475E-8266-5E178E7A34E1}" destId="{EE416566-CD71-475A-9865-B5131D79872C}" srcOrd="0" destOrd="0" presId="urn:microsoft.com/office/officeart/2016/7/layout/RepeatingBendingProcessNew"/>
    <dgm:cxn modelId="{3B2FF03B-E6C1-4FDF-9104-C51F529A951C}" type="presOf" srcId="{B5BF7679-2B01-4869-8F00-61634F8AEB84}" destId="{E858B73B-1DDB-489D-97CE-B6F0FB8D966D}" srcOrd="0" destOrd="0" presId="urn:microsoft.com/office/officeart/2016/7/layout/RepeatingBendingProcessNew"/>
    <dgm:cxn modelId="{44420440-7E60-44DF-BE99-832E4E9CF1B3}" type="presOf" srcId="{ED46EC10-F10D-4815-9221-75F0D03EA8D5}" destId="{5F1E221F-1296-46F1-832C-42B869D335D9}" srcOrd="0" destOrd="0" presId="urn:microsoft.com/office/officeart/2016/7/layout/RepeatingBendingProcessNew"/>
    <dgm:cxn modelId="{6DBB8842-87FD-4301-BEF1-F2591BB3E7C8}" srcId="{6695B38B-8FD7-457B-9BC6-E6C33C5E2CB1}" destId="{1963D162-106C-44C9-83E9-968046874228}" srcOrd="6" destOrd="0" parTransId="{41125FF8-22D2-4B52-AC90-16CACDD0AC56}" sibTransId="{C1FC40EF-AA67-4574-A1A0-34AEEE231256}"/>
    <dgm:cxn modelId="{B68B3463-34DD-4253-8F6E-6E5578FB0C89}" type="presOf" srcId="{6695B38B-8FD7-457B-9BC6-E6C33C5E2CB1}" destId="{C3B6404A-E3F8-44C7-9554-26E815CF17AB}" srcOrd="0" destOrd="0" presId="urn:microsoft.com/office/officeart/2016/7/layout/RepeatingBendingProcessNew"/>
    <dgm:cxn modelId="{22061F49-70F7-48EF-B79E-8E60F2148497}" type="presOf" srcId="{1D60EB59-68DD-49E8-9220-7C02311B1F0D}" destId="{85D6D62D-AEA6-496C-A46A-D97EC20FF0A0}" srcOrd="0" destOrd="0" presId="urn:microsoft.com/office/officeart/2016/7/layout/RepeatingBendingProcessNew"/>
    <dgm:cxn modelId="{630C3069-77FA-4569-A97B-9E51F1CDBA2E}" srcId="{6695B38B-8FD7-457B-9BC6-E6C33C5E2CB1}" destId="{1D60EB59-68DD-49E8-9220-7C02311B1F0D}" srcOrd="3" destOrd="0" parTransId="{11EAA511-6088-46A1-A955-571E82B6A548}" sibTransId="{A341A11D-4D5C-414D-8948-14E964C4A74D}"/>
    <dgm:cxn modelId="{B5131D6C-5BAF-45BF-B4E6-9C87BEBEC702}" srcId="{6695B38B-8FD7-457B-9BC6-E6C33C5E2CB1}" destId="{99CA3E2B-D95A-470C-A458-5615D5EC7B38}" srcOrd="0" destOrd="0" parTransId="{E3D7E588-B4C5-41C2-9D0D-9B116D27A9DF}" sibTransId="{13D6BF52-F302-431E-AF7C-82CC875C16C1}"/>
    <dgm:cxn modelId="{B9CD154F-DAA2-4523-8F42-EDA063CD8907}" type="presOf" srcId="{A823445F-B9B0-4875-85CB-2EFAA8331838}" destId="{81E2110F-3C6E-42FA-ABBD-DBB4A346B63E}" srcOrd="1" destOrd="0" presId="urn:microsoft.com/office/officeart/2016/7/layout/RepeatingBendingProcessNew"/>
    <dgm:cxn modelId="{7F0AE373-C8A0-42B2-A90F-5DA071B50855}" type="presOf" srcId="{99CA3E2B-D95A-470C-A458-5615D5EC7B38}" destId="{0136922E-C2E0-44BC-9DB2-F6639F6C64E6}" srcOrd="0" destOrd="0" presId="urn:microsoft.com/office/officeart/2016/7/layout/RepeatingBendingProcessNew"/>
    <dgm:cxn modelId="{E58D547B-93F9-4212-9732-E744334CEB2B}" srcId="{6695B38B-8FD7-457B-9BC6-E6C33C5E2CB1}" destId="{B5BF7679-2B01-4869-8F00-61634F8AEB84}" srcOrd="2" destOrd="0" parTransId="{B29CE3BD-153C-4AF8-B1A6-A11FEF5FED59}" sibTransId="{A823445F-B9B0-4875-85CB-2EFAA8331838}"/>
    <dgm:cxn modelId="{C5C84682-27A0-4DD6-8456-9DB3ADD8B90F}" type="presOf" srcId="{B3A49713-A74A-4D39-9780-971B6AA9FBB1}" destId="{F961BC47-527D-416E-827A-13657A86D4A7}" srcOrd="0" destOrd="0" presId="urn:microsoft.com/office/officeart/2016/7/layout/RepeatingBendingProcessNew"/>
    <dgm:cxn modelId="{75C2059A-2F11-4281-83ED-7543B66386B3}" type="presOf" srcId="{740467D9-CB0E-4822-8006-4373F063EDED}" destId="{7E529AF1-89F0-421B-899C-D30C1A2B5157}" srcOrd="1" destOrd="0" presId="urn:microsoft.com/office/officeart/2016/7/layout/RepeatingBendingProcessNew"/>
    <dgm:cxn modelId="{8810BB9E-59FE-4D76-91B0-5F87E7A45F1F}" type="presOf" srcId="{9A7E4AD4-8D3B-4DB8-B3C5-A435605450EC}" destId="{484842DC-9105-407E-92FD-7E4FAC1D6C1F}" srcOrd="0" destOrd="0" presId="urn:microsoft.com/office/officeart/2016/7/layout/RepeatingBendingProcessNew"/>
    <dgm:cxn modelId="{52DBB7A9-A581-44F0-93DB-EB6683597DC1}" srcId="{6695B38B-8FD7-457B-9BC6-E6C33C5E2CB1}" destId="{E03B6224-F970-450B-98F4-55B8EBE25FCE}" srcOrd="5" destOrd="0" parTransId="{1B717A07-5714-40BF-8379-CD5D48D53EB8}" sibTransId="{1C104646-96ED-475E-8266-5E178E7A34E1}"/>
    <dgm:cxn modelId="{3362CBAB-4A38-4FA9-824D-66CB349E4370}" type="presOf" srcId="{E03B6224-F970-450B-98F4-55B8EBE25FCE}" destId="{DD37CA44-B8BA-406B-855F-E8B85CFF5671}" srcOrd="0" destOrd="0" presId="urn:microsoft.com/office/officeart/2016/7/layout/RepeatingBendingProcessNew"/>
    <dgm:cxn modelId="{C7E498AC-6477-403A-ACAE-6EB23D92AC30}" type="presOf" srcId="{13D6BF52-F302-431E-AF7C-82CC875C16C1}" destId="{503E4391-2F93-447B-9CE3-96D4621683E3}" srcOrd="0" destOrd="0" presId="urn:microsoft.com/office/officeart/2016/7/layout/RepeatingBendingProcessNew"/>
    <dgm:cxn modelId="{87D86EB2-56F8-454A-B1AE-4F95DC047FCA}" type="presOf" srcId="{700F81FD-B13A-479C-AF6F-7A863ADEA010}" destId="{241F8091-B6D7-4841-80AB-216C4E72F97F}" srcOrd="0" destOrd="0" presId="urn:microsoft.com/office/officeart/2016/7/layout/RepeatingBendingProcessNew"/>
    <dgm:cxn modelId="{C6CBB6B4-574D-4520-B759-B84CAD2DB69F}" srcId="{6695B38B-8FD7-457B-9BC6-E6C33C5E2CB1}" destId="{B3A49713-A74A-4D39-9780-971B6AA9FBB1}" srcOrd="1" destOrd="0" parTransId="{7004C910-3645-4ACD-AE52-FBF8DC8E80B3}" sibTransId="{740467D9-CB0E-4822-8006-4373F063EDED}"/>
    <dgm:cxn modelId="{411DE8BE-3C62-41B8-A0EC-DB0B5E8CBFB4}" type="presOf" srcId="{4289746A-B0DE-484F-B6A6-D45302E02326}" destId="{CE9EE0F3-0405-4FC1-8950-576C9D55CD19}" srcOrd="0" destOrd="0" presId="urn:microsoft.com/office/officeart/2016/7/layout/RepeatingBendingProcessNew"/>
    <dgm:cxn modelId="{E3651EBF-EC3F-4149-8BA0-746C7A08570C}" type="presOf" srcId="{4289746A-B0DE-484F-B6A6-D45302E02326}" destId="{E357E535-9F8B-4E6A-8E93-0FC05D181D97}" srcOrd="1" destOrd="0" presId="urn:microsoft.com/office/officeart/2016/7/layout/RepeatingBendingProcessNew"/>
    <dgm:cxn modelId="{1363EAC1-D58E-4E60-9CA8-9204AF184F1B}" type="presOf" srcId="{16E1514C-23D5-4CB1-B579-B109ADE90D67}" destId="{991A3148-7BB3-45AF-BF86-A934D7A5C54A}" srcOrd="1" destOrd="0" presId="urn:microsoft.com/office/officeart/2016/7/layout/RepeatingBendingProcessNew"/>
    <dgm:cxn modelId="{455322CA-C94B-4C08-AC5A-C3A6096CEE30}" type="presOf" srcId="{2E652CFB-01D6-4899-978E-90726552911C}" destId="{B1ADDD9E-0555-4F5E-99E5-F81160422E11}" srcOrd="1" destOrd="0" presId="urn:microsoft.com/office/officeart/2016/7/layout/RepeatingBendingProcessNew"/>
    <dgm:cxn modelId="{21FC6FD1-9E95-4CBF-82B6-C3FE34376FEF}" type="presOf" srcId="{D73BFF31-6399-4A80-9228-C73259BCC0BB}" destId="{DE7E3E2B-5EA6-42D9-BD38-A4C62AED3639}" srcOrd="0" destOrd="0" presId="urn:microsoft.com/office/officeart/2016/7/layout/RepeatingBendingProcessNew"/>
    <dgm:cxn modelId="{916F21D2-3A4D-4911-A808-619F701A36AD}" type="presOf" srcId="{D73BFF31-6399-4A80-9228-C73259BCC0BB}" destId="{2762F3DE-0420-4E02-B232-37FBDC1AC842}" srcOrd="1" destOrd="0" presId="urn:microsoft.com/office/officeart/2016/7/layout/RepeatingBendingProcessNew"/>
    <dgm:cxn modelId="{3EAE05DF-934D-4BB1-A0CD-63644249680F}" srcId="{6695B38B-8FD7-457B-9BC6-E6C33C5E2CB1}" destId="{700F81FD-B13A-479C-AF6F-7A863ADEA010}" srcOrd="8" destOrd="0" parTransId="{AA4E7C5C-7477-4432-A2A7-0E5287F6E529}" sibTransId="{16E1514C-23D5-4CB1-B579-B109ADE90D67}"/>
    <dgm:cxn modelId="{8A9D2AE4-A47A-4FC8-9415-B1850B2B91F1}" srcId="{6695B38B-8FD7-457B-9BC6-E6C33C5E2CB1}" destId="{ED46EC10-F10D-4815-9221-75F0D03EA8D5}" srcOrd="9" destOrd="0" parTransId="{38865ECD-5910-4183-AFCB-7796783FF179}" sibTransId="{D73BFF31-6399-4A80-9228-C73259BCC0BB}"/>
    <dgm:cxn modelId="{2FCE1CFF-CAF1-468B-8FFF-D400FBF35697}" type="presOf" srcId="{C8F4534F-840A-42FB-8F97-33E0297143BF}" destId="{CCBCA5B5-76F3-43BF-A446-CE55F84DBB7D}" srcOrd="0" destOrd="0" presId="urn:microsoft.com/office/officeart/2016/7/layout/RepeatingBendingProcessNew"/>
    <dgm:cxn modelId="{8ACF3912-1089-404E-AF43-07449E8F7472}" type="presParOf" srcId="{C3B6404A-E3F8-44C7-9554-26E815CF17AB}" destId="{0136922E-C2E0-44BC-9DB2-F6639F6C64E6}" srcOrd="0" destOrd="0" presId="urn:microsoft.com/office/officeart/2016/7/layout/RepeatingBendingProcessNew"/>
    <dgm:cxn modelId="{C9253A15-3449-4238-B39B-247BCF355AB7}" type="presParOf" srcId="{C3B6404A-E3F8-44C7-9554-26E815CF17AB}" destId="{503E4391-2F93-447B-9CE3-96D4621683E3}" srcOrd="1" destOrd="0" presId="urn:microsoft.com/office/officeart/2016/7/layout/RepeatingBendingProcessNew"/>
    <dgm:cxn modelId="{876A450A-09D3-470D-A82B-232B58ED9CAA}" type="presParOf" srcId="{503E4391-2F93-447B-9CE3-96D4621683E3}" destId="{0817C59D-9B8E-4D81-AB8C-5C5493392097}" srcOrd="0" destOrd="0" presId="urn:microsoft.com/office/officeart/2016/7/layout/RepeatingBendingProcessNew"/>
    <dgm:cxn modelId="{F8E960C8-FCDB-4039-8484-09C9D9D55637}" type="presParOf" srcId="{C3B6404A-E3F8-44C7-9554-26E815CF17AB}" destId="{F961BC47-527D-416E-827A-13657A86D4A7}" srcOrd="2" destOrd="0" presId="urn:microsoft.com/office/officeart/2016/7/layout/RepeatingBendingProcessNew"/>
    <dgm:cxn modelId="{B2652FF1-BE00-457A-B79B-E64E53F88A3F}" type="presParOf" srcId="{C3B6404A-E3F8-44C7-9554-26E815CF17AB}" destId="{CC4838ED-7BE2-4929-9183-1EFB1D5967CD}" srcOrd="3" destOrd="0" presId="urn:microsoft.com/office/officeart/2016/7/layout/RepeatingBendingProcessNew"/>
    <dgm:cxn modelId="{585AD531-930B-4AC3-B018-047A0952A256}" type="presParOf" srcId="{CC4838ED-7BE2-4929-9183-1EFB1D5967CD}" destId="{7E529AF1-89F0-421B-899C-D30C1A2B5157}" srcOrd="0" destOrd="0" presId="urn:microsoft.com/office/officeart/2016/7/layout/RepeatingBendingProcessNew"/>
    <dgm:cxn modelId="{3398F837-AB32-48B0-A83E-0A0CB3004658}" type="presParOf" srcId="{C3B6404A-E3F8-44C7-9554-26E815CF17AB}" destId="{E858B73B-1DDB-489D-97CE-B6F0FB8D966D}" srcOrd="4" destOrd="0" presId="urn:microsoft.com/office/officeart/2016/7/layout/RepeatingBendingProcessNew"/>
    <dgm:cxn modelId="{E3393BD6-2494-4AA1-A9AF-4E32AF7125D4}" type="presParOf" srcId="{C3B6404A-E3F8-44C7-9554-26E815CF17AB}" destId="{CBA0EE86-61D6-45CB-ADCF-8FCDF372B18F}" srcOrd="5" destOrd="0" presId="urn:microsoft.com/office/officeart/2016/7/layout/RepeatingBendingProcessNew"/>
    <dgm:cxn modelId="{AFEBA2E3-B2F6-4695-8BE3-6A88C8ED0330}" type="presParOf" srcId="{CBA0EE86-61D6-45CB-ADCF-8FCDF372B18F}" destId="{81E2110F-3C6E-42FA-ABBD-DBB4A346B63E}" srcOrd="0" destOrd="0" presId="urn:microsoft.com/office/officeart/2016/7/layout/RepeatingBendingProcessNew"/>
    <dgm:cxn modelId="{39C4859B-79B7-4765-820D-C42FAC57BB2F}" type="presParOf" srcId="{C3B6404A-E3F8-44C7-9554-26E815CF17AB}" destId="{85D6D62D-AEA6-496C-A46A-D97EC20FF0A0}" srcOrd="6" destOrd="0" presId="urn:microsoft.com/office/officeart/2016/7/layout/RepeatingBendingProcessNew"/>
    <dgm:cxn modelId="{07103A08-81F5-4828-B934-EC300444F096}" type="presParOf" srcId="{C3B6404A-E3F8-44C7-9554-26E815CF17AB}" destId="{D5970BDA-C567-49CE-A3FE-643A4A552267}" srcOrd="7" destOrd="0" presId="urn:microsoft.com/office/officeart/2016/7/layout/RepeatingBendingProcessNew"/>
    <dgm:cxn modelId="{0CE49DD4-7286-458C-8570-5828AB4C0CC8}" type="presParOf" srcId="{D5970BDA-C567-49CE-A3FE-643A4A552267}" destId="{5E8F133C-0D95-47E1-988F-45AAC77F9BED}" srcOrd="0" destOrd="0" presId="urn:microsoft.com/office/officeart/2016/7/layout/RepeatingBendingProcessNew"/>
    <dgm:cxn modelId="{408DE94E-CCEA-4312-8E15-32D679723706}" type="presParOf" srcId="{C3B6404A-E3F8-44C7-9554-26E815CF17AB}" destId="{484842DC-9105-407E-92FD-7E4FAC1D6C1F}" srcOrd="8" destOrd="0" presId="urn:microsoft.com/office/officeart/2016/7/layout/RepeatingBendingProcessNew"/>
    <dgm:cxn modelId="{544C36FA-36BF-4CF5-84CD-B34B4186C6DB}" type="presParOf" srcId="{C3B6404A-E3F8-44C7-9554-26E815CF17AB}" destId="{CE9EE0F3-0405-4FC1-8950-576C9D55CD19}" srcOrd="9" destOrd="0" presId="urn:microsoft.com/office/officeart/2016/7/layout/RepeatingBendingProcessNew"/>
    <dgm:cxn modelId="{E93AF3E9-0327-4023-B04A-A45400096564}" type="presParOf" srcId="{CE9EE0F3-0405-4FC1-8950-576C9D55CD19}" destId="{E357E535-9F8B-4E6A-8E93-0FC05D181D97}" srcOrd="0" destOrd="0" presId="urn:microsoft.com/office/officeart/2016/7/layout/RepeatingBendingProcessNew"/>
    <dgm:cxn modelId="{CE1D0261-7944-433F-82D8-88F910AC94DB}" type="presParOf" srcId="{C3B6404A-E3F8-44C7-9554-26E815CF17AB}" destId="{DD37CA44-B8BA-406B-855F-E8B85CFF5671}" srcOrd="10" destOrd="0" presId="urn:microsoft.com/office/officeart/2016/7/layout/RepeatingBendingProcessNew"/>
    <dgm:cxn modelId="{4F925D09-46D9-45ED-9F5E-7136EBE153D8}" type="presParOf" srcId="{C3B6404A-E3F8-44C7-9554-26E815CF17AB}" destId="{EE416566-CD71-475A-9865-B5131D79872C}" srcOrd="11" destOrd="0" presId="urn:microsoft.com/office/officeart/2016/7/layout/RepeatingBendingProcessNew"/>
    <dgm:cxn modelId="{A5F50EAD-E1FA-439F-A81C-421022B26896}" type="presParOf" srcId="{EE416566-CD71-475A-9865-B5131D79872C}" destId="{074D1E9F-B14E-41E0-94FA-31A08FB60925}" srcOrd="0" destOrd="0" presId="urn:microsoft.com/office/officeart/2016/7/layout/RepeatingBendingProcessNew"/>
    <dgm:cxn modelId="{B98BC8DF-1809-4483-AF2C-B3175EA40286}" type="presParOf" srcId="{C3B6404A-E3F8-44C7-9554-26E815CF17AB}" destId="{261CA2F4-7D61-47A6-8DCC-B9D1C2FB72C2}" srcOrd="12" destOrd="0" presId="urn:microsoft.com/office/officeart/2016/7/layout/RepeatingBendingProcessNew"/>
    <dgm:cxn modelId="{B95DD3FE-AF72-46D3-9A09-F304D175595C}" type="presParOf" srcId="{C3B6404A-E3F8-44C7-9554-26E815CF17AB}" destId="{A94C565D-8719-490B-8150-7D553C76570B}" srcOrd="13" destOrd="0" presId="urn:microsoft.com/office/officeart/2016/7/layout/RepeatingBendingProcessNew"/>
    <dgm:cxn modelId="{D97D4FE4-7327-44A5-A442-1137AE4D38C6}" type="presParOf" srcId="{A94C565D-8719-490B-8150-7D553C76570B}" destId="{4438E22E-6D99-4823-8A45-7778D843448B}" srcOrd="0" destOrd="0" presId="urn:microsoft.com/office/officeart/2016/7/layout/RepeatingBendingProcessNew"/>
    <dgm:cxn modelId="{69A988F2-0B67-4D72-998F-758558DECA5E}" type="presParOf" srcId="{C3B6404A-E3F8-44C7-9554-26E815CF17AB}" destId="{8A3BF8F7-1969-426D-A1F7-9AC501DE598C}" srcOrd="14" destOrd="0" presId="urn:microsoft.com/office/officeart/2016/7/layout/RepeatingBendingProcessNew"/>
    <dgm:cxn modelId="{21005601-1667-479B-941A-3B371C3D6366}" type="presParOf" srcId="{C3B6404A-E3F8-44C7-9554-26E815CF17AB}" destId="{D9EB0046-686D-408B-8379-94B9618D35D8}" srcOrd="15" destOrd="0" presId="urn:microsoft.com/office/officeart/2016/7/layout/RepeatingBendingProcessNew"/>
    <dgm:cxn modelId="{C455FF52-FBE9-46A5-915D-A3CE2476F949}" type="presParOf" srcId="{D9EB0046-686D-408B-8379-94B9618D35D8}" destId="{B1ADDD9E-0555-4F5E-99E5-F81160422E11}" srcOrd="0" destOrd="0" presId="urn:microsoft.com/office/officeart/2016/7/layout/RepeatingBendingProcessNew"/>
    <dgm:cxn modelId="{263A410E-8F02-4FEE-99A0-F5A8BE142F8B}" type="presParOf" srcId="{C3B6404A-E3F8-44C7-9554-26E815CF17AB}" destId="{241F8091-B6D7-4841-80AB-216C4E72F97F}" srcOrd="16" destOrd="0" presId="urn:microsoft.com/office/officeart/2016/7/layout/RepeatingBendingProcessNew"/>
    <dgm:cxn modelId="{7A4F07B9-2854-4EE7-B2C9-910256C40062}" type="presParOf" srcId="{C3B6404A-E3F8-44C7-9554-26E815CF17AB}" destId="{775B38E1-C2C0-480A-BA19-0EE4BC72CB4A}" srcOrd="17" destOrd="0" presId="urn:microsoft.com/office/officeart/2016/7/layout/RepeatingBendingProcessNew"/>
    <dgm:cxn modelId="{A73957DE-54B2-4B7B-B643-1313334DB639}" type="presParOf" srcId="{775B38E1-C2C0-480A-BA19-0EE4BC72CB4A}" destId="{991A3148-7BB3-45AF-BF86-A934D7A5C54A}" srcOrd="0" destOrd="0" presId="urn:microsoft.com/office/officeart/2016/7/layout/RepeatingBendingProcessNew"/>
    <dgm:cxn modelId="{788AFC72-E204-4FD0-A695-312CF2904D46}" type="presParOf" srcId="{C3B6404A-E3F8-44C7-9554-26E815CF17AB}" destId="{5F1E221F-1296-46F1-832C-42B869D335D9}" srcOrd="18" destOrd="0" presId="urn:microsoft.com/office/officeart/2016/7/layout/RepeatingBendingProcessNew"/>
    <dgm:cxn modelId="{AB839AA1-DDA2-48FE-994B-0A911B5A054E}" type="presParOf" srcId="{C3B6404A-E3F8-44C7-9554-26E815CF17AB}" destId="{DE7E3E2B-5EA6-42D9-BD38-A4C62AED3639}" srcOrd="19" destOrd="0" presId="urn:microsoft.com/office/officeart/2016/7/layout/RepeatingBendingProcessNew"/>
    <dgm:cxn modelId="{94B9BDDC-1F6A-46C8-BFB9-CF551F0B9871}" type="presParOf" srcId="{DE7E3E2B-5EA6-42D9-BD38-A4C62AED3639}" destId="{2762F3DE-0420-4E02-B232-37FBDC1AC842}" srcOrd="0" destOrd="0" presId="urn:microsoft.com/office/officeart/2016/7/layout/RepeatingBendingProcessNew"/>
    <dgm:cxn modelId="{4236880A-F2C2-4E35-817B-D7168A440182}" type="presParOf" srcId="{C3B6404A-E3F8-44C7-9554-26E815CF17AB}" destId="{CCBCA5B5-76F3-43BF-A446-CE55F84DBB7D}" srcOrd="2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D2009C-D518-4AAF-81D6-19DD91DA488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2BF9890-E0D6-4439-A02A-3B8915723E73}">
      <dgm:prSet/>
      <dgm:spPr/>
      <dgm:t>
        <a:bodyPr/>
        <a:lstStyle/>
        <a:p>
          <a:pPr>
            <a:lnSpc>
              <a:spcPct val="100000"/>
            </a:lnSpc>
          </a:pPr>
          <a:r>
            <a:rPr lang="en-US" b="1" i="0"/>
            <a:t>Aptos jar</a:t>
          </a:r>
          <a:r>
            <a:rPr lang="en-US" b="0" i="0"/>
            <a:t> makes a rest web service call to your system and refactor/reformat the response which they get in JSON format into the rates files and feed it to POS terminals.</a:t>
          </a:r>
          <a:endParaRPr lang="en-US"/>
        </a:p>
      </dgm:t>
    </dgm:pt>
    <dgm:pt modelId="{3EC4B9D3-75D9-40D8-A7AA-5C74663ECFFC}" type="parTrans" cxnId="{4D101F2E-A7DF-4F83-9049-CF6061BF5B19}">
      <dgm:prSet/>
      <dgm:spPr/>
      <dgm:t>
        <a:bodyPr/>
        <a:lstStyle/>
        <a:p>
          <a:endParaRPr lang="en-US"/>
        </a:p>
      </dgm:t>
    </dgm:pt>
    <dgm:pt modelId="{96BA3974-8B3B-4843-B9FC-C9D95E569CC9}" type="sibTrans" cxnId="{4D101F2E-A7DF-4F83-9049-CF6061BF5B19}">
      <dgm:prSet/>
      <dgm:spPr/>
      <dgm:t>
        <a:bodyPr/>
        <a:lstStyle/>
        <a:p>
          <a:endParaRPr lang="en-US"/>
        </a:p>
      </dgm:t>
    </dgm:pt>
    <dgm:pt modelId="{9C8401D9-6AE5-4D0F-B8E2-ABED4241AA97}">
      <dgm:prSet/>
      <dgm:spPr/>
      <dgm:t>
        <a:bodyPr/>
        <a:lstStyle/>
        <a:p>
          <a:pPr>
            <a:lnSpc>
              <a:spcPct val="100000"/>
            </a:lnSpc>
          </a:pPr>
          <a:r>
            <a:rPr lang="en-US" b="1" i="0" dirty="0"/>
            <a:t>Content-extact.jar</a:t>
          </a:r>
          <a:r>
            <a:rPr lang="en-US" b="0" i="0" dirty="0"/>
            <a:t>: Rest call will come to this server, then it authenticates the client and delivers the specific extract they have asked for. </a:t>
          </a:r>
          <a:endParaRPr lang="en-US" dirty="0"/>
        </a:p>
      </dgm:t>
    </dgm:pt>
    <dgm:pt modelId="{9F95FF9D-8B2A-4DC9-8396-0006B2327811}" type="parTrans" cxnId="{C7BF1B62-7C9D-490F-B774-663E2DEBBBBC}">
      <dgm:prSet/>
      <dgm:spPr/>
      <dgm:t>
        <a:bodyPr/>
        <a:lstStyle/>
        <a:p>
          <a:endParaRPr lang="en-US"/>
        </a:p>
      </dgm:t>
    </dgm:pt>
    <dgm:pt modelId="{1D70D887-604B-43C1-83F1-1002479B763D}" type="sibTrans" cxnId="{C7BF1B62-7C9D-490F-B774-663E2DEBBBBC}">
      <dgm:prSet/>
      <dgm:spPr/>
      <dgm:t>
        <a:bodyPr/>
        <a:lstStyle/>
        <a:p>
          <a:endParaRPr lang="en-US"/>
        </a:p>
      </dgm:t>
    </dgm:pt>
    <dgm:pt modelId="{02B38C46-3D45-4445-BE9A-21CC25302B43}">
      <dgm:prSet/>
      <dgm:spPr/>
      <dgm:t>
        <a:bodyPr/>
        <a:lstStyle/>
        <a:p>
          <a:pPr>
            <a:lnSpc>
              <a:spcPct val="100000"/>
            </a:lnSpc>
          </a:pPr>
          <a:r>
            <a:rPr lang="en-US" b="1" i="0"/>
            <a:t>Staging.jar:</a:t>
          </a:r>
          <a:r>
            <a:rPr lang="en-US" b="0" i="0"/>
            <a:t> this is a spring boot application which runs every 2 hours, looks for change in tax content or customer definition , regenerates staged data specific to a customer and makes them available whenever they want to pull them from the client jar. It marries the determination source data with the user configuration data.</a:t>
          </a:r>
          <a:endParaRPr lang="en-US"/>
        </a:p>
      </dgm:t>
    </dgm:pt>
    <dgm:pt modelId="{D44A294E-6FBA-48FF-9706-9BB35C1853F5}" type="parTrans" cxnId="{0988D88A-FC5A-4656-96A2-B9BD8200E1C3}">
      <dgm:prSet/>
      <dgm:spPr/>
      <dgm:t>
        <a:bodyPr/>
        <a:lstStyle/>
        <a:p>
          <a:endParaRPr lang="en-US"/>
        </a:p>
      </dgm:t>
    </dgm:pt>
    <dgm:pt modelId="{8CF9DB03-7312-482F-A76F-4B2C867E3F72}" type="sibTrans" cxnId="{0988D88A-FC5A-4656-96A2-B9BD8200E1C3}">
      <dgm:prSet/>
      <dgm:spPr/>
      <dgm:t>
        <a:bodyPr/>
        <a:lstStyle/>
        <a:p>
          <a:endParaRPr lang="en-US"/>
        </a:p>
      </dgm:t>
    </dgm:pt>
    <dgm:pt modelId="{34DABC4F-230E-48DD-BD04-F696A89072AB}">
      <dgm:prSet/>
      <dgm:spPr/>
      <dgm:t>
        <a:bodyPr/>
        <a:lstStyle/>
        <a:p>
          <a:pPr>
            <a:lnSpc>
              <a:spcPct val="100000"/>
            </a:lnSpc>
          </a:pPr>
          <a:r>
            <a:rPr lang="en-US" b="1" i="0"/>
            <a:t>Source-data-management.jar: </a:t>
          </a:r>
          <a:r>
            <a:rPr lang="en-US" b="0" i="0"/>
            <a:t>It periodically extract tax data and company configuration from the determination db, twice a day and takes an hour to run. This is also a spring boot application. It makes rest WS call to a dedicated determination node (give them all the jurisdiction, give me all the product types and company) and store the returned result into context extract source db.</a:t>
          </a:r>
          <a:endParaRPr lang="en-US"/>
        </a:p>
      </dgm:t>
    </dgm:pt>
    <dgm:pt modelId="{96019C27-D5BF-4A8C-8CE2-2266C1AB4BFB}" type="parTrans" cxnId="{0459086C-8456-4AD2-AEAC-28A82044ABE4}">
      <dgm:prSet/>
      <dgm:spPr/>
      <dgm:t>
        <a:bodyPr/>
        <a:lstStyle/>
        <a:p>
          <a:endParaRPr lang="en-US"/>
        </a:p>
      </dgm:t>
    </dgm:pt>
    <dgm:pt modelId="{4EE5705A-239F-4D86-9DB8-6F1A720B4C72}" type="sibTrans" cxnId="{0459086C-8456-4AD2-AEAC-28A82044ABE4}">
      <dgm:prSet/>
      <dgm:spPr/>
      <dgm:t>
        <a:bodyPr/>
        <a:lstStyle/>
        <a:p>
          <a:endParaRPr lang="en-US"/>
        </a:p>
      </dgm:t>
    </dgm:pt>
    <dgm:pt modelId="{8357C96E-5D28-4D68-9A32-019EAA39F191}" type="pres">
      <dgm:prSet presAssocID="{2FD2009C-D518-4AAF-81D6-19DD91DA4884}" presName="outerComposite" presStyleCnt="0">
        <dgm:presLayoutVars>
          <dgm:chMax val="5"/>
          <dgm:dir/>
          <dgm:resizeHandles val="exact"/>
        </dgm:presLayoutVars>
      </dgm:prSet>
      <dgm:spPr/>
    </dgm:pt>
    <dgm:pt modelId="{599D8008-AC4C-407D-A46A-76569E48A655}" type="pres">
      <dgm:prSet presAssocID="{2FD2009C-D518-4AAF-81D6-19DD91DA4884}" presName="dummyMaxCanvas" presStyleCnt="0">
        <dgm:presLayoutVars/>
      </dgm:prSet>
      <dgm:spPr/>
    </dgm:pt>
    <dgm:pt modelId="{4D0F86E6-111C-4E84-9BF1-1834736F3ED9}" type="pres">
      <dgm:prSet presAssocID="{2FD2009C-D518-4AAF-81D6-19DD91DA4884}" presName="FourNodes_1" presStyleLbl="node1" presStyleIdx="0" presStyleCnt="4">
        <dgm:presLayoutVars>
          <dgm:bulletEnabled val="1"/>
        </dgm:presLayoutVars>
      </dgm:prSet>
      <dgm:spPr/>
    </dgm:pt>
    <dgm:pt modelId="{26D45856-6DCD-4B42-B613-568CF00B9149}" type="pres">
      <dgm:prSet presAssocID="{2FD2009C-D518-4AAF-81D6-19DD91DA4884}" presName="FourNodes_2" presStyleLbl="node1" presStyleIdx="1" presStyleCnt="4">
        <dgm:presLayoutVars>
          <dgm:bulletEnabled val="1"/>
        </dgm:presLayoutVars>
      </dgm:prSet>
      <dgm:spPr/>
    </dgm:pt>
    <dgm:pt modelId="{864C11B9-B9D6-44B5-8140-141F56763B08}" type="pres">
      <dgm:prSet presAssocID="{2FD2009C-D518-4AAF-81D6-19DD91DA4884}" presName="FourNodes_3" presStyleLbl="node1" presStyleIdx="2" presStyleCnt="4">
        <dgm:presLayoutVars>
          <dgm:bulletEnabled val="1"/>
        </dgm:presLayoutVars>
      </dgm:prSet>
      <dgm:spPr/>
    </dgm:pt>
    <dgm:pt modelId="{C1AF7593-9059-4A39-9602-5653A4A1338B}" type="pres">
      <dgm:prSet presAssocID="{2FD2009C-D518-4AAF-81D6-19DD91DA4884}" presName="FourNodes_4" presStyleLbl="node1" presStyleIdx="3" presStyleCnt="4">
        <dgm:presLayoutVars>
          <dgm:bulletEnabled val="1"/>
        </dgm:presLayoutVars>
      </dgm:prSet>
      <dgm:spPr/>
    </dgm:pt>
    <dgm:pt modelId="{6BEF4EA9-AD1A-4ADC-8B64-8EBA72FCB58F}" type="pres">
      <dgm:prSet presAssocID="{2FD2009C-D518-4AAF-81D6-19DD91DA4884}" presName="FourConn_1-2" presStyleLbl="fgAccFollowNode1" presStyleIdx="0" presStyleCnt="3">
        <dgm:presLayoutVars>
          <dgm:bulletEnabled val="1"/>
        </dgm:presLayoutVars>
      </dgm:prSet>
      <dgm:spPr/>
    </dgm:pt>
    <dgm:pt modelId="{6643130F-91F5-4804-8DF4-C9C34562285E}" type="pres">
      <dgm:prSet presAssocID="{2FD2009C-D518-4AAF-81D6-19DD91DA4884}" presName="FourConn_2-3" presStyleLbl="fgAccFollowNode1" presStyleIdx="1" presStyleCnt="3">
        <dgm:presLayoutVars>
          <dgm:bulletEnabled val="1"/>
        </dgm:presLayoutVars>
      </dgm:prSet>
      <dgm:spPr/>
    </dgm:pt>
    <dgm:pt modelId="{EBE6062C-6DE1-4102-A873-211C3D578982}" type="pres">
      <dgm:prSet presAssocID="{2FD2009C-D518-4AAF-81D6-19DD91DA4884}" presName="FourConn_3-4" presStyleLbl="fgAccFollowNode1" presStyleIdx="2" presStyleCnt="3">
        <dgm:presLayoutVars>
          <dgm:bulletEnabled val="1"/>
        </dgm:presLayoutVars>
      </dgm:prSet>
      <dgm:spPr/>
    </dgm:pt>
    <dgm:pt modelId="{683D8E77-84CF-4339-9B30-AD8B5220841F}" type="pres">
      <dgm:prSet presAssocID="{2FD2009C-D518-4AAF-81D6-19DD91DA4884}" presName="FourNodes_1_text" presStyleLbl="node1" presStyleIdx="3" presStyleCnt="4">
        <dgm:presLayoutVars>
          <dgm:bulletEnabled val="1"/>
        </dgm:presLayoutVars>
      </dgm:prSet>
      <dgm:spPr/>
    </dgm:pt>
    <dgm:pt modelId="{51344F14-B35F-4B70-86C5-5C54D7626EA8}" type="pres">
      <dgm:prSet presAssocID="{2FD2009C-D518-4AAF-81D6-19DD91DA4884}" presName="FourNodes_2_text" presStyleLbl="node1" presStyleIdx="3" presStyleCnt="4">
        <dgm:presLayoutVars>
          <dgm:bulletEnabled val="1"/>
        </dgm:presLayoutVars>
      </dgm:prSet>
      <dgm:spPr/>
    </dgm:pt>
    <dgm:pt modelId="{8AFD2D68-7125-4C04-9BCB-079282B23D55}" type="pres">
      <dgm:prSet presAssocID="{2FD2009C-D518-4AAF-81D6-19DD91DA4884}" presName="FourNodes_3_text" presStyleLbl="node1" presStyleIdx="3" presStyleCnt="4">
        <dgm:presLayoutVars>
          <dgm:bulletEnabled val="1"/>
        </dgm:presLayoutVars>
      </dgm:prSet>
      <dgm:spPr/>
    </dgm:pt>
    <dgm:pt modelId="{D519C821-D984-4F18-8109-A83CAEB7AE73}" type="pres">
      <dgm:prSet presAssocID="{2FD2009C-D518-4AAF-81D6-19DD91DA4884}" presName="FourNodes_4_text" presStyleLbl="node1" presStyleIdx="3" presStyleCnt="4">
        <dgm:presLayoutVars>
          <dgm:bulletEnabled val="1"/>
        </dgm:presLayoutVars>
      </dgm:prSet>
      <dgm:spPr/>
    </dgm:pt>
  </dgm:ptLst>
  <dgm:cxnLst>
    <dgm:cxn modelId="{BB2BB910-BE8E-41EE-960B-F4BF32A6BA70}" type="presOf" srcId="{A2BF9890-E0D6-4439-A02A-3B8915723E73}" destId="{4D0F86E6-111C-4E84-9BF1-1834736F3ED9}" srcOrd="0" destOrd="0" presId="urn:microsoft.com/office/officeart/2005/8/layout/vProcess5"/>
    <dgm:cxn modelId="{3E014818-B413-4785-A6DE-B2144595E3C8}" type="presOf" srcId="{34DABC4F-230E-48DD-BD04-F696A89072AB}" destId="{C1AF7593-9059-4A39-9602-5653A4A1338B}" srcOrd="0" destOrd="0" presId="urn:microsoft.com/office/officeart/2005/8/layout/vProcess5"/>
    <dgm:cxn modelId="{4D101F2E-A7DF-4F83-9049-CF6061BF5B19}" srcId="{2FD2009C-D518-4AAF-81D6-19DD91DA4884}" destId="{A2BF9890-E0D6-4439-A02A-3B8915723E73}" srcOrd="0" destOrd="0" parTransId="{3EC4B9D3-75D9-40D8-A7AA-5C74663ECFFC}" sibTransId="{96BA3974-8B3B-4843-B9FC-C9D95E569CC9}"/>
    <dgm:cxn modelId="{A95B7233-7EE2-43B9-A020-1599C2655B7E}" type="presOf" srcId="{34DABC4F-230E-48DD-BD04-F696A89072AB}" destId="{D519C821-D984-4F18-8109-A83CAEB7AE73}" srcOrd="1" destOrd="0" presId="urn:microsoft.com/office/officeart/2005/8/layout/vProcess5"/>
    <dgm:cxn modelId="{837AD234-1DB9-4DFD-AD3F-1E6BFF533576}" type="presOf" srcId="{02B38C46-3D45-4445-BE9A-21CC25302B43}" destId="{864C11B9-B9D6-44B5-8140-141F56763B08}" srcOrd="0" destOrd="0" presId="urn:microsoft.com/office/officeart/2005/8/layout/vProcess5"/>
    <dgm:cxn modelId="{C7BF1B62-7C9D-490F-B774-663E2DEBBBBC}" srcId="{2FD2009C-D518-4AAF-81D6-19DD91DA4884}" destId="{9C8401D9-6AE5-4D0F-B8E2-ABED4241AA97}" srcOrd="1" destOrd="0" parTransId="{9F95FF9D-8B2A-4DC9-8396-0006B2327811}" sibTransId="{1D70D887-604B-43C1-83F1-1002479B763D}"/>
    <dgm:cxn modelId="{0459086C-8456-4AD2-AEAC-28A82044ABE4}" srcId="{2FD2009C-D518-4AAF-81D6-19DD91DA4884}" destId="{34DABC4F-230E-48DD-BD04-F696A89072AB}" srcOrd="3" destOrd="0" parTransId="{96019C27-D5BF-4A8C-8CE2-2266C1AB4BFB}" sibTransId="{4EE5705A-239F-4D86-9DB8-6F1A720B4C72}"/>
    <dgm:cxn modelId="{FB85DA77-E2BB-4C63-9775-B295DBB1D93D}" type="presOf" srcId="{2FD2009C-D518-4AAF-81D6-19DD91DA4884}" destId="{8357C96E-5D28-4D68-9A32-019EAA39F191}" srcOrd="0" destOrd="0" presId="urn:microsoft.com/office/officeart/2005/8/layout/vProcess5"/>
    <dgm:cxn modelId="{6DE09F59-C4F1-4757-8781-93F8E644184F}" type="presOf" srcId="{A2BF9890-E0D6-4439-A02A-3B8915723E73}" destId="{683D8E77-84CF-4339-9B30-AD8B5220841F}" srcOrd="1" destOrd="0" presId="urn:microsoft.com/office/officeart/2005/8/layout/vProcess5"/>
    <dgm:cxn modelId="{E1802580-6F67-4A38-8D35-FA30E2546CFA}" type="presOf" srcId="{02B38C46-3D45-4445-BE9A-21CC25302B43}" destId="{8AFD2D68-7125-4C04-9BCB-079282B23D55}" srcOrd="1" destOrd="0" presId="urn:microsoft.com/office/officeart/2005/8/layout/vProcess5"/>
    <dgm:cxn modelId="{0988D88A-FC5A-4656-96A2-B9BD8200E1C3}" srcId="{2FD2009C-D518-4AAF-81D6-19DD91DA4884}" destId="{02B38C46-3D45-4445-BE9A-21CC25302B43}" srcOrd="2" destOrd="0" parTransId="{D44A294E-6FBA-48FF-9706-9BB35C1853F5}" sibTransId="{8CF9DB03-7312-482F-A76F-4B2C867E3F72}"/>
    <dgm:cxn modelId="{D9B427A6-2E6E-4F66-BB69-17AB4B0FA1DC}" type="presOf" srcId="{9C8401D9-6AE5-4D0F-B8E2-ABED4241AA97}" destId="{26D45856-6DCD-4B42-B613-568CF00B9149}" srcOrd="0" destOrd="0" presId="urn:microsoft.com/office/officeart/2005/8/layout/vProcess5"/>
    <dgm:cxn modelId="{CC156CAB-AE01-4322-A549-9EE8D7ECA64F}" type="presOf" srcId="{8CF9DB03-7312-482F-A76F-4B2C867E3F72}" destId="{EBE6062C-6DE1-4102-A873-211C3D578982}" srcOrd="0" destOrd="0" presId="urn:microsoft.com/office/officeart/2005/8/layout/vProcess5"/>
    <dgm:cxn modelId="{230C5ECE-92C0-42AA-860C-39F6E536D022}" type="presOf" srcId="{9C8401D9-6AE5-4D0F-B8E2-ABED4241AA97}" destId="{51344F14-B35F-4B70-86C5-5C54D7626EA8}" srcOrd="1" destOrd="0" presId="urn:microsoft.com/office/officeart/2005/8/layout/vProcess5"/>
    <dgm:cxn modelId="{00BD00D4-37F1-4BBB-B9D2-46DB8331A439}" type="presOf" srcId="{96BA3974-8B3B-4843-B9FC-C9D95E569CC9}" destId="{6BEF4EA9-AD1A-4ADC-8B64-8EBA72FCB58F}" srcOrd="0" destOrd="0" presId="urn:microsoft.com/office/officeart/2005/8/layout/vProcess5"/>
    <dgm:cxn modelId="{E9D8CAFA-EED7-4C85-B852-B03987FA9F53}" type="presOf" srcId="{1D70D887-604B-43C1-83F1-1002479B763D}" destId="{6643130F-91F5-4804-8DF4-C9C34562285E}" srcOrd="0" destOrd="0" presId="urn:microsoft.com/office/officeart/2005/8/layout/vProcess5"/>
    <dgm:cxn modelId="{03EAF82C-87E0-4B5D-B59D-6C0CD50A88E9}" type="presParOf" srcId="{8357C96E-5D28-4D68-9A32-019EAA39F191}" destId="{599D8008-AC4C-407D-A46A-76569E48A655}" srcOrd="0" destOrd="0" presId="urn:microsoft.com/office/officeart/2005/8/layout/vProcess5"/>
    <dgm:cxn modelId="{5A804933-51F1-4932-8660-5FAA01EAD001}" type="presParOf" srcId="{8357C96E-5D28-4D68-9A32-019EAA39F191}" destId="{4D0F86E6-111C-4E84-9BF1-1834736F3ED9}" srcOrd="1" destOrd="0" presId="urn:microsoft.com/office/officeart/2005/8/layout/vProcess5"/>
    <dgm:cxn modelId="{BE30D22F-3802-47D5-9C48-203372E950A1}" type="presParOf" srcId="{8357C96E-5D28-4D68-9A32-019EAA39F191}" destId="{26D45856-6DCD-4B42-B613-568CF00B9149}" srcOrd="2" destOrd="0" presId="urn:microsoft.com/office/officeart/2005/8/layout/vProcess5"/>
    <dgm:cxn modelId="{96E9103A-3215-42E5-A750-54EAE8FE43E7}" type="presParOf" srcId="{8357C96E-5D28-4D68-9A32-019EAA39F191}" destId="{864C11B9-B9D6-44B5-8140-141F56763B08}" srcOrd="3" destOrd="0" presId="urn:microsoft.com/office/officeart/2005/8/layout/vProcess5"/>
    <dgm:cxn modelId="{AE95901C-1FE5-46BF-8D62-8CBA603326BB}" type="presParOf" srcId="{8357C96E-5D28-4D68-9A32-019EAA39F191}" destId="{C1AF7593-9059-4A39-9602-5653A4A1338B}" srcOrd="4" destOrd="0" presId="urn:microsoft.com/office/officeart/2005/8/layout/vProcess5"/>
    <dgm:cxn modelId="{4E1DFF52-FEA1-491D-9F32-BC633B3B5D2D}" type="presParOf" srcId="{8357C96E-5D28-4D68-9A32-019EAA39F191}" destId="{6BEF4EA9-AD1A-4ADC-8B64-8EBA72FCB58F}" srcOrd="5" destOrd="0" presId="urn:microsoft.com/office/officeart/2005/8/layout/vProcess5"/>
    <dgm:cxn modelId="{F6947D25-C0BF-478C-BFE0-3D5024408AC2}" type="presParOf" srcId="{8357C96E-5D28-4D68-9A32-019EAA39F191}" destId="{6643130F-91F5-4804-8DF4-C9C34562285E}" srcOrd="6" destOrd="0" presId="urn:microsoft.com/office/officeart/2005/8/layout/vProcess5"/>
    <dgm:cxn modelId="{C54F1796-5244-4C63-811A-98A0EE8BFC83}" type="presParOf" srcId="{8357C96E-5D28-4D68-9A32-019EAA39F191}" destId="{EBE6062C-6DE1-4102-A873-211C3D578982}" srcOrd="7" destOrd="0" presId="urn:microsoft.com/office/officeart/2005/8/layout/vProcess5"/>
    <dgm:cxn modelId="{1FD0176B-B27E-4B3C-87BD-994DFDC68EFC}" type="presParOf" srcId="{8357C96E-5D28-4D68-9A32-019EAA39F191}" destId="{683D8E77-84CF-4339-9B30-AD8B5220841F}" srcOrd="8" destOrd="0" presId="urn:microsoft.com/office/officeart/2005/8/layout/vProcess5"/>
    <dgm:cxn modelId="{C7D0C69E-15E2-4728-BC43-1D3611921AE0}" type="presParOf" srcId="{8357C96E-5D28-4D68-9A32-019EAA39F191}" destId="{51344F14-B35F-4B70-86C5-5C54D7626EA8}" srcOrd="9" destOrd="0" presId="urn:microsoft.com/office/officeart/2005/8/layout/vProcess5"/>
    <dgm:cxn modelId="{F1302AB4-BB74-4C69-BABF-C2F1FF12FB9F}" type="presParOf" srcId="{8357C96E-5D28-4D68-9A32-019EAA39F191}" destId="{8AFD2D68-7125-4C04-9BCB-079282B23D55}" srcOrd="10" destOrd="0" presId="urn:microsoft.com/office/officeart/2005/8/layout/vProcess5"/>
    <dgm:cxn modelId="{C5AB512B-4A23-4FF9-9097-6CA44A16346D}" type="presParOf" srcId="{8357C96E-5D28-4D68-9A32-019EAA39F191}" destId="{D519C821-D984-4F18-8109-A83CAEB7AE7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F94D44-026A-439F-9493-55B8BD1015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E2F1EFE-10BE-49F3-97B9-ECF80FE7A729}">
      <dgm:prSet/>
      <dgm:spPr/>
      <dgm:t>
        <a:bodyPr/>
        <a:lstStyle/>
        <a:p>
          <a:r>
            <a:rPr lang="en-US"/>
            <a:t>Small application installed on a customers desktop or server</a:t>
          </a:r>
        </a:p>
      </dgm:t>
    </dgm:pt>
    <dgm:pt modelId="{11C3B201-989D-44E7-AC46-BF9DD59BE206}" type="parTrans" cxnId="{C0A2835D-BCDA-46B9-A3DE-3473C17A45F4}">
      <dgm:prSet/>
      <dgm:spPr/>
      <dgm:t>
        <a:bodyPr/>
        <a:lstStyle/>
        <a:p>
          <a:endParaRPr lang="en-US"/>
        </a:p>
      </dgm:t>
    </dgm:pt>
    <dgm:pt modelId="{491D53CB-1881-4D73-82E5-26E953EA4FB2}" type="sibTrans" cxnId="{C0A2835D-BCDA-46B9-A3DE-3473C17A45F4}">
      <dgm:prSet/>
      <dgm:spPr/>
      <dgm:t>
        <a:bodyPr/>
        <a:lstStyle/>
        <a:p>
          <a:endParaRPr lang="en-US"/>
        </a:p>
      </dgm:t>
    </dgm:pt>
    <dgm:pt modelId="{745E4047-5159-4E63-8FC9-69E677D9A9D6}">
      <dgm:prSet/>
      <dgm:spPr/>
      <dgm:t>
        <a:bodyPr/>
        <a:lstStyle/>
        <a:p>
          <a:r>
            <a:rPr lang="en-US"/>
            <a:t>Makes an authenticated call to the ONESOURCE Platform Content Extract REST Service using a batch file</a:t>
          </a:r>
        </a:p>
      </dgm:t>
    </dgm:pt>
    <dgm:pt modelId="{29E3752A-9199-48CD-B0E9-DF7E19127744}" type="parTrans" cxnId="{3B9B61DF-622E-4D0B-B9B6-0251E2EBBC9C}">
      <dgm:prSet/>
      <dgm:spPr/>
      <dgm:t>
        <a:bodyPr/>
        <a:lstStyle/>
        <a:p>
          <a:endParaRPr lang="en-US"/>
        </a:p>
      </dgm:t>
    </dgm:pt>
    <dgm:pt modelId="{A7C79A35-F022-4BF1-AD73-4E0539125023}" type="sibTrans" cxnId="{3B9B61DF-622E-4D0B-B9B6-0251E2EBBC9C}">
      <dgm:prSet/>
      <dgm:spPr/>
      <dgm:t>
        <a:bodyPr/>
        <a:lstStyle/>
        <a:p>
          <a:endParaRPr lang="en-US"/>
        </a:p>
      </dgm:t>
    </dgm:pt>
    <dgm:pt modelId="{DEBF3D0D-1E41-4422-A574-C391EEA1F174}">
      <dgm:prSet/>
      <dgm:spPr/>
      <dgm:t>
        <a:bodyPr/>
        <a:lstStyle/>
        <a:p>
          <a:r>
            <a:rPr lang="en-US"/>
            <a:t>Defines the parameters for the data the customer needs extracted</a:t>
          </a:r>
        </a:p>
      </dgm:t>
    </dgm:pt>
    <dgm:pt modelId="{32C147DD-7A7D-4F5D-ADAB-409792363DA4}" type="parTrans" cxnId="{F6A93353-F85A-4445-81B7-68714ED95881}">
      <dgm:prSet/>
      <dgm:spPr/>
      <dgm:t>
        <a:bodyPr/>
        <a:lstStyle/>
        <a:p>
          <a:endParaRPr lang="en-US"/>
        </a:p>
      </dgm:t>
    </dgm:pt>
    <dgm:pt modelId="{6F4E41AC-800D-4E73-A2CC-3937FC3A1575}" type="sibTrans" cxnId="{F6A93353-F85A-4445-81B7-68714ED95881}">
      <dgm:prSet/>
      <dgm:spPr/>
      <dgm:t>
        <a:bodyPr/>
        <a:lstStyle/>
        <a:p>
          <a:endParaRPr lang="en-US"/>
        </a:p>
      </dgm:t>
    </dgm:pt>
    <dgm:pt modelId="{6A4FEBB5-0F08-4038-B9F6-3305A060269A}">
      <dgm:prSet/>
      <dgm:spPr/>
      <dgm:t>
        <a:bodyPr/>
        <a:lstStyle/>
        <a:p>
          <a:r>
            <a:rPr lang="en-US"/>
            <a:t>Content Extract Name</a:t>
          </a:r>
        </a:p>
      </dgm:t>
    </dgm:pt>
    <dgm:pt modelId="{6EC237C9-E57B-4776-B3D2-097BE5F9E221}" type="parTrans" cxnId="{9B58570E-06EB-4A77-B88E-297F1269E6FF}">
      <dgm:prSet/>
      <dgm:spPr/>
      <dgm:t>
        <a:bodyPr/>
        <a:lstStyle/>
        <a:p>
          <a:endParaRPr lang="en-US"/>
        </a:p>
      </dgm:t>
    </dgm:pt>
    <dgm:pt modelId="{D71EE41D-BA27-4EBE-8074-70BDB0A806ED}" type="sibTrans" cxnId="{9B58570E-06EB-4A77-B88E-297F1269E6FF}">
      <dgm:prSet/>
      <dgm:spPr/>
      <dgm:t>
        <a:bodyPr/>
        <a:lstStyle/>
        <a:p>
          <a:endParaRPr lang="en-US"/>
        </a:p>
      </dgm:t>
    </dgm:pt>
    <dgm:pt modelId="{D5B452A0-9F53-461B-BFBF-0B24C244D302}">
      <dgm:prSet/>
      <dgm:spPr/>
      <dgm:t>
        <a:bodyPr/>
        <a:lstStyle/>
        <a:p>
          <a:r>
            <a:rPr lang="en-US"/>
            <a:t>Specific URL (ONESOURCE URL)</a:t>
          </a:r>
        </a:p>
      </dgm:t>
    </dgm:pt>
    <dgm:pt modelId="{5CC7F23A-3CEA-4BFE-AB43-A24377199FD1}" type="parTrans" cxnId="{10E21AFB-22E5-4662-9984-BDA55D05E6F2}">
      <dgm:prSet/>
      <dgm:spPr/>
      <dgm:t>
        <a:bodyPr/>
        <a:lstStyle/>
        <a:p>
          <a:endParaRPr lang="en-US"/>
        </a:p>
      </dgm:t>
    </dgm:pt>
    <dgm:pt modelId="{3AB89DC6-3CC9-427F-9EB7-1AE4DBA12709}" type="sibTrans" cxnId="{10E21AFB-22E5-4662-9984-BDA55D05E6F2}">
      <dgm:prSet/>
      <dgm:spPr/>
      <dgm:t>
        <a:bodyPr/>
        <a:lstStyle/>
        <a:p>
          <a:endParaRPr lang="en-US"/>
        </a:p>
      </dgm:t>
    </dgm:pt>
    <dgm:pt modelId="{E070C6C5-C674-4296-9343-FC1838A4899D}">
      <dgm:prSet/>
      <dgm:spPr/>
      <dgm:t>
        <a:bodyPr/>
        <a:lstStyle/>
        <a:p>
          <a:r>
            <a:rPr lang="en-US"/>
            <a:t>Options such as Full/ChangesOnly</a:t>
          </a:r>
        </a:p>
      </dgm:t>
    </dgm:pt>
    <dgm:pt modelId="{FF0FC0B2-ADFD-4888-AAE0-146A1881261B}" type="parTrans" cxnId="{CF763992-9AFC-45A1-8815-765281294764}">
      <dgm:prSet/>
      <dgm:spPr/>
      <dgm:t>
        <a:bodyPr/>
        <a:lstStyle/>
        <a:p>
          <a:endParaRPr lang="en-US"/>
        </a:p>
      </dgm:t>
    </dgm:pt>
    <dgm:pt modelId="{254FEFCF-15CB-4FF1-BB45-1F830009E3B8}" type="sibTrans" cxnId="{CF763992-9AFC-45A1-8815-765281294764}">
      <dgm:prSet/>
      <dgm:spPr/>
      <dgm:t>
        <a:bodyPr/>
        <a:lstStyle/>
        <a:p>
          <a:endParaRPr lang="en-US"/>
        </a:p>
      </dgm:t>
    </dgm:pt>
    <dgm:pt modelId="{A7D25581-86D6-465D-B980-CD59D64CA4AB}">
      <dgm:prSet/>
      <dgm:spPr/>
      <dgm:t>
        <a:bodyPr/>
        <a:lstStyle/>
        <a:p>
          <a:r>
            <a:rPr lang="en-US"/>
            <a:t>Generates the XML/JSON File from the Content Extract REST Service</a:t>
          </a:r>
        </a:p>
      </dgm:t>
    </dgm:pt>
    <dgm:pt modelId="{53B06CCF-8D6D-4203-A16D-407661EE1B34}" type="parTrans" cxnId="{DA6883EC-ABDC-4F9D-BCF7-8A2F3E77DA7C}">
      <dgm:prSet/>
      <dgm:spPr/>
      <dgm:t>
        <a:bodyPr/>
        <a:lstStyle/>
        <a:p>
          <a:endParaRPr lang="en-US"/>
        </a:p>
      </dgm:t>
    </dgm:pt>
    <dgm:pt modelId="{BA66B3E2-EB30-4D44-800C-D30717ED6C26}" type="sibTrans" cxnId="{DA6883EC-ABDC-4F9D-BCF7-8A2F3E77DA7C}">
      <dgm:prSet/>
      <dgm:spPr/>
      <dgm:t>
        <a:bodyPr/>
        <a:lstStyle/>
        <a:p>
          <a:endParaRPr lang="en-US"/>
        </a:p>
      </dgm:t>
    </dgm:pt>
    <dgm:pt modelId="{330502D0-28F0-423C-B97A-B58291430269}">
      <dgm:prSet/>
      <dgm:spPr/>
      <dgm:t>
        <a:bodyPr/>
        <a:lstStyle/>
        <a:p>
          <a:r>
            <a:rPr lang="en-US"/>
            <a:t>Customer can extract the data into: memory, a file, or into a database</a:t>
          </a:r>
        </a:p>
      </dgm:t>
    </dgm:pt>
    <dgm:pt modelId="{C2A13502-4C57-4499-ABED-C39DA7F2799C}" type="parTrans" cxnId="{8CFFDC73-5B6D-48A6-85DD-02E6AF9A85A9}">
      <dgm:prSet/>
      <dgm:spPr/>
      <dgm:t>
        <a:bodyPr/>
        <a:lstStyle/>
        <a:p>
          <a:endParaRPr lang="en-US"/>
        </a:p>
      </dgm:t>
    </dgm:pt>
    <dgm:pt modelId="{3CF4FCED-C19F-4565-8646-59E7F1461BD9}" type="sibTrans" cxnId="{8CFFDC73-5B6D-48A6-85DD-02E6AF9A85A9}">
      <dgm:prSet/>
      <dgm:spPr/>
      <dgm:t>
        <a:bodyPr/>
        <a:lstStyle/>
        <a:p>
          <a:endParaRPr lang="en-US"/>
        </a:p>
      </dgm:t>
    </dgm:pt>
    <dgm:pt modelId="{CF220A24-2910-4943-BA2C-3D253EAF7F67}">
      <dgm:prSet/>
      <dgm:spPr/>
      <dgm:t>
        <a:bodyPr/>
        <a:lstStyle/>
        <a:p>
          <a:r>
            <a:rPr lang="en-US"/>
            <a:t>Data is structured based on definition of target system (Aptos, Oracle Xstore, etc.)</a:t>
          </a:r>
        </a:p>
      </dgm:t>
    </dgm:pt>
    <dgm:pt modelId="{DA21D4B7-2AD0-4EEC-9DE4-D91E2F2F4C08}" type="parTrans" cxnId="{70160BA6-B558-40B7-8187-73AFE0AB4D42}">
      <dgm:prSet/>
      <dgm:spPr/>
      <dgm:t>
        <a:bodyPr/>
        <a:lstStyle/>
        <a:p>
          <a:endParaRPr lang="en-US"/>
        </a:p>
      </dgm:t>
    </dgm:pt>
    <dgm:pt modelId="{DCC88566-21DE-4B18-B813-187FC6F90FA4}" type="sibTrans" cxnId="{70160BA6-B558-40B7-8187-73AFE0AB4D42}">
      <dgm:prSet/>
      <dgm:spPr/>
      <dgm:t>
        <a:bodyPr/>
        <a:lstStyle/>
        <a:p>
          <a:endParaRPr lang="en-US"/>
        </a:p>
      </dgm:t>
    </dgm:pt>
    <dgm:pt modelId="{9406D2BF-183F-438D-BC2C-FA1F6A3A75D8}" type="pres">
      <dgm:prSet presAssocID="{78F94D44-026A-439F-9493-55B8BD10151E}" presName="root" presStyleCnt="0">
        <dgm:presLayoutVars>
          <dgm:dir/>
          <dgm:resizeHandles val="exact"/>
        </dgm:presLayoutVars>
      </dgm:prSet>
      <dgm:spPr/>
    </dgm:pt>
    <dgm:pt modelId="{143D06C4-1E1F-4693-B8B6-5E1A46B442D5}" type="pres">
      <dgm:prSet presAssocID="{AE2F1EFE-10BE-49F3-97B9-ECF80FE7A729}" presName="compNode" presStyleCnt="0"/>
      <dgm:spPr/>
    </dgm:pt>
    <dgm:pt modelId="{D88DBA64-ECE1-4022-AB1B-9752EBD9A542}" type="pres">
      <dgm:prSet presAssocID="{AE2F1EFE-10BE-49F3-97B9-ECF80FE7A729}" presName="bgRect" presStyleLbl="bgShp" presStyleIdx="0" presStyleCnt="6"/>
      <dgm:spPr/>
    </dgm:pt>
    <dgm:pt modelId="{16AD1F8F-C38B-4C0C-A421-C339665A905F}" type="pres">
      <dgm:prSet presAssocID="{AE2F1EFE-10BE-49F3-97B9-ECF80FE7A72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5F6AA6B4-A0A9-4B10-8BA7-BC53E48F0539}" type="pres">
      <dgm:prSet presAssocID="{AE2F1EFE-10BE-49F3-97B9-ECF80FE7A729}" presName="spaceRect" presStyleCnt="0"/>
      <dgm:spPr/>
    </dgm:pt>
    <dgm:pt modelId="{90CF34A9-5367-4909-89E4-B41F1A0435F1}" type="pres">
      <dgm:prSet presAssocID="{AE2F1EFE-10BE-49F3-97B9-ECF80FE7A729}" presName="parTx" presStyleLbl="revTx" presStyleIdx="0" presStyleCnt="7">
        <dgm:presLayoutVars>
          <dgm:chMax val="0"/>
          <dgm:chPref val="0"/>
        </dgm:presLayoutVars>
      </dgm:prSet>
      <dgm:spPr/>
    </dgm:pt>
    <dgm:pt modelId="{D967BE6F-AB59-4DF8-8A95-E5D38ACE4303}" type="pres">
      <dgm:prSet presAssocID="{491D53CB-1881-4D73-82E5-26E953EA4FB2}" presName="sibTrans" presStyleCnt="0"/>
      <dgm:spPr/>
    </dgm:pt>
    <dgm:pt modelId="{F44A25EB-D674-4BB2-95E2-A89FCC449AB5}" type="pres">
      <dgm:prSet presAssocID="{745E4047-5159-4E63-8FC9-69E677D9A9D6}" presName="compNode" presStyleCnt="0"/>
      <dgm:spPr/>
    </dgm:pt>
    <dgm:pt modelId="{6BE7625E-42C5-4AB4-B9FD-FDD87CE702A7}" type="pres">
      <dgm:prSet presAssocID="{745E4047-5159-4E63-8FC9-69E677D9A9D6}" presName="bgRect" presStyleLbl="bgShp" presStyleIdx="1" presStyleCnt="6"/>
      <dgm:spPr/>
    </dgm:pt>
    <dgm:pt modelId="{1541A676-70B2-4D84-BEE5-10ED87FEF318}" type="pres">
      <dgm:prSet presAssocID="{745E4047-5159-4E63-8FC9-69E677D9A9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240D5EC-0B31-46B6-AED5-F15530BEA6F0}" type="pres">
      <dgm:prSet presAssocID="{745E4047-5159-4E63-8FC9-69E677D9A9D6}" presName="spaceRect" presStyleCnt="0"/>
      <dgm:spPr/>
    </dgm:pt>
    <dgm:pt modelId="{95423977-7503-4A55-B9A9-ED5A083AAF7F}" type="pres">
      <dgm:prSet presAssocID="{745E4047-5159-4E63-8FC9-69E677D9A9D6}" presName="parTx" presStyleLbl="revTx" presStyleIdx="1" presStyleCnt="7">
        <dgm:presLayoutVars>
          <dgm:chMax val="0"/>
          <dgm:chPref val="0"/>
        </dgm:presLayoutVars>
      </dgm:prSet>
      <dgm:spPr/>
    </dgm:pt>
    <dgm:pt modelId="{D3D104C5-36A0-4488-A979-C0478B16370B}" type="pres">
      <dgm:prSet presAssocID="{A7C79A35-F022-4BF1-AD73-4E0539125023}" presName="sibTrans" presStyleCnt="0"/>
      <dgm:spPr/>
    </dgm:pt>
    <dgm:pt modelId="{F85642C8-F9A7-4DD5-A71D-B23DE55152D6}" type="pres">
      <dgm:prSet presAssocID="{DEBF3D0D-1E41-4422-A574-C391EEA1F174}" presName="compNode" presStyleCnt="0"/>
      <dgm:spPr/>
    </dgm:pt>
    <dgm:pt modelId="{D707B5B3-4A18-4535-BFD2-B00D8B119278}" type="pres">
      <dgm:prSet presAssocID="{DEBF3D0D-1E41-4422-A574-C391EEA1F174}" presName="bgRect" presStyleLbl="bgShp" presStyleIdx="2" presStyleCnt="6"/>
      <dgm:spPr/>
    </dgm:pt>
    <dgm:pt modelId="{C11D2E14-340C-47E4-A7A2-9F5982B723DB}" type="pres">
      <dgm:prSet presAssocID="{DEBF3D0D-1E41-4422-A574-C391EEA1F17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71804E7A-2EDF-4824-B6DE-D7E6EF7F5FC5}" type="pres">
      <dgm:prSet presAssocID="{DEBF3D0D-1E41-4422-A574-C391EEA1F174}" presName="spaceRect" presStyleCnt="0"/>
      <dgm:spPr/>
    </dgm:pt>
    <dgm:pt modelId="{438F670E-9CBC-4708-AF0C-6C7A38723C65}" type="pres">
      <dgm:prSet presAssocID="{DEBF3D0D-1E41-4422-A574-C391EEA1F174}" presName="parTx" presStyleLbl="revTx" presStyleIdx="2" presStyleCnt="7">
        <dgm:presLayoutVars>
          <dgm:chMax val="0"/>
          <dgm:chPref val="0"/>
        </dgm:presLayoutVars>
      </dgm:prSet>
      <dgm:spPr/>
    </dgm:pt>
    <dgm:pt modelId="{143A5BA5-C9F8-4CA1-8BA4-C6D41B4F0719}" type="pres">
      <dgm:prSet presAssocID="{DEBF3D0D-1E41-4422-A574-C391EEA1F174}" presName="desTx" presStyleLbl="revTx" presStyleIdx="3" presStyleCnt="7">
        <dgm:presLayoutVars/>
      </dgm:prSet>
      <dgm:spPr/>
    </dgm:pt>
    <dgm:pt modelId="{F005FBC2-1E46-4411-8C7C-6586E3318846}" type="pres">
      <dgm:prSet presAssocID="{6F4E41AC-800D-4E73-A2CC-3937FC3A1575}" presName="sibTrans" presStyleCnt="0"/>
      <dgm:spPr/>
    </dgm:pt>
    <dgm:pt modelId="{DDB85A4E-9A07-4EE6-A830-A8A8B128838A}" type="pres">
      <dgm:prSet presAssocID="{A7D25581-86D6-465D-B980-CD59D64CA4AB}" presName="compNode" presStyleCnt="0"/>
      <dgm:spPr/>
    </dgm:pt>
    <dgm:pt modelId="{16B1EC48-2C67-4761-B8FA-53E853B0B3FE}" type="pres">
      <dgm:prSet presAssocID="{A7D25581-86D6-465D-B980-CD59D64CA4AB}" presName="bgRect" presStyleLbl="bgShp" presStyleIdx="3" presStyleCnt="6"/>
      <dgm:spPr/>
    </dgm:pt>
    <dgm:pt modelId="{076191AE-D2B2-46E6-AA3B-C486C880F008}" type="pres">
      <dgm:prSet presAssocID="{A7D25581-86D6-465D-B980-CD59D64CA4A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3A20A365-EA9E-4081-A862-46BBF9BF74DA}" type="pres">
      <dgm:prSet presAssocID="{A7D25581-86D6-465D-B980-CD59D64CA4AB}" presName="spaceRect" presStyleCnt="0"/>
      <dgm:spPr/>
    </dgm:pt>
    <dgm:pt modelId="{CFBB4217-7990-428E-8A84-480CD3000678}" type="pres">
      <dgm:prSet presAssocID="{A7D25581-86D6-465D-B980-CD59D64CA4AB}" presName="parTx" presStyleLbl="revTx" presStyleIdx="4" presStyleCnt="7">
        <dgm:presLayoutVars>
          <dgm:chMax val="0"/>
          <dgm:chPref val="0"/>
        </dgm:presLayoutVars>
      </dgm:prSet>
      <dgm:spPr/>
    </dgm:pt>
    <dgm:pt modelId="{0D62C869-5F3C-4574-BF45-1F266E520F12}" type="pres">
      <dgm:prSet presAssocID="{BA66B3E2-EB30-4D44-800C-D30717ED6C26}" presName="sibTrans" presStyleCnt="0"/>
      <dgm:spPr/>
    </dgm:pt>
    <dgm:pt modelId="{57AD7D5D-F10E-4E58-8588-4AA0A65DA19B}" type="pres">
      <dgm:prSet presAssocID="{330502D0-28F0-423C-B97A-B58291430269}" presName="compNode" presStyleCnt="0"/>
      <dgm:spPr/>
    </dgm:pt>
    <dgm:pt modelId="{BD28E878-52D5-4B52-B66A-4527AE623DA8}" type="pres">
      <dgm:prSet presAssocID="{330502D0-28F0-423C-B97A-B58291430269}" presName="bgRect" presStyleLbl="bgShp" presStyleIdx="4" presStyleCnt="6"/>
      <dgm:spPr/>
    </dgm:pt>
    <dgm:pt modelId="{14B7D306-7EEC-4DCF-8622-B3E0FD8D80C5}" type="pres">
      <dgm:prSet presAssocID="{330502D0-28F0-423C-B97A-B5829143026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k"/>
        </a:ext>
      </dgm:extLst>
    </dgm:pt>
    <dgm:pt modelId="{E7049B00-F846-4086-B479-022544C18AFE}" type="pres">
      <dgm:prSet presAssocID="{330502D0-28F0-423C-B97A-B58291430269}" presName="spaceRect" presStyleCnt="0"/>
      <dgm:spPr/>
    </dgm:pt>
    <dgm:pt modelId="{7B136863-80E5-4F0D-8F61-BED8CA502C1D}" type="pres">
      <dgm:prSet presAssocID="{330502D0-28F0-423C-B97A-B58291430269}" presName="parTx" presStyleLbl="revTx" presStyleIdx="5" presStyleCnt="7">
        <dgm:presLayoutVars>
          <dgm:chMax val="0"/>
          <dgm:chPref val="0"/>
        </dgm:presLayoutVars>
      </dgm:prSet>
      <dgm:spPr/>
    </dgm:pt>
    <dgm:pt modelId="{D0517FF3-07EA-42F0-9692-E9E8088D81A7}" type="pres">
      <dgm:prSet presAssocID="{3CF4FCED-C19F-4565-8646-59E7F1461BD9}" presName="sibTrans" presStyleCnt="0"/>
      <dgm:spPr/>
    </dgm:pt>
    <dgm:pt modelId="{0EB2FEE6-2E30-4C85-994C-9B501ADC7EF0}" type="pres">
      <dgm:prSet presAssocID="{CF220A24-2910-4943-BA2C-3D253EAF7F67}" presName="compNode" presStyleCnt="0"/>
      <dgm:spPr/>
    </dgm:pt>
    <dgm:pt modelId="{0F938A48-21F2-4163-BCEA-B7132B8636B8}" type="pres">
      <dgm:prSet presAssocID="{CF220A24-2910-4943-BA2C-3D253EAF7F67}" presName="bgRect" presStyleLbl="bgShp" presStyleIdx="5" presStyleCnt="6"/>
      <dgm:spPr/>
    </dgm:pt>
    <dgm:pt modelId="{1680A5D4-4136-4614-BDAB-277C58E1BC63}" type="pres">
      <dgm:prSet presAssocID="{CF220A24-2910-4943-BA2C-3D253EAF7F6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E46A3645-7C15-462D-B8AB-EDD46EA9B2C6}" type="pres">
      <dgm:prSet presAssocID="{CF220A24-2910-4943-BA2C-3D253EAF7F67}" presName="spaceRect" presStyleCnt="0"/>
      <dgm:spPr/>
    </dgm:pt>
    <dgm:pt modelId="{6E9790E2-CBF9-4200-AE6C-40BF9D4E7751}" type="pres">
      <dgm:prSet presAssocID="{CF220A24-2910-4943-BA2C-3D253EAF7F67}" presName="parTx" presStyleLbl="revTx" presStyleIdx="6" presStyleCnt="7">
        <dgm:presLayoutVars>
          <dgm:chMax val="0"/>
          <dgm:chPref val="0"/>
        </dgm:presLayoutVars>
      </dgm:prSet>
      <dgm:spPr/>
    </dgm:pt>
  </dgm:ptLst>
  <dgm:cxnLst>
    <dgm:cxn modelId="{9B58570E-06EB-4A77-B88E-297F1269E6FF}" srcId="{DEBF3D0D-1E41-4422-A574-C391EEA1F174}" destId="{6A4FEBB5-0F08-4038-B9F6-3305A060269A}" srcOrd="0" destOrd="0" parTransId="{6EC237C9-E57B-4776-B3D2-097BE5F9E221}" sibTransId="{D71EE41D-BA27-4EBE-8074-70BDB0A806ED}"/>
    <dgm:cxn modelId="{A76F0F31-38DE-494B-8AB9-13593A99D3B9}" type="presOf" srcId="{A7D25581-86D6-465D-B980-CD59D64CA4AB}" destId="{CFBB4217-7990-428E-8A84-480CD3000678}" srcOrd="0" destOrd="0" presId="urn:microsoft.com/office/officeart/2018/2/layout/IconVerticalSolidList"/>
    <dgm:cxn modelId="{1E49D832-C2DA-422A-9617-71EB7A9435EC}" type="presOf" srcId="{745E4047-5159-4E63-8FC9-69E677D9A9D6}" destId="{95423977-7503-4A55-B9A9-ED5A083AAF7F}" srcOrd="0" destOrd="0" presId="urn:microsoft.com/office/officeart/2018/2/layout/IconVerticalSolidList"/>
    <dgm:cxn modelId="{C0A2835D-BCDA-46B9-A3DE-3473C17A45F4}" srcId="{78F94D44-026A-439F-9493-55B8BD10151E}" destId="{AE2F1EFE-10BE-49F3-97B9-ECF80FE7A729}" srcOrd="0" destOrd="0" parTransId="{11C3B201-989D-44E7-AC46-BF9DD59BE206}" sibTransId="{491D53CB-1881-4D73-82E5-26E953EA4FB2}"/>
    <dgm:cxn modelId="{7040D869-8C77-4D96-A6EA-C1C9A90DA7E0}" type="presOf" srcId="{D5B452A0-9F53-461B-BFBF-0B24C244D302}" destId="{143A5BA5-C9F8-4CA1-8BA4-C6D41B4F0719}" srcOrd="0" destOrd="1" presId="urn:microsoft.com/office/officeart/2018/2/layout/IconVerticalSolidList"/>
    <dgm:cxn modelId="{F6A93353-F85A-4445-81B7-68714ED95881}" srcId="{78F94D44-026A-439F-9493-55B8BD10151E}" destId="{DEBF3D0D-1E41-4422-A574-C391EEA1F174}" srcOrd="2" destOrd="0" parTransId="{32C147DD-7A7D-4F5D-ADAB-409792363DA4}" sibTransId="{6F4E41AC-800D-4E73-A2CC-3937FC3A1575}"/>
    <dgm:cxn modelId="{8CFFDC73-5B6D-48A6-85DD-02E6AF9A85A9}" srcId="{78F94D44-026A-439F-9493-55B8BD10151E}" destId="{330502D0-28F0-423C-B97A-B58291430269}" srcOrd="4" destOrd="0" parTransId="{C2A13502-4C57-4499-ABED-C39DA7F2799C}" sibTransId="{3CF4FCED-C19F-4565-8646-59E7F1461BD9}"/>
    <dgm:cxn modelId="{FBD1EA73-C1C9-445A-A730-2F0CD8CC94F7}" type="presOf" srcId="{6A4FEBB5-0F08-4038-B9F6-3305A060269A}" destId="{143A5BA5-C9F8-4CA1-8BA4-C6D41B4F0719}" srcOrd="0" destOrd="0" presId="urn:microsoft.com/office/officeart/2018/2/layout/IconVerticalSolidList"/>
    <dgm:cxn modelId="{14957B76-8A6B-4FA4-88C2-D04A4F8B84C6}" type="presOf" srcId="{AE2F1EFE-10BE-49F3-97B9-ECF80FE7A729}" destId="{90CF34A9-5367-4909-89E4-B41F1A0435F1}" srcOrd="0" destOrd="0" presId="urn:microsoft.com/office/officeart/2018/2/layout/IconVerticalSolidList"/>
    <dgm:cxn modelId="{57FC7579-82EB-4116-AF1E-BEE1E3DA21C1}" type="presOf" srcId="{E070C6C5-C674-4296-9343-FC1838A4899D}" destId="{143A5BA5-C9F8-4CA1-8BA4-C6D41B4F0719}" srcOrd="0" destOrd="2" presId="urn:microsoft.com/office/officeart/2018/2/layout/IconVerticalSolidList"/>
    <dgm:cxn modelId="{CF763992-9AFC-45A1-8815-765281294764}" srcId="{DEBF3D0D-1E41-4422-A574-C391EEA1F174}" destId="{E070C6C5-C674-4296-9343-FC1838A4899D}" srcOrd="2" destOrd="0" parTransId="{FF0FC0B2-ADFD-4888-AAE0-146A1881261B}" sibTransId="{254FEFCF-15CB-4FF1-BB45-1F830009E3B8}"/>
    <dgm:cxn modelId="{B65C4D9C-D203-4579-9C77-63E0BCCDB180}" type="presOf" srcId="{78F94D44-026A-439F-9493-55B8BD10151E}" destId="{9406D2BF-183F-438D-BC2C-FA1F6A3A75D8}" srcOrd="0" destOrd="0" presId="urn:microsoft.com/office/officeart/2018/2/layout/IconVerticalSolidList"/>
    <dgm:cxn modelId="{B3B569A1-D978-4440-8979-29D23786EC12}" type="presOf" srcId="{DEBF3D0D-1E41-4422-A574-C391EEA1F174}" destId="{438F670E-9CBC-4708-AF0C-6C7A38723C65}" srcOrd="0" destOrd="0" presId="urn:microsoft.com/office/officeart/2018/2/layout/IconVerticalSolidList"/>
    <dgm:cxn modelId="{70160BA6-B558-40B7-8187-73AFE0AB4D42}" srcId="{78F94D44-026A-439F-9493-55B8BD10151E}" destId="{CF220A24-2910-4943-BA2C-3D253EAF7F67}" srcOrd="5" destOrd="0" parTransId="{DA21D4B7-2AD0-4EEC-9DE4-D91E2F2F4C08}" sibTransId="{DCC88566-21DE-4B18-B813-187FC6F90FA4}"/>
    <dgm:cxn modelId="{5009C9B1-C8F7-4D23-B6F3-8C0AAE8EC38D}" type="presOf" srcId="{CF220A24-2910-4943-BA2C-3D253EAF7F67}" destId="{6E9790E2-CBF9-4200-AE6C-40BF9D4E7751}" srcOrd="0" destOrd="0" presId="urn:microsoft.com/office/officeart/2018/2/layout/IconVerticalSolidList"/>
    <dgm:cxn modelId="{3B9B61DF-622E-4D0B-B9B6-0251E2EBBC9C}" srcId="{78F94D44-026A-439F-9493-55B8BD10151E}" destId="{745E4047-5159-4E63-8FC9-69E677D9A9D6}" srcOrd="1" destOrd="0" parTransId="{29E3752A-9199-48CD-B0E9-DF7E19127744}" sibTransId="{A7C79A35-F022-4BF1-AD73-4E0539125023}"/>
    <dgm:cxn modelId="{DA6883EC-ABDC-4F9D-BCF7-8A2F3E77DA7C}" srcId="{78F94D44-026A-439F-9493-55B8BD10151E}" destId="{A7D25581-86D6-465D-B980-CD59D64CA4AB}" srcOrd="3" destOrd="0" parTransId="{53B06CCF-8D6D-4203-A16D-407661EE1B34}" sibTransId="{BA66B3E2-EB30-4D44-800C-D30717ED6C26}"/>
    <dgm:cxn modelId="{17C297FA-F803-42A4-9FBB-A30F855B55DA}" type="presOf" srcId="{330502D0-28F0-423C-B97A-B58291430269}" destId="{7B136863-80E5-4F0D-8F61-BED8CA502C1D}" srcOrd="0" destOrd="0" presId="urn:microsoft.com/office/officeart/2018/2/layout/IconVerticalSolidList"/>
    <dgm:cxn modelId="{10E21AFB-22E5-4662-9984-BDA55D05E6F2}" srcId="{DEBF3D0D-1E41-4422-A574-C391EEA1F174}" destId="{D5B452A0-9F53-461B-BFBF-0B24C244D302}" srcOrd="1" destOrd="0" parTransId="{5CC7F23A-3CEA-4BFE-AB43-A24377199FD1}" sibTransId="{3AB89DC6-3CC9-427F-9EB7-1AE4DBA12709}"/>
    <dgm:cxn modelId="{D91387E4-2026-4F9A-92BD-3186C67E80AF}" type="presParOf" srcId="{9406D2BF-183F-438D-BC2C-FA1F6A3A75D8}" destId="{143D06C4-1E1F-4693-B8B6-5E1A46B442D5}" srcOrd="0" destOrd="0" presId="urn:microsoft.com/office/officeart/2018/2/layout/IconVerticalSolidList"/>
    <dgm:cxn modelId="{1438508B-4ED6-487C-A493-A6AF6A40A5B9}" type="presParOf" srcId="{143D06C4-1E1F-4693-B8B6-5E1A46B442D5}" destId="{D88DBA64-ECE1-4022-AB1B-9752EBD9A542}" srcOrd="0" destOrd="0" presId="urn:microsoft.com/office/officeart/2018/2/layout/IconVerticalSolidList"/>
    <dgm:cxn modelId="{22448272-DBAF-467C-944A-A04B74D7E836}" type="presParOf" srcId="{143D06C4-1E1F-4693-B8B6-5E1A46B442D5}" destId="{16AD1F8F-C38B-4C0C-A421-C339665A905F}" srcOrd="1" destOrd="0" presId="urn:microsoft.com/office/officeart/2018/2/layout/IconVerticalSolidList"/>
    <dgm:cxn modelId="{394761EC-D88A-471F-8B69-A519864E07AD}" type="presParOf" srcId="{143D06C4-1E1F-4693-B8B6-5E1A46B442D5}" destId="{5F6AA6B4-A0A9-4B10-8BA7-BC53E48F0539}" srcOrd="2" destOrd="0" presId="urn:microsoft.com/office/officeart/2018/2/layout/IconVerticalSolidList"/>
    <dgm:cxn modelId="{31518A1E-6C63-4578-B202-3CEA5B7620B0}" type="presParOf" srcId="{143D06C4-1E1F-4693-B8B6-5E1A46B442D5}" destId="{90CF34A9-5367-4909-89E4-B41F1A0435F1}" srcOrd="3" destOrd="0" presId="urn:microsoft.com/office/officeart/2018/2/layout/IconVerticalSolidList"/>
    <dgm:cxn modelId="{A5D8BFE8-1A1C-491F-8C85-29F62C91D467}" type="presParOf" srcId="{9406D2BF-183F-438D-BC2C-FA1F6A3A75D8}" destId="{D967BE6F-AB59-4DF8-8A95-E5D38ACE4303}" srcOrd="1" destOrd="0" presId="urn:microsoft.com/office/officeart/2018/2/layout/IconVerticalSolidList"/>
    <dgm:cxn modelId="{A9CD5E38-9F05-418C-B287-B42D3F2FD133}" type="presParOf" srcId="{9406D2BF-183F-438D-BC2C-FA1F6A3A75D8}" destId="{F44A25EB-D674-4BB2-95E2-A89FCC449AB5}" srcOrd="2" destOrd="0" presId="urn:microsoft.com/office/officeart/2018/2/layout/IconVerticalSolidList"/>
    <dgm:cxn modelId="{50DA1E3D-239B-42DF-91D0-3314AE4B70AB}" type="presParOf" srcId="{F44A25EB-D674-4BB2-95E2-A89FCC449AB5}" destId="{6BE7625E-42C5-4AB4-B9FD-FDD87CE702A7}" srcOrd="0" destOrd="0" presId="urn:microsoft.com/office/officeart/2018/2/layout/IconVerticalSolidList"/>
    <dgm:cxn modelId="{86B553DD-8B55-4008-9FEE-2E924151015B}" type="presParOf" srcId="{F44A25EB-D674-4BB2-95E2-A89FCC449AB5}" destId="{1541A676-70B2-4D84-BEE5-10ED87FEF318}" srcOrd="1" destOrd="0" presId="urn:microsoft.com/office/officeart/2018/2/layout/IconVerticalSolidList"/>
    <dgm:cxn modelId="{A78BAF6D-911A-4A52-9B40-BCAC7F6D6623}" type="presParOf" srcId="{F44A25EB-D674-4BB2-95E2-A89FCC449AB5}" destId="{3240D5EC-0B31-46B6-AED5-F15530BEA6F0}" srcOrd="2" destOrd="0" presId="urn:microsoft.com/office/officeart/2018/2/layout/IconVerticalSolidList"/>
    <dgm:cxn modelId="{C155CEA5-44AB-49C2-A986-94D4BD350956}" type="presParOf" srcId="{F44A25EB-D674-4BB2-95E2-A89FCC449AB5}" destId="{95423977-7503-4A55-B9A9-ED5A083AAF7F}" srcOrd="3" destOrd="0" presId="urn:microsoft.com/office/officeart/2018/2/layout/IconVerticalSolidList"/>
    <dgm:cxn modelId="{AF36A92B-A4F8-4F02-86E1-217F81D9DE2E}" type="presParOf" srcId="{9406D2BF-183F-438D-BC2C-FA1F6A3A75D8}" destId="{D3D104C5-36A0-4488-A979-C0478B16370B}" srcOrd="3" destOrd="0" presId="urn:microsoft.com/office/officeart/2018/2/layout/IconVerticalSolidList"/>
    <dgm:cxn modelId="{2297AD4F-6CF6-4058-8C1A-142F7A38FCA9}" type="presParOf" srcId="{9406D2BF-183F-438D-BC2C-FA1F6A3A75D8}" destId="{F85642C8-F9A7-4DD5-A71D-B23DE55152D6}" srcOrd="4" destOrd="0" presId="urn:microsoft.com/office/officeart/2018/2/layout/IconVerticalSolidList"/>
    <dgm:cxn modelId="{37CAB0AA-A983-4CED-B31B-5BECCD384D01}" type="presParOf" srcId="{F85642C8-F9A7-4DD5-A71D-B23DE55152D6}" destId="{D707B5B3-4A18-4535-BFD2-B00D8B119278}" srcOrd="0" destOrd="0" presId="urn:microsoft.com/office/officeart/2018/2/layout/IconVerticalSolidList"/>
    <dgm:cxn modelId="{18F4809F-9B6C-46D2-AAB2-EF28E3A79A43}" type="presParOf" srcId="{F85642C8-F9A7-4DD5-A71D-B23DE55152D6}" destId="{C11D2E14-340C-47E4-A7A2-9F5982B723DB}" srcOrd="1" destOrd="0" presId="urn:microsoft.com/office/officeart/2018/2/layout/IconVerticalSolidList"/>
    <dgm:cxn modelId="{36F26D84-1E17-4868-8D6E-6B81C559D912}" type="presParOf" srcId="{F85642C8-F9A7-4DD5-A71D-B23DE55152D6}" destId="{71804E7A-2EDF-4824-B6DE-D7E6EF7F5FC5}" srcOrd="2" destOrd="0" presId="urn:microsoft.com/office/officeart/2018/2/layout/IconVerticalSolidList"/>
    <dgm:cxn modelId="{CA3E53F8-B48C-4F9F-9404-C117925F3596}" type="presParOf" srcId="{F85642C8-F9A7-4DD5-A71D-B23DE55152D6}" destId="{438F670E-9CBC-4708-AF0C-6C7A38723C65}" srcOrd="3" destOrd="0" presId="urn:microsoft.com/office/officeart/2018/2/layout/IconVerticalSolidList"/>
    <dgm:cxn modelId="{16CB223E-6594-459E-A38D-EF98E2F01487}" type="presParOf" srcId="{F85642C8-F9A7-4DD5-A71D-B23DE55152D6}" destId="{143A5BA5-C9F8-4CA1-8BA4-C6D41B4F0719}" srcOrd="4" destOrd="0" presId="urn:microsoft.com/office/officeart/2018/2/layout/IconVerticalSolidList"/>
    <dgm:cxn modelId="{DF8350A4-0FBF-4446-BB62-99BD1AF90A10}" type="presParOf" srcId="{9406D2BF-183F-438D-BC2C-FA1F6A3A75D8}" destId="{F005FBC2-1E46-4411-8C7C-6586E3318846}" srcOrd="5" destOrd="0" presId="urn:microsoft.com/office/officeart/2018/2/layout/IconVerticalSolidList"/>
    <dgm:cxn modelId="{52642749-D8FB-4FF0-A8EB-ECF7DCD85965}" type="presParOf" srcId="{9406D2BF-183F-438D-BC2C-FA1F6A3A75D8}" destId="{DDB85A4E-9A07-4EE6-A830-A8A8B128838A}" srcOrd="6" destOrd="0" presId="urn:microsoft.com/office/officeart/2018/2/layout/IconVerticalSolidList"/>
    <dgm:cxn modelId="{181C423C-059F-4EEC-BC12-1655097B9E7C}" type="presParOf" srcId="{DDB85A4E-9A07-4EE6-A830-A8A8B128838A}" destId="{16B1EC48-2C67-4761-B8FA-53E853B0B3FE}" srcOrd="0" destOrd="0" presId="urn:microsoft.com/office/officeart/2018/2/layout/IconVerticalSolidList"/>
    <dgm:cxn modelId="{31D3A6C8-0FDC-42C4-B555-32B0A08DEF81}" type="presParOf" srcId="{DDB85A4E-9A07-4EE6-A830-A8A8B128838A}" destId="{076191AE-D2B2-46E6-AA3B-C486C880F008}" srcOrd="1" destOrd="0" presId="urn:microsoft.com/office/officeart/2018/2/layout/IconVerticalSolidList"/>
    <dgm:cxn modelId="{1A72CCFE-E35F-433C-9CD4-723BC5F152E6}" type="presParOf" srcId="{DDB85A4E-9A07-4EE6-A830-A8A8B128838A}" destId="{3A20A365-EA9E-4081-A862-46BBF9BF74DA}" srcOrd="2" destOrd="0" presId="urn:microsoft.com/office/officeart/2018/2/layout/IconVerticalSolidList"/>
    <dgm:cxn modelId="{AB099F12-A56B-4BE1-AC42-2447EE612AD5}" type="presParOf" srcId="{DDB85A4E-9A07-4EE6-A830-A8A8B128838A}" destId="{CFBB4217-7990-428E-8A84-480CD3000678}" srcOrd="3" destOrd="0" presId="urn:microsoft.com/office/officeart/2018/2/layout/IconVerticalSolidList"/>
    <dgm:cxn modelId="{C11BC61F-4C7C-4815-9A4C-7610D8F3FBCD}" type="presParOf" srcId="{9406D2BF-183F-438D-BC2C-FA1F6A3A75D8}" destId="{0D62C869-5F3C-4574-BF45-1F266E520F12}" srcOrd="7" destOrd="0" presId="urn:microsoft.com/office/officeart/2018/2/layout/IconVerticalSolidList"/>
    <dgm:cxn modelId="{8936A0B1-A5F0-4A8B-AD92-1BB4D8B70D29}" type="presParOf" srcId="{9406D2BF-183F-438D-BC2C-FA1F6A3A75D8}" destId="{57AD7D5D-F10E-4E58-8588-4AA0A65DA19B}" srcOrd="8" destOrd="0" presId="urn:microsoft.com/office/officeart/2018/2/layout/IconVerticalSolidList"/>
    <dgm:cxn modelId="{E6EA31AD-91F7-43E5-97C3-98DDBC558BF8}" type="presParOf" srcId="{57AD7D5D-F10E-4E58-8588-4AA0A65DA19B}" destId="{BD28E878-52D5-4B52-B66A-4527AE623DA8}" srcOrd="0" destOrd="0" presId="urn:microsoft.com/office/officeart/2018/2/layout/IconVerticalSolidList"/>
    <dgm:cxn modelId="{9E4EC510-D4EE-4C34-B51E-B6B4DFC2E19B}" type="presParOf" srcId="{57AD7D5D-F10E-4E58-8588-4AA0A65DA19B}" destId="{14B7D306-7EEC-4DCF-8622-B3E0FD8D80C5}" srcOrd="1" destOrd="0" presId="urn:microsoft.com/office/officeart/2018/2/layout/IconVerticalSolidList"/>
    <dgm:cxn modelId="{FC345351-D9CB-4746-818E-C81C0725493F}" type="presParOf" srcId="{57AD7D5D-F10E-4E58-8588-4AA0A65DA19B}" destId="{E7049B00-F846-4086-B479-022544C18AFE}" srcOrd="2" destOrd="0" presId="urn:microsoft.com/office/officeart/2018/2/layout/IconVerticalSolidList"/>
    <dgm:cxn modelId="{A39C0D77-60A5-4660-A49A-DA5D746DDFDC}" type="presParOf" srcId="{57AD7D5D-F10E-4E58-8588-4AA0A65DA19B}" destId="{7B136863-80E5-4F0D-8F61-BED8CA502C1D}" srcOrd="3" destOrd="0" presId="urn:microsoft.com/office/officeart/2018/2/layout/IconVerticalSolidList"/>
    <dgm:cxn modelId="{A03726B6-1849-442E-928B-CCB69BC55D7E}" type="presParOf" srcId="{9406D2BF-183F-438D-BC2C-FA1F6A3A75D8}" destId="{D0517FF3-07EA-42F0-9692-E9E8088D81A7}" srcOrd="9" destOrd="0" presId="urn:microsoft.com/office/officeart/2018/2/layout/IconVerticalSolidList"/>
    <dgm:cxn modelId="{21D7DFF9-9B06-4E4D-8B8F-205AF9737810}" type="presParOf" srcId="{9406D2BF-183F-438D-BC2C-FA1F6A3A75D8}" destId="{0EB2FEE6-2E30-4C85-994C-9B501ADC7EF0}" srcOrd="10" destOrd="0" presId="urn:microsoft.com/office/officeart/2018/2/layout/IconVerticalSolidList"/>
    <dgm:cxn modelId="{52EDCB10-5412-46E3-9975-E26CA88F29D3}" type="presParOf" srcId="{0EB2FEE6-2E30-4C85-994C-9B501ADC7EF0}" destId="{0F938A48-21F2-4163-BCEA-B7132B8636B8}" srcOrd="0" destOrd="0" presId="urn:microsoft.com/office/officeart/2018/2/layout/IconVerticalSolidList"/>
    <dgm:cxn modelId="{0F13C564-EF82-4985-BA6B-4AE6CC40E35C}" type="presParOf" srcId="{0EB2FEE6-2E30-4C85-994C-9B501ADC7EF0}" destId="{1680A5D4-4136-4614-BDAB-277C58E1BC63}" srcOrd="1" destOrd="0" presId="urn:microsoft.com/office/officeart/2018/2/layout/IconVerticalSolidList"/>
    <dgm:cxn modelId="{81FADB43-5218-4FC8-B60C-ABD0A9941639}" type="presParOf" srcId="{0EB2FEE6-2E30-4C85-994C-9B501ADC7EF0}" destId="{E46A3645-7C15-462D-B8AB-EDD46EA9B2C6}" srcOrd="2" destOrd="0" presId="urn:microsoft.com/office/officeart/2018/2/layout/IconVerticalSolidList"/>
    <dgm:cxn modelId="{B526B84F-4605-4E05-9EE6-B79C5FE0E304}" type="presParOf" srcId="{0EB2FEE6-2E30-4C85-994C-9B501ADC7EF0}" destId="{6E9790E2-CBF9-4200-AE6C-40BF9D4E775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7D9562-1553-427C-8BD8-4681C83AC684}"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D5B1176D-E6C1-431A-819A-09C647F4EE63}">
      <dgm:prSet/>
      <dgm:spPr/>
      <dgm:t>
        <a:bodyPr/>
        <a:lstStyle/>
        <a:p>
          <a:r>
            <a:rPr lang="en-US" b="0" i="0" dirty="0">
              <a:latin typeface="Bahnschrift" panose="020B0502040204020203" pitchFamily="34" charset="0"/>
            </a:rPr>
            <a:t>With Content Extract, you can generate rate tables for use with systems that do not have a real-time integration with Indirect Tax or as a backup for situations where your system cannot reach your tax determination engine. Content Extract is especially useful for point‑of‑sale systems such as those used in retail and e-commerce</a:t>
          </a:r>
          <a:endParaRPr lang="en-US" dirty="0">
            <a:latin typeface="Bahnschrift" panose="020B0502040204020203" pitchFamily="34" charset="0"/>
          </a:endParaRPr>
        </a:p>
      </dgm:t>
    </dgm:pt>
    <dgm:pt modelId="{1AAAC595-C33F-4729-B5B7-EFA3C9EB7783}" type="parTrans" cxnId="{C8C61E7B-099B-432C-969A-48BFEAB62EF5}">
      <dgm:prSet/>
      <dgm:spPr/>
      <dgm:t>
        <a:bodyPr/>
        <a:lstStyle/>
        <a:p>
          <a:endParaRPr lang="en-US"/>
        </a:p>
      </dgm:t>
    </dgm:pt>
    <dgm:pt modelId="{7073DFFC-02E6-4F7C-A0B1-7E837921C778}" type="sibTrans" cxnId="{C8C61E7B-099B-432C-969A-48BFEAB62EF5}">
      <dgm:prSet/>
      <dgm:spPr/>
      <dgm:t>
        <a:bodyPr/>
        <a:lstStyle/>
        <a:p>
          <a:endParaRPr lang="en-US"/>
        </a:p>
      </dgm:t>
    </dgm:pt>
    <dgm:pt modelId="{4460CDB6-FE53-4682-9152-F53B6DD92DAE}">
      <dgm:prSet/>
      <dgm:spPr/>
      <dgm:t>
        <a:bodyPr/>
        <a:lstStyle/>
        <a:p>
          <a:r>
            <a:rPr lang="en-US">
              <a:latin typeface="Bahnschrift" panose="020B0502040204020203" pitchFamily="34" charset="0"/>
            </a:rPr>
            <a:t>With ONESOURCE Content Extract, you can generate customized rate files for indirect taxes based on your company's tax policy. Get the exact tax rate and fee information you need, formatted and organized to your specifications, for use with retail point of sale systems, legacy systems that lack integration capability, cloud solutions that don't allow real-time integration, or any other system or routine requiring file-based tax rate information.</a:t>
          </a:r>
        </a:p>
      </dgm:t>
    </dgm:pt>
    <dgm:pt modelId="{774C0BAC-9146-4355-8C21-1E4B6B2FDF26}" type="parTrans" cxnId="{7D714CFE-0957-47CD-9A78-063CD2895EB2}">
      <dgm:prSet/>
      <dgm:spPr/>
      <dgm:t>
        <a:bodyPr/>
        <a:lstStyle/>
        <a:p>
          <a:endParaRPr lang="en-US"/>
        </a:p>
      </dgm:t>
    </dgm:pt>
    <dgm:pt modelId="{1AD6A031-2C70-4EFD-8ADF-D2D562EB58FE}" type="sibTrans" cxnId="{7D714CFE-0957-47CD-9A78-063CD2895EB2}">
      <dgm:prSet/>
      <dgm:spPr/>
      <dgm:t>
        <a:bodyPr/>
        <a:lstStyle/>
        <a:p>
          <a:endParaRPr lang="en-US"/>
        </a:p>
      </dgm:t>
    </dgm:pt>
    <dgm:pt modelId="{8335D0E2-9051-45ED-A07E-A1FD837A2BBA}" type="pres">
      <dgm:prSet presAssocID="{3A7D9562-1553-427C-8BD8-4681C83AC684}" presName="root" presStyleCnt="0">
        <dgm:presLayoutVars>
          <dgm:dir/>
          <dgm:resizeHandles val="exact"/>
        </dgm:presLayoutVars>
      </dgm:prSet>
      <dgm:spPr/>
    </dgm:pt>
    <dgm:pt modelId="{A0153A4B-4E76-446A-BF04-DBFCC19FFC3D}" type="pres">
      <dgm:prSet presAssocID="{D5B1176D-E6C1-431A-819A-09C647F4EE63}" presName="compNode" presStyleCnt="0"/>
      <dgm:spPr/>
    </dgm:pt>
    <dgm:pt modelId="{2A153504-18DC-4709-9F28-36CA9DA88089}" type="pres">
      <dgm:prSet presAssocID="{D5B1176D-E6C1-431A-819A-09C647F4EE63}" presName="bgRect" presStyleLbl="bgShp" presStyleIdx="0" presStyleCnt="2"/>
      <dgm:spPr/>
    </dgm:pt>
    <dgm:pt modelId="{72328915-B88F-49F0-8203-13FCFA19696A}" type="pres">
      <dgm:prSet presAssocID="{D5B1176D-E6C1-431A-819A-09C647F4EE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71DBC88-387B-49B0-ADE3-6564F083D6D4}" type="pres">
      <dgm:prSet presAssocID="{D5B1176D-E6C1-431A-819A-09C647F4EE63}" presName="spaceRect" presStyleCnt="0"/>
      <dgm:spPr/>
    </dgm:pt>
    <dgm:pt modelId="{19A2648F-CB04-4843-A217-1B8416B5ADBC}" type="pres">
      <dgm:prSet presAssocID="{D5B1176D-E6C1-431A-819A-09C647F4EE63}" presName="parTx" presStyleLbl="revTx" presStyleIdx="0" presStyleCnt="2">
        <dgm:presLayoutVars>
          <dgm:chMax val="0"/>
          <dgm:chPref val="0"/>
        </dgm:presLayoutVars>
      </dgm:prSet>
      <dgm:spPr/>
    </dgm:pt>
    <dgm:pt modelId="{C55FAE06-4EB1-469A-9178-BB0C806BBD7C}" type="pres">
      <dgm:prSet presAssocID="{7073DFFC-02E6-4F7C-A0B1-7E837921C778}" presName="sibTrans" presStyleCnt="0"/>
      <dgm:spPr/>
    </dgm:pt>
    <dgm:pt modelId="{184DACA7-EF6C-41BF-9661-F2FDB5041B60}" type="pres">
      <dgm:prSet presAssocID="{4460CDB6-FE53-4682-9152-F53B6DD92DAE}" presName="compNode" presStyleCnt="0"/>
      <dgm:spPr/>
    </dgm:pt>
    <dgm:pt modelId="{84B122CF-EEF8-49D2-8A29-7079BFE747DF}" type="pres">
      <dgm:prSet presAssocID="{4460CDB6-FE53-4682-9152-F53B6DD92DAE}" presName="bgRect" presStyleLbl="bgShp" presStyleIdx="1" presStyleCnt="2"/>
      <dgm:spPr/>
    </dgm:pt>
    <dgm:pt modelId="{6137F0DA-94F2-42F3-995D-0479043336B3}" type="pres">
      <dgm:prSet presAssocID="{4460CDB6-FE53-4682-9152-F53B6DD92D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682459A-5423-4B9F-9B21-2EEFC4ABD89F}" type="pres">
      <dgm:prSet presAssocID="{4460CDB6-FE53-4682-9152-F53B6DD92DAE}" presName="spaceRect" presStyleCnt="0"/>
      <dgm:spPr/>
    </dgm:pt>
    <dgm:pt modelId="{F02181D7-7444-4293-B9F8-90862A9BE8CC}" type="pres">
      <dgm:prSet presAssocID="{4460CDB6-FE53-4682-9152-F53B6DD92DAE}" presName="parTx" presStyleLbl="revTx" presStyleIdx="1" presStyleCnt="2">
        <dgm:presLayoutVars>
          <dgm:chMax val="0"/>
          <dgm:chPref val="0"/>
        </dgm:presLayoutVars>
      </dgm:prSet>
      <dgm:spPr/>
    </dgm:pt>
  </dgm:ptLst>
  <dgm:cxnLst>
    <dgm:cxn modelId="{187E1922-8DB3-4B9E-85EC-C8CA024B03BA}" type="presOf" srcId="{3A7D9562-1553-427C-8BD8-4681C83AC684}" destId="{8335D0E2-9051-45ED-A07E-A1FD837A2BBA}" srcOrd="0" destOrd="0" presId="urn:microsoft.com/office/officeart/2018/2/layout/IconVerticalSolidList"/>
    <dgm:cxn modelId="{A5092552-935C-4F31-9A61-E575D203B265}" type="presOf" srcId="{D5B1176D-E6C1-431A-819A-09C647F4EE63}" destId="{19A2648F-CB04-4843-A217-1B8416B5ADBC}" srcOrd="0" destOrd="0" presId="urn:microsoft.com/office/officeart/2018/2/layout/IconVerticalSolidList"/>
    <dgm:cxn modelId="{C8C61E7B-099B-432C-969A-48BFEAB62EF5}" srcId="{3A7D9562-1553-427C-8BD8-4681C83AC684}" destId="{D5B1176D-E6C1-431A-819A-09C647F4EE63}" srcOrd="0" destOrd="0" parTransId="{1AAAC595-C33F-4729-B5B7-EFA3C9EB7783}" sibTransId="{7073DFFC-02E6-4F7C-A0B1-7E837921C778}"/>
    <dgm:cxn modelId="{113BB5E5-176A-4F72-A80F-B3FD9DDBCB3D}" type="presOf" srcId="{4460CDB6-FE53-4682-9152-F53B6DD92DAE}" destId="{F02181D7-7444-4293-B9F8-90862A9BE8CC}" srcOrd="0" destOrd="0" presId="urn:microsoft.com/office/officeart/2018/2/layout/IconVerticalSolidList"/>
    <dgm:cxn modelId="{7D714CFE-0957-47CD-9A78-063CD2895EB2}" srcId="{3A7D9562-1553-427C-8BD8-4681C83AC684}" destId="{4460CDB6-FE53-4682-9152-F53B6DD92DAE}" srcOrd="1" destOrd="0" parTransId="{774C0BAC-9146-4355-8C21-1E4B6B2FDF26}" sibTransId="{1AD6A031-2C70-4EFD-8ADF-D2D562EB58FE}"/>
    <dgm:cxn modelId="{D8AF7639-3F8F-4EC3-A808-ED1D5E58A9A2}" type="presParOf" srcId="{8335D0E2-9051-45ED-A07E-A1FD837A2BBA}" destId="{A0153A4B-4E76-446A-BF04-DBFCC19FFC3D}" srcOrd="0" destOrd="0" presId="urn:microsoft.com/office/officeart/2018/2/layout/IconVerticalSolidList"/>
    <dgm:cxn modelId="{6E46DF9B-767C-4A7A-99C5-1A6E6CD8685A}" type="presParOf" srcId="{A0153A4B-4E76-446A-BF04-DBFCC19FFC3D}" destId="{2A153504-18DC-4709-9F28-36CA9DA88089}" srcOrd="0" destOrd="0" presId="urn:microsoft.com/office/officeart/2018/2/layout/IconVerticalSolidList"/>
    <dgm:cxn modelId="{C85B2392-D5AE-45BD-B666-54C8EB027703}" type="presParOf" srcId="{A0153A4B-4E76-446A-BF04-DBFCC19FFC3D}" destId="{72328915-B88F-49F0-8203-13FCFA19696A}" srcOrd="1" destOrd="0" presId="urn:microsoft.com/office/officeart/2018/2/layout/IconVerticalSolidList"/>
    <dgm:cxn modelId="{A31EF41E-B524-4940-B551-684462467234}" type="presParOf" srcId="{A0153A4B-4E76-446A-BF04-DBFCC19FFC3D}" destId="{971DBC88-387B-49B0-ADE3-6564F083D6D4}" srcOrd="2" destOrd="0" presId="urn:microsoft.com/office/officeart/2018/2/layout/IconVerticalSolidList"/>
    <dgm:cxn modelId="{B10AD132-47DD-4CB4-8B41-3BA57B358487}" type="presParOf" srcId="{A0153A4B-4E76-446A-BF04-DBFCC19FFC3D}" destId="{19A2648F-CB04-4843-A217-1B8416B5ADBC}" srcOrd="3" destOrd="0" presId="urn:microsoft.com/office/officeart/2018/2/layout/IconVerticalSolidList"/>
    <dgm:cxn modelId="{84FA869B-6262-4E8B-B70E-BB43A1779B3F}" type="presParOf" srcId="{8335D0E2-9051-45ED-A07E-A1FD837A2BBA}" destId="{C55FAE06-4EB1-469A-9178-BB0C806BBD7C}" srcOrd="1" destOrd="0" presId="urn:microsoft.com/office/officeart/2018/2/layout/IconVerticalSolidList"/>
    <dgm:cxn modelId="{A4C8E708-F1D2-46E6-AB47-CF6AA459974A}" type="presParOf" srcId="{8335D0E2-9051-45ED-A07E-A1FD837A2BBA}" destId="{184DACA7-EF6C-41BF-9661-F2FDB5041B60}" srcOrd="2" destOrd="0" presId="urn:microsoft.com/office/officeart/2018/2/layout/IconVerticalSolidList"/>
    <dgm:cxn modelId="{23C78E35-2164-4B58-BE4E-2DBA47F824BC}" type="presParOf" srcId="{184DACA7-EF6C-41BF-9661-F2FDB5041B60}" destId="{84B122CF-EEF8-49D2-8A29-7079BFE747DF}" srcOrd="0" destOrd="0" presId="urn:microsoft.com/office/officeart/2018/2/layout/IconVerticalSolidList"/>
    <dgm:cxn modelId="{3280209B-ED29-4EB3-B74D-3B9CD51CC766}" type="presParOf" srcId="{184DACA7-EF6C-41BF-9661-F2FDB5041B60}" destId="{6137F0DA-94F2-42F3-995D-0479043336B3}" srcOrd="1" destOrd="0" presId="urn:microsoft.com/office/officeart/2018/2/layout/IconVerticalSolidList"/>
    <dgm:cxn modelId="{C9C4D2FE-7EEC-4D35-9931-02DFC07EEDE3}" type="presParOf" srcId="{184DACA7-EF6C-41BF-9661-F2FDB5041B60}" destId="{0682459A-5423-4B9F-9B21-2EEFC4ABD89F}" srcOrd="2" destOrd="0" presId="urn:microsoft.com/office/officeart/2018/2/layout/IconVerticalSolidList"/>
    <dgm:cxn modelId="{57DC5551-2704-4931-B09C-EBE6C051A674}" type="presParOf" srcId="{184DACA7-EF6C-41BF-9661-F2FDB5041B60}" destId="{F02181D7-7444-4293-B9F8-90862A9BE8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2BD520-3A5C-4560-B487-3458BA6A7EF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F7DE44-D3AE-4688-824C-FF5B977B7194}">
      <dgm:prSet/>
      <dgm:spPr/>
      <dgm:t>
        <a:bodyPr/>
        <a:lstStyle/>
        <a:p>
          <a:r>
            <a:rPr lang="en-CA" b="0" i="0"/>
            <a:t>Regression testing –Manual and automation both. We need to verify CE rates with model scenario rates</a:t>
          </a:r>
          <a:endParaRPr lang="en-US"/>
        </a:p>
      </dgm:t>
    </dgm:pt>
    <dgm:pt modelId="{87755874-FE1D-4DA5-937A-9689487FB6A4}" type="parTrans" cxnId="{B008202C-5900-4829-8395-C8913D09BC9E}">
      <dgm:prSet/>
      <dgm:spPr/>
      <dgm:t>
        <a:bodyPr/>
        <a:lstStyle/>
        <a:p>
          <a:endParaRPr lang="en-US"/>
        </a:p>
      </dgm:t>
    </dgm:pt>
    <dgm:pt modelId="{0243571E-B46B-4426-A014-E04F323DB68D}" type="sibTrans" cxnId="{B008202C-5900-4829-8395-C8913D09BC9E}">
      <dgm:prSet/>
      <dgm:spPr/>
      <dgm:t>
        <a:bodyPr/>
        <a:lstStyle/>
        <a:p>
          <a:endParaRPr lang="en-US"/>
        </a:p>
      </dgm:t>
    </dgm:pt>
    <dgm:pt modelId="{C95C609E-7149-4FA2-9ED8-F656585B8187}">
      <dgm:prSet/>
      <dgm:spPr/>
      <dgm:t>
        <a:bodyPr/>
        <a:lstStyle/>
        <a:p>
          <a:r>
            <a:rPr lang="en-CA" b="0" i="0"/>
            <a:t>Performance testing for CE Services</a:t>
          </a:r>
          <a:endParaRPr lang="en-US"/>
        </a:p>
      </dgm:t>
    </dgm:pt>
    <dgm:pt modelId="{CE4786B5-0986-4DD5-8583-89E2AE15A182}" type="parTrans" cxnId="{67AA1149-14CD-4538-B664-FDC29EEDA5D9}">
      <dgm:prSet/>
      <dgm:spPr/>
      <dgm:t>
        <a:bodyPr/>
        <a:lstStyle/>
        <a:p>
          <a:endParaRPr lang="en-US"/>
        </a:p>
      </dgm:t>
    </dgm:pt>
    <dgm:pt modelId="{C067D229-5D7E-4DEB-8417-4C3B78495751}" type="sibTrans" cxnId="{67AA1149-14CD-4538-B664-FDC29EEDA5D9}">
      <dgm:prSet/>
      <dgm:spPr/>
      <dgm:t>
        <a:bodyPr/>
        <a:lstStyle/>
        <a:p>
          <a:endParaRPr lang="en-US"/>
        </a:p>
      </dgm:t>
    </dgm:pt>
    <dgm:pt modelId="{A3C9C161-5F94-4306-A7A6-AF7D2620350D}">
      <dgm:prSet/>
      <dgm:spPr/>
      <dgm:t>
        <a:bodyPr/>
        <a:lstStyle/>
        <a:p>
          <a:r>
            <a:rPr lang="en-CA" b="0" i="0"/>
            <a:t>Functional testing </a:t>
          </a:r>
          <a:endParaRPr lang="en-US"/>
        </a:p>
      </dgm:t>
    </dgm:pt>
    <dgm:pt modelId="{49E6C6B2-F7C6-44A7-86FF-F327AD51E59C}" type="parTrans" cxnId="{2B1E4DF3-BF84-43BF-B5C1-A5A0ACDA489E}">
      <dgm:prSet/>
      <dgm:spPr/>
      <dgm:t>
        <a:bodyPr/>
        <a:lstStyle/>
        <a:p>
          <a:endParaRPr lang="en-US"/>
        </a:p>
      </dgm:t>
    </dgm:pt>
    <dgm:pt modelId="{BE628348-7294-4A7C-80FB-3DBA06164BBC}" type="sibTrans" cxnId="{2B1E4DF3-BF84-43BF-B5C1-A5A0ACDA489E}">
      <dgm:prSet/>
      <dgm:spPr/>
      <dgm:t>
        <a:bodyPr/>
        <a:lstStyle/>
        <a:p>
          <a:endParaRPr lang="en-US"/>
        </a:p>
      </dgm:t>
    </dgm:pt>
    <dgm:pt modelId="{6E01E4F0-CBE9-4266-B67B-343900AF0976}">
      <dgm:prSet/>
      <dgm:spPr/>
      <dgm:t>
        <a:bodyPr/>
        <a:lstStyle/>
        <a:p>
          <a:r>
            <a:rPr lang="en-CA" b="0" i="0"/>
            <a:t>UI Testing</a:t>
          </a:r>
          <a:endParaRPr lang="en-US"/>
        </a:p>
      </dgm:t>
    </dgm:pt>
    <dgm:pt modelId="{9D6B7D5D-E7D2-4681-87F9-4D0FC4389C26}" type="parTrans" cxnId="{D0E08866-0E42-439C-8B7E-7A4038C691EB}">
      <dgm:prSet/>
      <dgm:spPr/>
      <dgm:t>
        <a:bodyPr/>
        <a:lstStyle/>
        <a:p>
          <a:endParaRPr lang="en-US"/>
        </a:p>
      </dgm:t>
    </dgm:pt>
    <dgm:pt modelId="{993077BF-15B1-4231-BB62-DAC0F5C39023}" type="sibTrans" cxnId="{D0E08866-0E42-439C-8B7E-7A4038C691EB}">
      <dgm:prSet/>
      <dgm:spPr/>
      <dgm:t>
        <a:bodyPr/>
        <a:lstStyle/>
        <a:p>
          <a:endParaRPr lang="en-US"/>
        </a:p>
      </dgm:t>
    </dgm:pt>
    <dgm:pt modelId="{4D21C9D2-CFC0-4263-9743-85AF364F064E}" type="pres">
      <dgm:prSet presAssocID="{152BD520-3A5C-4560-B487-3458BA6A7EFB}" presName="root" presStyleCnt="0">
        <dgm:presLayoutVars>
          <dgm:dir/>
          <dgm:resizeHandles val="exact"/>
        </dgm:presLayoutVars>
      </dgm:prSet>
      <dgm:spPr/>
    </dgm:pt>
    <dgm:pt modelId="{DCAA39A2-BF69-4744-8F40-93882D371454}" type="pres">
      <dgm:prSet presAssocID="{34F7DE44-D3AE-4688-824C-FF5B977B7194}" presName="compNode" presStyleCnt="0"/>
      <dgm:spPr/>
    </dgm:pt>
    <dgm:pt modelId="{E6B1C782-DCF1-4C2A-9F59-44E4DA6F6AED}" type="pres">
      <dgm:prSet presAssocID="{34F7DE44-D3AE-4688-824C-FF5B977B7194}" presName="bgRect" presStyleLbl="bgShp" presStyleIdx="0" presStyleCnt="4"/>
      <dgm:spPr/>
    </dgm:pt>
    <dgm:pt modelId="{CDA14A43-23AF-43D3-932A-8448BC2E7633}" type="pres">
      <dgm:prSet presAssocID="{34F7DE44-D3AE-4688-824C-FF5B977B71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32D3401-0691-4206-A4AD-BEAB96CF9825}" type="pres">
      <dgm:prSet presAssocID="{34F7DE44-D3AE-4688-824C-FF5B977B7194}" presName="spaceRect" presStyleCnt="0"/>
      <dgm:spPr/>
    </dgm:pt>
    <dgm:pt modelId="{3799DD24-F10A-4C19-93D9-51AE435AE675}" type="pres">
      <dgm:prSet presAssocID="{34F7DE44-D3AE-4688-824C-FF5B977B7194}" presName="parTx" presStyleLbl="revTx" presStyleIdx="0" presStyleCnt="4">
        <dgm:presLayoutVars>
          <dgm:chMax val="0"/>
          <dgm:chPref val="0"/>
        </dgm:presLayoutVars>
      </dgm:prSet>
      <dgm:spPr/>
    </dgm:pt>
    <dgm:pt modelId="{C75D0933-05CB-430A-9AA2-0C766B2C65A1}" type="pres">
      <dgm:prSet presAssocID="{0243571E-B46B-4426-A014-E04F323DB68D}" presName="sibTrans" presStyleCnt="0"/>
      <dgm:spPr/>
    </dgm:pt>
    <dgm:pt modelId="{8311ABC8-42A8-4582-86B3-D4350DA6CE42}" type="pres">
      <dgm:prSet presAssocID="{C95C609E-7149-4FA2-9ED8-F656585B8187}" presName="compNode" presStyleCnt="0"/>
      <dgm:spPr/>
    </dgm:pt>
    <dgm:pt modelId="{3CFC59B5-3B40-4941-8D60-2ACA3E9B744A}" type="pres">
      <dgm:prSet presAssocID="{C95C609E-7149-4FA2-9ED8-F656585B8187}" presName="bgRect" presStyleLbl="bgShp" presStyleIdx="1" presStyleCnt="4"/>
      <dgm:spPr/>
    </dgm:pt>
    <dgm:pt modelId="{3E52E228-06BD-4ED1-9F54-776372559BA1}" type="pres">
      <dgm:prSet presAssocID="{C95C609E-7149-4FA2-9ED8-F656585B81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2D5B75E-4936-4786-8D44-CED315D704AF}" type="pres">
      <dgm:prSet presAssocID="{C95C609E-7149-4FA2-9ED8-F656585B8187}" presName="spaceRect" presStyleCnt="0"/>
      <dgm:spPr/>
    </dgm:pt>
    <dgm:pt modelId="{0062935D-03AD-4442-AE4D-79B6A9C53D36}" type="pres">
      <dgm:prSet presAssocID="{C95C609E-7149-4FA2-9ED8-F656585B8187}" presName="parTx" presStyleLbl="revTx" presStyleIdx="1" presStyleCnt="4">
        <dgm:presLayoutVars>
          <dgm:chMax val="0"/>
          <dgm:chPref val="0"/>
        </dgm:presLayoutVars>
      </dgm:prSet>
      <dgm:spPr/>
    </dgm:pt>
    <dgm:pt modelId="{04226C4C-4B7D-4188-AA37-A3EEFEB625C5}" type="pres">
      <dgm:prSet presAssocID="{C067D229-5D7E-4DEB-8417-4C3B78495751}" presName="sibTrans" presStyleCnt="0"/>
      <dgm:spPr/>
    </dgm:pt>
    <dgm:pt modelId="{177E367A-FC79-4AF3-B39E-C0E01936C5CF}" type="pres">
      <dgm:prSet presAssocID="{A3C9C161-5F94-4306-A7A6-AF7D2620350D}" presName="compNode" presStyleCnt="0"/>
      <dgm:spPr/>
    </dgm:pt>
    <dgm:pt modelId="{FF82781D-81B8-4ED1-AF59-2DF8F51FAD16}" type="pres">
      <dgm:prSet presAssocID="{A3C9C161-5F94-4306-A7A6-AF7D2620350D}" presName="bgRect" presStyleLbl="bgShp" presStyleIdx="2" presStyleCnt="4"/>
      <dgm:spPr/>
    </dgm:pt>
    <dgm:pt modelId="{00B08473-ED65-4B1A-B8CD-2535B2DF8F58}" type="pres">
      <dgm:prSet presAssocID="{A3C9C161-5F94-4306-A7A6-AF7D262035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01FF5B7-957D-4B35-B4BC-9BD1565897AE}" type="pres">
      <dgm:prSet presAssocID="{A3C9C161-5F94-4306-A7A6-AF7D2620350D}" presName="spaceRect" presStyleCnt="0"/>
      <dgm:spPr/>
    </dgm:pt>
    <dgm:pt modelId="{3738BB3F-BCEB-4F43-AE6F-956604F4F2D9}" type="pres">
      <dgm:prSet presAssocID="{A3C9C161-5F94-4306-A7A6-AF7D2620350D}" presName="parTx" presStyleLbl="revTx" presStyleIdx="2" presStyleCnt="4">
        <dgm:presLayoutVars>
          <dgm:chMax val="0"/>
          <dgm:chPref val="0"/>
        </dgm:presLayoutVars>
      </dgm:prSet>
      <dgm:spPr/>
    </dgm:pt>
    <dgm:pt modelId="{645F1816-FE8C-4741-8672-928FB20D1269}" type="pres">
      <dgm:prSet presAssocID="{BE628348-7294-4A7C-80FB-3DBA06164BBC}" presName="sibTrans" presStyleCnt="0"/>
      <dgm:spPr/>
    </dgm:pt>
    <dgm:pt modelId="{AFF15E7B-3A52-4749-BB94-199F46713C7F}" type="pres">
      <dgm:prSet presAssocID="{6E01E4F0-CBE9-4266-B67B-343900AF0976}" presName="compNode" presStyleCnt="0"/>
      <dgm:spPr/>
    </dgm:pt>
    <dgm:pt modelId="{34ECD28E-EAA9-41C2-972F-43B2B7442B2C}" type="pres">
      <dgm:prSet presAssocID="{6E01E4F0-CBE9-4266-B67B-343900AF0976}" presName="bgRect" presStyleLbl="bgShp" presStyleIdx="3" presStyleCnt="4"/>
      <dgm:spPr/>
    </dgm:pt>
    <dgm:pt modelId="{62CEB128-3CF8-4D52-9551-154B35608247}" type="pres">
      <dgm:prSet presAssocID="{6E01E4F0-CBE9-4266-B67B-343900AF09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4C78A5B9-1EF9-48AA-A653-3890AFB51710}" type="pres">
      <dgm:prSet presAssocID="{6E01E4F0-CBE9-4266-B67B-343900AF0976}" presName="spaceRect" presStyleCnt="0"/>
      <dgm:spPr/>
    </dgm:pt>
    <dgm:pt modelId="{91267467-83A9-4EBA-8E7C-A118E6E9B25D}" type="pres">
      <dgm:prSet presAssocID="{6E01E4F0-CBE9-4266-B67B-343900AF0976}" presName="parTx" presStyleLbl="revTx" presStyleIdx="3" presStyleCnt="4">
        <dgm:presLayoutVars>
          <dgm:chMax val="0"/>
          <dgm:chPref val="0"/>
        </dgm:presLayoutVars>
      </dgm:prSet>
      <dgm:spPr/>
    </dgm:pt>
  </dgm:ptLst>
  <dgm:cxnLst>
    <dgm:cxn modelId="{7A8D8F0C-F881-4C68-B44C-B2591F103D3E}" type="presOf" srcId="{34F7DE44-D3AE-4688-824C-FF5B977B7194}" destId="{3799DD24-F10A-4C19-93D9-51AE435AE675}" srcOrd="0" destOrd="0" presId="urn:microsoft.com/office/officeart/2018/2/layout/IconVerticalSolidList"/>
    <dgm:cxn modelId="{3F083D0E-8609-4F04-811A-37C4710CEA2C}" type="presOf" srcId="{152BD520-3A5C-4560-B487-3458BA6A7EFB}" destId="{4D21C9D2-CFC0-4263-9743-85AF364F064E}" srcOrd="0" destOrd="0" presId="urn:microsoft.com/office/officeart/2018/2/layout/IconVerticalSolidList"/>
    <dgm:cxn modelId="{B008202C-5900-4829-8395-C8913D09BC9E}" srcId="{152BD520-3A5C-4560-B487-3458BA6A7EFB}" destId="{34F7DE44-D3AE-4688-824C-FF5B977B7194}" srcOrd="0" destOrd="0" parTransId="{87755874-FE1D-4DA5-937A-9689487FB6A4}" sibTransId="{0243571E-B46B-4426-A014-E04F323DB68D}"/>
    <dgm:cxn modelId="{CBB4492D-FE10-4935-A97A-AB47B9E9E5B0}" type="presOf" srcId="{C95C609E-7149-4FA2-9ED8-F656585B8187}" destId="{0062935D-03AD-4442-AE4D-79B6A9C53D36}" srcOrd="0" destOrd="0" presId="urn:microsoft.com/office/officeart/2018/2/layout/IconVerticalSolidList"/>
    <dgm:cxn modelId="{D0E08866-0E42-439C-8B7E-7A4038C691EB}" srcId="{152BD520-3A5C-4560-B487-3458BA6A7EFB}" destId="{6E01E4F0-CBE9-4266-B67B-343900AF0976}" srcOrd="3" destOrd="0" parTransId="{9D6B7D5D-E7D2-4681-87F9-4D0FC4389C26}" sibTransId="{993077BF-15B1-4231-BB62-DAC0F5C39023}"/>
    <dgm:cxn modelId="{67AA1149-14CD-4538-B664-FDC29EEDA5D9}" srcId="{152BD520-3A5C-4560-B487-3458BA6A7EFB}" destId="{C95C609E-7149-4FA2-9ED8-F656585B8187}" srcOrd="1" destOrd="0" parTransId="{CE4786B5-0986-4DD5-8583-89E2AE15A182}" sibTransId="{C067D229-5D7E-4DEB-8417-4C3B78495751}"/>
    <dgm:cxn modelId="{8B4A8CCE-AEDA-495C-B2A7-FC5BB5C52C7A}" type="presOf" srcId="{A3C9C161-5F94-4306-A7A6-AF7D2620350D}" destId="{3738BB3F-BCEB-4F43-AE6F-956604F4F2D9}" srcOrd="0" destOrd="0" presId="urn:microsoft.com/office/officeart/2018/2/layout/IconVerticalSolidList"/>
    <dgm:cxn modelId="{2B1E4DF3-BF84-43BF-B5C1-A5A0ACDA489E}" srcId="{152BD520-3A5C-4560-B487-3458BA6A7EFB}" destId="{A3C9C161-5F94-4306-A7A6-AF7D2620350D}" srcOrd="2" destOrd="0" parTransId="{49E6C6B2-F7C6-44A7-86FF-F327AD51E59C}" sibTransId="{BE628348-7294-4A7C-80FB-3DBA06164BBC}"/>
    <dgm:cxn modelId="{AA8D5FFD-EFD6-4988-BAE9-82648D6DA55B}" type="presOf" srcId="{6E01E4F0-CBE9-4266-B67B-343900AF0976}" destId="{91267467-83A9-4EBA-8E7C-A118E6E9B25D}" srcOrd="0" destOrd="0" presId="urn:microsoft.com/office/officeart/2018/2/layout/IconVerticalSolidList"/>
    <dgm:cxn modelId="{90EC7310-DA04-483B-9170-ED8CFC7DCEA1}" type="presParOf" srcId="{4D21C9D2-CFC0-4263-9743-85AF364F064E}" destId="{DCAA39A2-BF69-4744-8F40-93882D371454}" srcOrd="0" destOrd="0" presId="urn:microsoft.com/office/officeart/2018/2/layout/IconVerticalSolidList"/>
    <dgm:cxn modelId="{E7ECA42E-6D2C-45C6-81FE-613600BE5C65}" type="presParOf" srcId="{DCAA39A2-BF69-4744-8F40-93882D371454}" destId="{E6B1C782-DCF1-4C2A-9F59-44E4DA6F6AED}" srcOrd="0" destOrd="0" presId="urn:microsoft.com/office/officeart/2018/2/layout/IconVerticalSolidList"/>
    <dgm:cxn modelId="{B1A107D9-DCA9-423A-B947-79CE58EA79A4}" type="presParOf" srcId="{DCAA39A2-BF69-4744-8F40-93882D371454}" destId="{CDA14A43-23AF-43D3-932A-8448BC2E7633}" srcOrd="1" destOrd="0" presId="urn:microsoft.com/office/officeart/2018/2/layout/IconVerticalSolidList"/>
    <dgm:cxn modelId="{2ADC348A-3031-47A9-83C0-62F08F330686}" type="presParOf" srcId="{DCAA39A2-BF69-4744-8F40-93882D371454}" destId="{B32D3401-0691-4206-A4AD-BEAB96CF9825}" srcOrd="2" destOrd="0" presId="urn:microsoft.com/office/officeart/2018/2/layout/IconVerticalSolidList"/>
    <dgm:cxn modelId="{05EBB239-3EAE-4983-A009-CD27A4FB5AF3}" type="presParOf" srcId="{DCAA39A2-BF69-4744-8F40-93882D371454}" destId="{3799DD24-F10A-4C19-93D9-51AE435AE675}" srcOrd="3" destOrd="0" presId="urn:microsoft.com/office/officeart/2018/2/layout/IconVerticalSolidList"/>
    <dgm:cxn modelId="{51F2A379-DF9B-494F-A27D-1FB38AC514C5}" type="presParOf" srcId="{4D21C9D2-CFC0-4263-9743-85AF364F064E}" destId="{C75D0933-05CB-430A-9AA2-0C766B2C65A1}" srcOrd="1" destOrd="0" presId="urn:microsoft.com/office/officeart/2018/2/layout/IconVerticalSolidList"/>
    <dgm:cxn modelId="{3B5DEF27-38B2-4B99-B685-2EA459B9945E}" type="presParOf" srcId="{4D21C9D2-CFC0-4263-9743-85AF364F064E}" destId="{8311ABC8-42A8-4582-86B3-D4350DA6CE42}" srcOrd="2" destOrd="0" presId="urn:microsoft.com/office/officeart/2018/2/layout/IconVerticalSolidList"/>
    <dgm:cxn modelId="{329BECF0-AF6C-430B-9CDA-C88591E6B540}" type="presParOf" srcId="{8311ABC8-42A8-4582-86B3-D4350DA6CE42}" destId="{3CFC59B5-3B40-4941-8D60-2ACA3E9B744A}" srcOrd="0" destOrd="0" presId="urn:microsoft.com/office/officeart/2018/2/layout/IconVerticalSolidList"/>
    <dgm:cxn modelId="{E56FC20C-706F-4242-921E-D31423FBC776}" type="presParOf" srcId="{8311ABC8-42A8-4582-86B3-D4350DA6CE42}" destId="{3E52E228-06BD-4ED1-9F54-776372559BA1}" srcOrd="1" destOrd="0" presId="urn:microsoft.com/office/officeart/2018/2/layout/IconVerticalSolidList"/>
    <dgm:cxn modelId="{0965EC76-1451-436E-9F6A-5BE3578A2105}" type="presParOf" srcId="{8311ABC8-42A8-4582-86B3-D4350DA6CE42}" destId="{52D5B75E-4936-4786-8D44-CED315D704AF}" srcOrd="2" destOrd="0" presId="urn:microsoft.com/office/officeart/2018/2/layout/IconVerticalSolidList"/>
    <dgm:cxn modelId="{01DC9246-F457-4E90-99EC-39B37778A99D}" type="presParOf" srcId="{8311ABC8-42A8-4582-86B3-D4350DA6CE42}" destId="{0062935D-03AD-4442-AE4D-79B6A9C53D36}" srcOrd="3" destOrd="0" presId="urn:microsoft.com/office/officeart/2018/2/layout/IconVerticalSolidList"/>
    <dgm:cxn modelId="{8D5A581B-598B-4C42-B046-DFF1D753D335}" type="presParOf" srcId="{4D21C9D2-CFC0-4263-9743-85AF364F064E}" destId="{04226C4C-4B7D-4188-AA37-A3EEFEB625C5}" srcOrd="3" destOrd="0" presId="urn:microsoft.com/office/officeart/2018/2/layout/IconVerticalSolidList"/>
    <dgm:cxn modelId="{85C5F9CD-1BA8-4E18-AF05-64A0CFC11C2B}" type="presParOf" srcId="{4D21C9D2-CFC0-4263-9743-85AF364F064E}" destId="{177E367A-FC79-4AF3-B39E-C0E01936C5CF}" srcOrd="4" destOrd="0" presId="urn:microsoft.com/office/officeart/2018/2/layout/IconVerticalSolidList"/>
    <dgm:cxn modelId="{3B9BD02C-500D-4CA1-8D3B-79FF31207E75}" type="presParOf" srcId="{177E367A-FC79-4AF3-B39E-C0E01936C5CF}" destId="{FF82781D-81B8-4ED1-AF59-2DF8F51FAD16}" srcOrd="0" destOrd="0" presId="urn:microsoft.com/office/officeart/2018/2/layout/IconVerticalSolidList"/>
    <dgm:cxn modelId="{F8505C96-ACD3-482F-A91C-EDDBB7942BE2}" type="presParOf" srcId="{177E367A-FC79-4AF3-B39E-C0E01936C5CF}" destId="{00B08473-ED65-4B1A-B8CD-2535B2DF8F58}" srcOrd="1" destOrd="0" presId="urn:microsoft.com/office/officeart/2018/2/layout/IconVerticalSolidList"/>
    <dgm:cxn modelId="{95067A83-A316-4BB7-B46C-7F201CE07F51}" type="presParOf" srcId="{177E367A-FC79-4AF3-B39E-C0E01936C5CF}" destId="{001FF5B7-957D-4B35-B4BC-9BD1565897AE}" srcOrd="2" destOrd="0" presId="urn:microsoft.com/office/officeart/2018/2/layout/IconVerticalSolidList"/>
    <dgm:cxn modelId="{D02918F8-560E-4A75-BF28-5870E9A9B8F7}" type="presParOf" srcId="{177E367A-FC79-4AF3-B39E-C0E01936C5CF}" destId="{3738BB3F-BCEB-4F43-AE6F-956604F4F2D9}" srcOrd="3" destOrd="0" presId="urn:microsoft.com/office/officeart/2018/2/layout/IconVerticalSolidList"/>
    <dgm:cxn modelId="{C558D407-2770-4B15-B8B6-1B53123A8DB6}" type="presParOf" srcId="{4D21C9D2-CFC0-4263-9743-85AF364F064E}" destId="{645F1816-FE8C-4741-8672-928FB20D1269}" srcOrd="5" destOrd="0" presId="urn:microsoft.com/office/officeart/2018/2/layout/IconVerticalSolidList"/>
    <dgm:cxn modelId="{E088FB7A-8401-436F-9391-C5CD5E397F44}" type="presParOf" srcId="{4D21C9D2-CFC0-4263-9743-85AF364F064E}" destId="{AFF15E7B-3A52-4749-BB94-199F46713C7F}" srcOrd="6" destOrd="0" presId="urn:microsoft.com/office/officeart/2018/2/layout/IconVerticalSolidList"/>
    <dgm:cxn modelId="{B179A42C-0587-4774-BF0D-106064279BE7}" type="presParOf" srcId="{AFF15E7B-3A52-4749-BB94-199F46713C7F}" destId="{34ECD28E-EAA9-41C2-972F-43B2B7442B2C}" srcOrd="0" destOrd="0" presId="urn:microsoft.com/office/officeart/2018/2/layout/IconVerticalSolidList"/>
    <dgm:cxn modelId="{3D47AE8E-5A18-44A1-8639-C98A9D437D3F}" type="presParOf" srcId="{AFF15E7B-3A52-4749-BB94-199F46713C7F}" destId="{62CEB128-3CF8-4D52-9551-154B35608247}" srcOrd="1" destOrd="0" presId="urn:microsoft.com/office/officeart/2018/2/layout/IconVerticalSolidList"/>
    <dgm:cxn modelId="{99F1D89D-D052-42B6-A46A-059DFCB53CA8}" type="presParOf" srcId="{AFF15E7B-3A52-4749-BB94-199F46713C7F}" destId="{4C78A5B9-1EF9-48AA-A653-3890AFB51710}" srcOrd="2" destOrd="0" presId="urn:microsoft.com/office/officeart/2018/2/layout/IconVerticalSolidList"/>
    <dgm:cxn modelId="{AD125FD6-4A89-40C8-A421-B80A8DE88963}" type="presParOf" srcId="{AFF15E7B-3A52-4749-BB94-199F46713C7F}" destId="{91267467-83A9-4EBA-8E7C-A118E6E9B2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22B70-6711-44C4-AE53-7C9EFB3CD0F0}">
      <dsp:nvSpPr>
        <dsp:cNvPr id="0" name=""/>
        <dsp:cNvSpPr/>
      </dsp:nvSpPr>
      <dsp:spPr>
        <a:xfrm>
          <a:off x="0" y="3729"/>
          <a:ext cx="5614987" cy="7943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CE0C0-846E-4C27-8D14-1649D8CE30E6}">
      <dsp:nvSpPr>
        <dsp:cNvPr id="0" name=""/>
        <dsp:cNvSpPr/>
      </dsp:nvSpPr>
      <dsp:spPr>
        <a:xfrm>
          <a:off x="240293" y="182460"/>
          <a:ext cx="436897" cy="436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C1BDEC-3C92-4BCD-9BA9-B4DAB47B0B3B}">
      <dsp:nvSpPr>
        <dsp:cNvPr id="0" name=""/>
        <dsp:cNvSpPr/>
      </dsp:nvSpPr>
      <dsp:spPr>
        <a:xfrm>
          <a:off x="917484" y="3729"/>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622300">
            <a:lnSpc>
              <a:spcPct val="90000"/>
            </a:lnSpc>
            <a:spcBef>
              <a:spcPct val="0"/>
            </a:spcBef>
            <a:spcAft>
              <a:spcPct val="35000"/>
            </a:spcAft>
            <a:buNone/>
          </a:pPr>
          <a:r>
            <a:rPr lang="en-US" sz="1400" kern="1200"/>
            <a:t>A service that extracts tax content from Determination to be used in a external system</a:t>
          </a:r>
        </a:p>
      </dsp:txBody>
      <dsp:txXfrm>
        <a:off x="917484" y="3729"/>
        <a:ext cx="4697502" cy="794359"/>
      </dsp:txXfrm>
    </dsp:sp>
    <dsp:sp modelId="{D610BDDF-D0F4-4FF0-A341-22CA6662DB8D}">
      <dsp:nvSpPr>
        <dsp:cNvPr id="0" name=""/>
        <dsp:cNvSpPr/>
      </dsp:nvSpPr>
      <dsp:spPr>
        <a:xfrm>
          <a:off x="0" y="996678"/>
          <a:ext cx="5614987" cy="7943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D0974-71CE-4E35-AFC3-70A4DFA40295}">
      <dsp:nvSpPr>
        <dsp:cNvPr id="0" name=""/>
        <dsp:cNvSpPr/>
      </dsp:nvSpPr>
      <dsp:spPr>
        <a:xfrm>
          <a:off x="240293" y="1175408"/>
          <a:ext cx="436897" cy="436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2CA441-B943-408E-8E4F-8D985B391C1F}">
      <dsp:nvSpPr>
        <dsp:cNvPr id="0" name=""/>
        <dsp:cNvSpPr/>
      </dsp:nvSpPr>
      <dsp:spPr>
        <a:xfrm>
          <a:off x="917484" y="996678"/>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622300">
            <a:lnSpc>
              <a:spcPct val="90000"/>
            </a:lnSpc>
            <a:spcBef>
              <a:spcPct val="0"/>
            </a:spcBef>
            <a:spcAft>
              <a:spcPct val="35000"/>
            </a:spcAft>
            <a:buNone/>
          </a:pPr>
          <a:r>
            <a:rPr lang="en-US" sz="1400" kern="1200"/>
            <a:t>Systems such as: ERP, Point of Sale, e-commerce, or other type of proprietary system where indirect tax calculation is required</a:t>
          </a:r>
        </a:p>
      </dsp:txBody>
      <dsp:txXfrm>
        <a:off x="917484" y="996678"/>
        <a:ext cx="4697502" cy="794359"/>
      </dsp:txXfrm>
    </dsp:sp>
    <dsp:sp modelId="{E0A20590-B535-43A7-BA15-D85F37FBD353}">
      <dsp:nvSpPr>
        <dsp:cNvPr id="0" name=""/>
        <dsp:cNvSpPr/>
      </dsp:nvSpPr>
      <dsp:spPr>
        <a:xfrm>
          <a:off x="0" y="1989626"/>
          <a:ext cx="5614987" cy="7943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CBA2C-39AD-4D2A-89F9-F186F1563415}">
      <dsp:nvSpPr>
        <dsp:cNvPr id="0" name=""/>
        <dsp:cNvSpPr/>
      </dsp:nvSpPr>
      <dsp:spPr>
        <a:xfrm>
          <a:off x="240293" y="2168357"/>
          <a:ext cx="436897" cy="436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06B0F7-6B75-48F4-AE27-32C13456910A}">
      <dsp:nvSpPr>
        <dsp:cNvPr id="0" name=""/>
        <dsp:cNvSpPr/>
      </dsp:nvSpPr>
      <dsp:spPr>
        <a:xfrm>
          <a:off x="917484" y="1989626"/>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622300">
            <a:lnSpc>
              <a:spcPct val="90000"/>
            </a:lnSpc>
            <a:spcBef>
              <a:spcPct val="0"/>
            </a:spcBef>
            <a:spcAft>
              <a:spcPct val="35000"/>
            </a:spcAft>
            <a:buNone/>
          </a:pPr>
          <a:r>
            <a:rPr lang="en-US" sz="1400" kern="1200"/>
            <a:t>Permits extraction of standard and custom tax content</a:t>
          </a:r>
        </a:p>
      </dsp:txBody>
      <dsp:txXfrm>
        <a:off x="917484" y="1989626"/>
        <a:ext cx="4697502" cy="794359"/>
      </dsp:txXfrm>
    </dsp:sp>
    <dsp:sp modelId="{3638F959-7860-4DCE-843D-B22D4A630C4C}">
      <dsp:nvSpPr>
        <dsp:cNvPr id="0" name=""/>
        <dsp:cNvSpPr/>
      </dsp:nvSpPr>
      <dsp:spPr>
        <a:xfrm>
          <a:off x="0" y="2982575"/>
          <a:ext cx="5614987" cy="7943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F290A-796C-48CC-A305-8E4657983435}">
      <dsp:nvSpPr>
        <dsp:cNvPr id="0" name=""/>
        <dsp:cNvSpPr/>
      </dsp:nvSpPr>
      <dsp:spPr>
        <a:xfrm>
          <a:off x="240293" y="3161306"/>
          <a:ext cx="436897" cy="436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324811-33BC-47BD-8169-A1B2B603A5A1}">
      <dsp:nvSpPr>
        <dsp:cNvPr id="0" name=""/>
        <dsp:cNvSpPr/>
      </dsp:nvSpPr>
      <dsp:spPr>
        <a:xfrm>
          <a:off x="917484" y="2982575"/>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622300">
            <a:lnSpc>
              <a:spcPct val="90000"/>
            </a:lnSpc>
            <a:spcBef>
              <a:spcPct val="0"/>
            </a:spcBef>
            <a:spcAft>
              <a:spcPct val="35000"/>
            </a:spcAft>
            <a:buNone/>
          </a:pPr>
          <a:r>
            <a:rPr lang="en-US" sz="1400" kern="1200"/>
            <a:t>Default extract file output format is JSON / XML</a:t>
          </a:r>
        </a:p>
      </dsp:txBody>
      <dsp:txXfrm>
        <a:off x="917484" y="2982575"/>
        <a:ext cx="4697502" cy="794359"/>
      </dsp:txXfrm>
    </dsp:sp>
    <dsp:sp modelId="{2FDC3F0F-99FD-45F1-B603-CDA645ACE2A7}">
      <dsp:nvSpPr>
        <dsp:cNvPr id="0" name=""/>
        <dsp:cNvSpPr/>
      </dsp:nvSpPr>
      <dsp:spPr>
        <a:xfrm>
          <a:off x="0" y="3975524"/>
          <a:ext cx="5614987" cy="7943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1BC5C-0BB2-4ADD-B56D-7E87F5CE5866}">
      <dsp:nvSpPr>
        <dsp:cNvPr id="0" name=""/>
        <dsp:cNvSpPr/>
      </dsp:nvSpPr>
      <dsp:spPr>
        <a:xfrm>
          <a:off x="240293" y="4154255"/>
          <a:ext cx="436897" cy="4368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C8AD15-DCB0-4698-BDF9-699C2C41DB27}">
      <dsp:nvSpPr>
        <dsp:cNvPr id="0" name=""/>
        <dsp:cNvSpPr/>
      </dsp:nvSpPr>
      <dsp:spPr>
        <a:xfrm>
          <a:off x="917484" y="3975524"/>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622300">
            <a:lnSpc>
              <a:spcPct val="90000"/>
            </a:lnSpc>
            <a:spcBef>
              <a:spcPct val="0"/>
            </a:spcBef>
            <a:spcAft>
              <a:spcPct val="35000"/>
            </a:spcAft>
            <a:buNone/>
          </a:pPr>
          <a:r>
            <a:rPr lang="en-US" sz="1400" kern="1200"/>
            <a:t>Extract can be built to target system import specifications</a:t>
          </a:r>
        </a:p>
      </dsp:txBody>
      <dsp:txXfrm>
        <a:off x="917484" y="3975524"/>
        <a:ext cx="4697502" cy="794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B6D8A-9BF9-4369-B94D-A7328CFDED8F}">
      <dsp:nvSpPr>
        <dsp:cNvPr id="0" name=""/>
        <dsp:cNvSpPr/>
      </dsp:nvSpPr>
      <dsp:spPr>
        <a:xfrm rot="5400000">
          <a:off x="6135490" y="-2683942"/>
          <a:ext cx="518938" cy="6018785"/>
        </a:xfrm>
        <a:prstGeom prst="round2Same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Tier structured rates, tax types, fees, receipt descriptions</a:t>
          </a:r>
        </a:p>
      </dsp:txBody>
      <dsp:txXfrm rot="-5400000">
        <a:off x="3385567" y="91313"/>
        <a:ext cx="5993453" cy="468274"/>
      </dsp:txXfrm>
    </dsp:sp>
    <dsp:sp modelId="{E85AB3AD-4463-4376-8D01-9ED332035930}">
      <dsp:nvSpPr>
        <dsp:cNvPr id="0" name=""/>
        <dsp:cNvSpPr/>
      </dsp:nvSpPr>
      <dsp:spPr>
        <a:xfrm>
          <a:off x="0" y="1114"/>
          <a:ext cx="3385566" cy="648672"/>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MORE THAN A RATE</a:t>
          </a:r>
        </a:p>
      </dsp:txBody>
      <dsp:txXfrm>
        <a:off x="31666" y="32780"/>
        <a:ext cx="3322234" cy="585340"/>
      </dsp:txXfrm>
    </dsp:sp>
    <dsp:sp modelId="{2B07AE62-DB00-4416-86EA-57B174CD463E}">
      <dsp:nvSpPr>
        <dsp:cNvPr id="0" name=""/>
        <dsp:cNvSpPr/>
      </dsp:nvSpPr>
      <dsp:spPr>
        <a:xfrm rot="5400000">
          <a:off x="6135490" y="-2002835"/>
          <a:ext cx="518938" cy="6018785"/>
        </a:xfrm>
        <a:prstGeom prst="round2SameRect">
          <a:avLst/>
        </a:prstGeom>
        <a:solidFill>
          <a:schemeClr val="accent5">
            <a:tint val="40000"/>
            <a:alpha val="90000"/>
            <a:hueOff val="1205803"/>
            <a:satOff val="12"/>
            <a:lumOff val="93"/>
            <a:alphaOff val="0"/>
          </a:schemeClr>
        </a:solidFill>
        <a:ln w="19050" cap="rnd" cmpd="sng" algn="ctr">
          <a:solidFill>
            <a:schemeClr val="accent5">
              <a:tint val="40000"/>
              <a:alpha val="90000"/>
              <a:hueOff val="1205803"/>
              <a:satOff val="12"/>
              <a:lumOff val="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Select geographies to be included to support ship-from-store transactions</a:t>
          </a:r>
        </a:p>
      </dsp:txBody>
      <dsp:txXfrm rot="-5400000">
        <a:off x="3385567" y="772420"/>
        <a:ext cx="5993453" cy="468274"/>
      </dsp:txXfrm>
    </dsp:sp>
    <dsp:sp modelId="{DEFC0CB8-634F-465F-B9D5-D0EF87A3CBDE}">
      <dsp:nvSpPr>
        <dsp:cNvPr id="0" name=""/>
        <dsp:cNvSpPr/>
      </dsp:nvSpPr>
      <dsp:spPr>
        <a:xfrm>
          <a:off x="0" y="682220"/>
          <a:ext cx="3385566" cy="648672"/>
        </a:xfrm>
        <a:prstGeom prst="roundRect">
          <a:avLst/>
        </a:prstGeom>
        <a:solidFill>
          <a:schemeClr val="accent5">
            <a:hueOff val="1247448"/>
            <a:satOff val="-803"/>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SHIP-FROM-STORE</a:t>
          </a:r>
        </a:p>
      </dsp:txBody>
      <dsp:txXfrm>
        <a:off x="31666" y="713886"/>
        <a:ext cx="3322234" cy="585340"/>
      </dsp:txXfrm>
    </dsp:sp>
    <dsp:sp modelId="{016D2400-904F-498B-AD69-D991F6191E0E}">
      <dsp:nvSpPr>
        <dsp:cNvPr id="0" name=""/>
        <dsp:cNvSpPr/>
      </dsp:nvSpPr>
      <dsp:spPr>
        <a:xfrm rot="5400000">
          <a:off x="6135490" y="-1321728"/>
          <a:ext cx="518938" cy="6018785"/>
        </a:xfrm>
        <a:prstGeom prst="round2SameRect">
          <a:avLst/>
        </a:prstGeom>
        <a:solidFill>
          <a:schemeClr val="accent5">
            <a:tint val="40000"/>
            <a:alpha val="90000"/>
            <a:hueOff val="2411606"/>
            <a:satOff val="23"/>
            <a:lumOff val="185"/>
            <a:alphaOff val="0"/>
          </a:schemeClr>
        </a:solidFill>
        <a:ln w="19050" cap="rnd" cmpd="sng" algn="ctr">
          <a:solidFill>
            <a:schemeClr val="accent5">
              <a:tint val="40000"/>
              <a:alpha val="90000"/>
              <a:hueOff val="2411606"/>
              <a:satOff val="23"/>
              <a:lumOff val="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Extract includes only the product taxability rules applicable to your business</a:t>
          </a:r>
        </a:p>
      </dsp:txBody>
      <dsp:txXfrm rot="-5400000">
        <a:off x="3385567" y="1453527"/>
        <a:ext cx="5993453" cy="468274"/>
      </dsp:txXfrm>
    </dsp:sp>
    <dsp:sp modelId="{9CB23467-DB40-46F9-BA2D-8F89EA7EA505}">
      <dsp:nvSpPr>
        <dsp:cNvPr id="0" name=""/>
        <dsp:cNvSpPr/>
      </dsp:nvSpPr>
      <dsp:spPr>
        <a:xfrm>
          <a:off x="0" y="1363327"/>
          <a:ext cx="3385566" cy="648672"/>
        </a:xfrm>
        <a:prstGeom prst="roundRect">
          <a:avLst/>
        </a:prstGeom>
        <a:solidFill>
          <a:schemeClr val="accent5">
            <a:hueOff val="2494895"/>
            <a:satOff val="-1605"/>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PRODUCTS</a:t>
          </a:r>
        </a:p>
      </dsp:txBody>
      <dsp:txXfrm>
        <a:off x="31666" y="1394993"/>
        <a:ext cx="3322234" cy="585340"/>
      </dsp:txXfrm>
    </dsp:sp>
    <dsp:sp modelId="{BAF646CA-0C77-4A1E-A0A1-3A0D988A94DF}">
      <dsp:nvSpPr>
        <dsp:cNvPr id="0" name=""/>
        <dsp:cNvSpPr/>
      </dsp:nvSpPr>
      <dsp:spPr>
        <a:xfrm rot="5400000">
          <a:off x="6135490" y="-640622"/>
          <a:ext cx="518938" cy="6018785"/>
        </a:xfrm>
        <a:prstGeom prst="round2SameRect">
          <a:avLst/>
        </a:prstGeom>
        <a:solidFill>
          <a:schemeClr val="accent5">
            <a:tint val="40000"/>
            <a:alpha val="90000"/>
            <a:hueOff val="3617409"/>
            <a:satOff val="35"/>
            <a:lumOff val="278"/>
            <a:alphaOff val="0"/>
          </a:schemeClr>
        </a:solidFill>
        <a:ln w="19050" cap="rnd" cmpd="sng" algn="ctr">
          <a:solidFill>
            <a:schemeClr val="accent5">
              <a:tint val="40000"/>
              <a:alpha val="90000"/>
              <a:hueOff val="3617409"/>
              <a:satOff val="35"/>
              <a:lumOff val="2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Content relevant to your business using your existing tax policy configurations</a:t>
          </a:r>
        </a:p>
      </dsp:txBody>
      <dsp:txXfrm rot="-5400000">
        <a:off x="3385567" y="2134633"/>
        <a:ext cx="5993453" cy="468274"/>
      </dsp:txXfrm>
    </dsp:sp>
    <dsp:sp modelId="{3BEE262F-5E88-450B-8F28-BF45AB926FDB}">
      <dsp:nvSpPr>
        <dsp:cNvPr id="0" name=""/>
        <dsp:cNvSpPr/>
      </dsp:nvSpPr>
      <dsp:spPr>
        <a:xfrm>
          <a:off x="0" y="2044433"/>
          <a:ext cx="3385566" cy="648672"/>
        </a:xfrm>
        <a:prstGeom prst="roundRect">
          <a:avLst/>
        </a:prstGeom>
        <a:solidFill>
          <a:schemeClr val="accent5">
            <a:hueOff val="3742343"/>
            <a:satOff val="-2408"/>
            <a:lumOff val="16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COMPANY SPECIFIC</a:t>
          </a:r>
        </a:p>
      </dsp:txBody>
      <dsp:txXfrm>
        <a:off x="31666" y="2076099"/>
        <a:ext cx="3322234" cy="585340"/>
      </dsp:txXfrm>
    </dsp:sp>
    <dsp:sp modelId="{3BED47BF-F77D-450A-B9C3-A88E24675111}">
      <dsp:nvSpPr>
        <dsp:cNvPr id="0" name=""/>
        <dsp:cNvSpPr/>
      </dsp:nvSpPr>
      <dsp:spPr>
        <a:xfrm rot="5400000">
          <a:off x="6135490" y="40484"/>
          <a:ext cx="518938" cy="6018785"/>
        </a:xfrm>
        <a:prstGeom prst="round2SameRect">
          <a:avLst/>
        </a:prstGeom>
        <a:solidFill>
          <a:schemeClr val="accent5">
            <a:tint val="40000"/>
            <a:alpha val="90000"/>
            <a:hueOff val="4823212"/>
            <a:satOff val="46"/>
            <a:lumOff val="370"/>
            <a:alphaOff val="0"/>
          </a:schemeClr>
        </a:solidFill>
        <a:ln w="19050" cap="rnd" cmpd="sng" algn="ctr">
          <a:solidFill>
            <a:schemeClr val="accent5">
              <a:tint val="40000"/>
              <a:alpha val="90000"/>
              <a:hueOff val="4823212"/>
              <a:satOff val="46"/>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REST service provides direct access to export data quickly</a:t>
          </a:r>
        </a:p>
      </dsp:txBody>
      <dsp:txXfrm rot="-5400000">
        <a:off x="3385567" y="2815739"/>
        <a:ext cx="5993453" cy="468274"/>
      </dsp:txXfrm>
    </dsp:sp>
    <dsp:sp modelId="{87B16FD9-170E-4B35-BD20-6A6185CE4BDF}">
      <dsp:nvSpPr>
        <dsp:cNvPr id="0" name=""/>
        <dsp:cNvSpPr/>
      </dsp:nvSpPr>
      <dsp:spPr>
        <a:xfrm>
          <a:off x="0" y="2725540"/>
          <a:ext cx="3385566" cy="648672"/>
        </a:xfrm>
        <a:prstGeom prst="roundRect">
          <a:avLst/>
        </a:prstGeom>
        <a:solidFill>
          <a:schemeClr val="accent5">
            <a:hueOff val="4989790"/>
            <a:satOff val="-3210"/>
            <a:lumOff val="21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DATA ACCESS</a:t>
          </a:r>
        </a:p>
      </dsp:txBody>
      <dsp:txXfrm>
        <a:off x="31666" y="2757206"/>
        <a:ext cx="3322234" cy="585340"/>
      </dsp:txXfrm>
    </dsp:sp>
    <dsp:sp modelId="{34778689-104E-4274-BDD2-9B8313BC41A4}">
      <dsp:nvSpPr>
        <dsp:cNvPr id="0" name=""/>
        <dsp:cNvSpPr/>
      </dsp:nvSpPr>
      <dsp:spPr>
        <a:xfrm rot="5400000">
          <a:off x="6135490" y="721590"/>
          <a:ext cx="518938" cy="6018785"/>
        </a:xfrm>
        <a:prstGeom prst="round2SameRect">
          <a:avLst/>
        </a:prstGeom>
        <a:solidFill>
          <a:schemeClr val="accent5">
            <a:tint val="40000"/>
            <a:alpha val="90000"/>
            <a:hueOff val="6029015"/>
            <a:satOff val="58"/>
            <a:lumOff val="463"/>
            <a:alphaOff val="0"/>
          </a:schemeClr>
        </a:solidFill>
        <a:ln w="19050" cap="rnd" cmpd="sng" algn="ctr">
          <a:solidFill>
            <a:schemeClr val="accent5">
              <a:tint val="40000"/>
              <a:alpha val="90000"/>
              <a:hueOff val="6029015"/>
              <a:satOff val="58"/>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The extract is available as part of the ONESOURCE Platform</a:t>
          </a:r>
        </a:p>
      </dsp:txBody>
      <dsp:txXfrm rot="-5400000">
        <a:off x="3385567" y="3496845"/>
        <a:ext cx="5993453" cy="468274"/>
      </dsp:txXfrm>
    </dsp:sp>
    <dsp:sp modelId="{321C5C52-0732-47BA-8031-D602B494E7C4}">
      <dsp:nvSpPr>
        <dsp:cNvPr id="0" name=""/>
        <dsp:cNvSpPr/>
      </dsp:nvSpPr>
      <dsp:spPr>
        <a:xfrm>
          <a:off x="0" y="3406646"/>
          <a:ext cx="3385566" cy="648672"/>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CLOUD ENABLED</a:t>
          </a:r>
        </a:p>
      </dsp:txBody>
      <dsp:txXfrm>
        <a:off x="31666" y="3438312"/>
        <a:ext cx="3322234" cy="585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E4391-2F93-447B-9CE3-96D4621683E3}">
      <dsp:nvSpPr>
        <dsp:cNvPr id="0" name=""/>
        <dsp:cNvSpPr/>
      </dsp:nvSpPr>
      <dsp:spPr>
        <a:xfrm>
          <a:off x="2240848" y="576695"/>
          <a:ext cx="445055" cy="91440"/>
        </a:xfrm>
        <a:custGeom>
          <a:avLst/>
          <a:gdLst/>
          <a:ahLst/>
          <a:cxnLst/>
          <a:rect l="0" t="0" r="0" b="0"/>
          <a:pathLst>
            <a:path>
              <a:moveTo>
                <a:pt x="0" y="45720"/>
              </a:moveTo>
              <a:lnTo>
                <a:pt x="44505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2451484" y="620037"/>
        <a:ext cx="23782" cy="4756"/>
      </dsp:txXfrm>
    </dsp:sp>
    <dsp:sp modelId="{0136922E-C2E0-44BC-9DB2-F6639F6C64E6}">
      <dsp:nvSpPr>
        <dsp:cNvPr id="0" name=""/>
        <dsp:cNvSpPr/>
      </dsp:nvSpPr>
      <dsp:spPr>
        <a:xfrm>
          <a:off x="174583" y="1996"/>
          <a:ext cx="2068065" cy="12408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panose="020B0502040204020203" pitchFamily="34" charset="0"/>
            </a:rPr>
            <a:t>Content Extract Workflow</a:t>
          </a:r>
        </a:p>
      </dsp:txBody>
      <dsp:txXfrm>
        <a:off x="174583" y="1996"/>
        <a:ext cx="2068065" cy="1240839"/>
      </dsp:txXfrm>
    </dsp:sp>
    <dsp:sp modelId="{CC4838ED-7BE2-4929-9183-1EFB1D5967CD}">
      <dsp:nvSpPr>
        <dsp:cNvPr id="0" name=""/>
        <dsp:cNvSpPr/>
      </dsp:nvSpPr>
      <dsp:spPr>
        <a:xfrm>
          <a:off x="4784568" y="576695"/>
          <a:ext cx="445055" cy="91440"/>
        </a:xfrm>
        <a:custGeom>
          <a:avLst/>
          <a:gdLst/>
          <a:ahLst/>
          <a:cxnLst/>
          <a:rect l="0" t="0" r="0" b="0"/>
          <a:pathLst>
            <a:path>
              <a:moveTo>
                <a:pt x="0" y="45720"/>
              </a:moveTo>
              <a:lnTo>
                <a:pt x="445055"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4995205" y="620037"/>
        <a:ext cx="23782" cy="4756"/>
      </dsp:txXfrm>
    </dsp:sp>
    <dsp:sp modelId="{F961BC47-527D-416E-827A-13657A86D4A7}">
      <dsp:nvSpPr>
        <dsp:cNvPr id="0" name=""/>
        <dsp:cNvSpPr/>
      </dsp:nvSpPr>
      <dsp:spPr>
        <a:xfrm>
          <a:off x="2718303" y="1996"/>
          <a:ext cx="2068065" cy="124083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Go to </a:t>
          </a:r>
          <a:r>
            <a:rPr lang="en-US" sz="1300" kern="1200" dirty="0" err="1">
              <a:latin typeface="Bahnschrift" panose="020B0502040204020203" pitchFamily="34" charset="0"/>
            </a:rPr>
            <a:t>Onesource</a:t>
          </a:r>
          <a:r>
            <a:rPr lang="en-US" sz="1300" kern="1200" dirty="0">
              <a:latin typeface="Bahnschrift" panose="020B0502040204020203" pitchFamily="34" charset="0"/>
            </a:rPr>
            <a:t> Indirect Tax&gt; tools&gt; Content extract</a:t>
          </a:r>
        </a:p>
      </dsp:txBody>
      <dsp:txXfrm>
        <a:off x="2718303" y="1996"/>
        <a:ext cx="2068065" cy="1240839"/>
      </dsp:txXfrm>
    </dsp:sp>
    <dsp:sp modelId="{CBA0EE86-61D6-45CB-ADCF-8FCDF372B18F}">
      <dsp:nvSpPr>
        <dsp:cNvPr id="0" name=""/>
        <dsp:cNvSpPr/>
      </dsp:nvSpPr>
      <dsp:spPr>
        <a:xfrm>
          <a:off x="7328289" y="576695"/>
          <a:ext cx="445055" cy="91440"/>
        </a:xfrm>
        <a:custGeom>
          <a:avLst/>
          <a:gdLst/>
          <a:ahLst/>
          <a:cxnLst/>
          <a:rect l="0" t="0" r="0" b="0"/>
          <a:pathLst>
            <a:path>
              <a:moveTo>
                <a:pt x="0" y="45720"/>
              </a:moveTo>
              <a:lnTo>
                <a:pt x="44505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7538925" y="620037"/>
        <a:ext cx="23782" cy="4756"/>
      </dsp:txXfrm>
    </dsp:sp>
    <dsp:sp modelId="{E858B73B-1DDB-489D-97CE-B6F0FB8D966D}">
      <dsp:nvSpPr>
        <dsp:cNvPr id="0" name=""/>
        <dsp:cNvSpPr/>
      </dsp:nvSpPr>
      <dsp:spPr>
        <a:xfrm>
          <a:off x="5262024" y="1996"/>
          <a:ext cx="2068065" cy="12408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Create extract </a:t>
          </a:r>
        </a:p>
      </dsp:txBody>
      <dsp:txXfrm>
        <a:off x="5262024" y="1996"/>
        <a:ext cx="2068065" cy="1240839"/>
      </dsp:txXfrm>
    </dsp:sp>
    <dsp:sp modelId="{D5970BDA-C567-49CE-A3FE-643A4A552267}">
      <dsp:nvSpPr>
        <dsp:cNvPr id="0" name=""/>
        <dsp:cNvSpPr/>
      </dsp:nvSpPr>
      <dsp:spPr>
        <a:xfrm>
          <a:off x="1208616" y="1241035"/>
          <a:ext cx="7631160" cy="445055"/>
        </a:xfrm>
        <a:custGeom>
          <a:avLst/>
          <a:gdLst/>
          <a:ahLst/>
          <a:cxnLst/>
          <a:rect l="0" t="0" r="0" b="0"/>
          <a:pathLst>
            <a:path>
              <a:moveTo>
                <a:pt x="7631160" y="0"/>
              </a:moveTo>
              <a:lnTo>
                <a:pt x="7631160" y="239627"/>
              </a:lnTo>
              <a:lnTo>
                <a:pt x="0" y="239627"/>
              </a:lnTo>
              <a:lnTo>
                <a:pt x="0" y="445055"/>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4833047" y="1461184"/>
        <a:ext cx="382298" cy="4756"/>
      </dsp:txXfrm>
    </dsp:sp>
    <dsp:sp modelId="{85D6D62D-AEA6-496C-A46A-D97EC20FF0A0}">
      <dsp:nvSpPr>
        <dsp:cNvPr id="0" name=""/>
        <dsp:cNvSpPr/>
      </dsp:nvSpPr>
      <dsp:spPr>
        <a:xfrm>
          <a:off x="7805744" y="1996"/>
          <a:ext cx="2068065" cy="124083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 Configure an extract definition by giving </a:t>
          </a:r>
        </a:p>
      </dsp:txBody>
      <dsp:txXfrm>
        <a:off x="7805744" y="1996"/>
        <a:ext cx="2068065" cy="1240839"/>
      </dsp:txXfrm>
    </dsp:sp>
    <dsp:sp modelId="{CE9EE0F3-0405-4FC1-8950-576C9D55CD19}">
      <dsp:nvSpPr>
        <dsp:cNvPr id="0" name=""/>
        <dsp:cNvSpPr/>
      </dsp:nvSpPr>
      <dsp:spPr>
        <a:xfrm>
          <a:off x="2240848" y="2293189"/>
          <a:ext cx="445055" cy="91440"/>
        </a:xfrm>
        <a:custGeom>
          <a:avLst/>
          <a:gdLst/>
          <a:ahLst/>
          <a:cxnLst/>
          <a:rect l="0" t="0" r="0" b="0"/>
          <a:pathLst>
            <a:path>
              <a:moveTo>
                <a:pt x="0" y="45720"/>
              </a:moveTo>
              <a:lnTo>
                <a:pt x="445055"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2451484" y="2336531"/>
        <a:ext cx="23782" cy="4756"/>
      </dsp:txXfrm>
    </dsp:sp>
    <dsp:sp modelId="{484842DC-9105-407E-92FD-7E4FAC1D6C1F}">
      <dsp:nvSpPr>
        <dsp:cNvPr id="0" name=""/>
        <dsp:cNvSpPr/>
      </dsp:nvSpPr>
      <dsp:spPr>
        <a:xfrm>
          <a:off x="174583" y="1718490"/>
          <a:ext cx="2068065" cy="12408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company name: which owns extract definition</a:t>
          </a:r>
        </a:p>
      </dsp:txBody>
      <dsp:txXfrm>
        <a:off x="174583" y="1718490"/>
        <a:ext cx="2068065" cy="1240839"/>
      </dsp:txXfrm>
    </dsp:sp>
    <dsp:sp modelId="{EE416566-CD71-475A-9865-B5131D79872C}">
      <dsp:nvSpPr>
        <dsp:cNvPr id="0" name=""/>
        <dsp:cNvSpPr/>
      </dsp:nvSpPr>
      <dsp:spPr>
        <a:xfrm>
          <a:off x="4784568" y="2293189"/>
          <a:ext cx="445055" cy="91440"/>
        </a:xfrm>
        <a:custGeom>
          <a:avLst/>
          <a:gdLst/>
          <a:ahLst/>
          <a:cxnLst/>
          <a:rect l="0" t="0" r="0" b="0"/>
          <a:pathLst>
            <a:path>
              <a:moveTo>
                <a:pt x="0" y="45720"/>
              </a:moveTo>
              <a:lnTo>
                <a:pt x="44505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4995205" y="2336531"/>
        <a:ext cx="23782" cy="4756"/>
      </dsp:txXfrm>
    </dsp:sp>
    <dsp:sp modelId="{DD37CA44-B8BA-406B-855F-E8B85CFF5671}">
      <dsp:nvSpPr>
        <dsp:cNvPr id="0" name=""/>
        <dsp:cNvSpPr/>
      </dsp:nvSpPr>
      <dsp:spPr>
        <a:xfrm>
          <a:off x="2718303" y="1718490"/>
          <a:ext cx="2068065" cy="12408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panose="020B0502040204020203" pitchFamily="34" charset="0"/>
            </a:rPr>
            <a:t>extract name: this value must be unique for the company</a:t>
          </a:r>
        </a:p>
      </dsp:txBody>
      <dsp:txXfrm>
        <a:off x="2718303" y="1718490"/>
        <a:ext cx="2068065" cy="1240839"/>
      </dsp:txXfrm>
    </dsp:sp>
    <dsp:sp modelId="{A94C565D-8719-490B-8150-7D553C76570B}">
      <dsp:nvSpPr>
        <dsp:cNvPr id="0" name=""/>
        <dsp:cNvSpPr/>
      </dsp:nvSpPr>
      <dsp:spPr>
        <a:xfrm>
          <a:off x="7328289" y="2293189"/>
          <a:ext cx="445055" cy="91440"/>
        </a:xfrm>
        <a:custGeom>
          <a:avLst/>
          <a:gdLst/>
          <a:ahLst/>
          <a:cxnLst/>
          <a:rect l="0" t="0" r="0" b="0"/>
          <a:pathLst>
            <a:path>
              <a:moveTo>
                <a:pt x="0" y="45720"/>
              </a:moveTo>
              <a:lnTo>
                <a:pt x="445055"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7538925" y="2336531"/>
        <a:ext cx="23782" cy="4756"/>
      </dsp:txXfrm>
    </dsp:sp>
    <dsp:sp modelId="{261CA2F4-7D61-47A6-8DCC-B9D1C2FB72C2}">
      <dsp:nvSpPr>
        <dsp:cNvPr id="0" name=""/>
        <dsp:cNvSpPr/>
      </dsp:nvSpPr>
      <dsp:spPr>
        <a:xfrm>
          <a:off x="5262024" y="1718490"/>
          <a:ext cx="2068065" cy="124083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extract begin date : Staging prepares and returns the rate and rules for extract begin date to infinity.</a:t>
          </a:r>
        </a:p>
      </dsp:txBody>
      <dsp:txXfrm>
        <a:off x="5262024" y="1718490"/>
        <a:ext cx="2068065" cy="1240839"/>
      </dsp:txXfrm>
    </dsp:sp>
    <dsp:sp modelId="{D9EB0046-686D-408B-8379-94B9618D35D8}">
      <dsp:nvSpPr>
        <dsp:cNvPr id="0" name=""/>
        <dsp:cNvSpPr/>
      </dsp:nvSpPr>
      <dsp:spPr>
        <a:xfrm>
          <a:off x="1208616" y="2957529"/>
          <a:ext cx="7631160" cy="445055"/>
        </a:xfrm>
        <a:custGeom>
          <a:avLst/>
          <a:gdLst/>
          <a:ahLst/>
          <a:cxnLst/>
          <a:rect l="0" t="0" r="0" b="0"/>
          <a:pathLst>
            <a:path>
              <a:moveTo>
                <a:pt x="7631160" y="0"/>
              </a:moveTo>
              <a:lnTo>
                <a:pt x="7631160" y="239627"/>
              </a:lnTo>
              <a:lnTo>
                <a:pt x="0" y="239627"/>
              </a:lnTo>
              <a:lnTo>
                <a:pt x="0" y="445055"/>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4833047" y="3177678"/>
        <a:ext cx="382298" cy="4756"/>
      </dsp:txXfrm>
    </dsp:sp>
    <dsp:sp modelId="{8A3BF8F7-1969-426D-A1F7-9AC501DE598C}">
      <dsp:nvSpPr>
        <dsp:cNvPr id="0" name=""/>
        <dsp:cNvSpPr/>
      </dsp:nvSpPr>
      <dsp:spPr>
        <a:xfrm>
          <a:off x="7805744" y="1718490"/>
          <a:ext cx="2068065" cy="12408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 Select the Jurisdiction to extract i.e. countries and states for the extract.</a:t>
          </a:r>
        </a:p>
      </dsp:txBody>
      <dsp:txXfrm>
        <a:off x="7805744" y="1718490"/>
        <a:ext cx="2068065" cy="1240839"/>
      </dsp:txXfrm>
    </dsp:sp>
    <dsp:sp modelId="{775B38E1-C2C0-480A-BA19-0EE4BC72CB4A}">
      <dsp:nvSpPr>
        <dsp:cNvPr id="0" name=""/>
        <dsp:cNvSpPr/>
      </dsp:nvSpPr>
      <dsp:spPr>
        <a:xfrm>
          <a:off x="2240848" y="4009684"/>
          <a:ext cx="445055" cy="91440"/>
        </a:xfrm>
        <a:custGeom>
          <a:avLst/>
          <a:gdLst/>
          <a:ahLst/>
          <a:cxnLst/>
          <a:rect l="0" t="0" r="0" b="0"/>
          <a:pathLst>
            <a:path>
              <a:moveTo>
                <a:pt x="0" y="45720"/>
              </a:moveTo>
              <a:lnTo>
                <a:pt x="445055"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2451484" y="4053025"/>
        <a:ext cx="23782" cy="4756"/>
      </dsp:txXfrm>
    </dsp:sp>
    <dsp:sp modelId="{241F8091-B6D7-4841-80AB-216C4E72F97F}">
      <dsp:nvSpPr>
        <dsp:cNvPr id="0" name=""/>
        <dsp:cNvSpPr/>
      </dsp:nvSpPr>
      <dsp:spPr>
        <a:xfrm>
          <a:off x="174583" y="3434984"/>
          <a:ext cx="2068065" cy="124083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Select the tax type and authorities for extract</a:t>
          </a:r>
        </a:p>
      </dsp:txBody>
      <dsp:txXfrm>
        <a:off x="174583" y="3434984"/>
        <a:ext cx="2068065" cy="1240839"/>
      </dsp:txXfrm>
    </dsp:sp>
    <dsp:sp modelId="{DE7E3E2B-5EA6-42D9-BD38-A4C62AED3639}">
      <dsp:nvSpPr>
        <dsp:cNvPr id="0" name=""/>
        <dsp:cNvSpPr/>
      </dsp:nvSpPr>
      <dsp:spPr>
        <a:xfrm>
          <a:off x="4784568" y="4009684"/>
          <a:ext cx="445055" cy="91440"/>
        </a:xfrm>
        <a:custGeom>
          <a:avLst/>
          <a:gdLst/>
          <a:ahLst/>
          <a:cxnLst/>
          <a:rect l="0" t="0" r="0" b="0"/>
          <a:pathLst>
            <a:path>
              <a:moveTo>
                <a:pt x="0" y="45720"/>
              </a:moveTo>
              <a:lnTo>
                <a:pt x="445055"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Bahnschrift" panose="020B0502040204020203" pitchFamily="34" charset="0"/>
          </a:endParaRPr>
        </a:p>
      </dsp:txBody>
      <dsp:txXfrm>
        <a:off x="4995205" y="4053025"/>
        <a:ext cx="23782" cy="4756"/>
      </dsp:txXfrm>
    </dsp:sp>
    <dsp:sp modelId="{5F1E221F-1296-46F1-832C-42B869D335D9}">
      <dsp:nvSpPr>
        <dsp:cNvPr id="0" name=""/>
        <dsp:cNvSpPr/>
      </dsp:nvSpPr>
      <dsp:spPr>
        <a:xfrm>
          <a:off x="2718303" y="3434984"/>
          <a:ext cx="2068065" cy="12408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Select the authorities exception for extract</a:t>
          </a:r>
        </a:p>
      </dsp:txBody>
      <dsp:txXfrm>
        <a:off x="2718303" y="3434984"/>
        <a:ext cx="2068065" cy="1240839"/>
      </dsp:txXfrm>
    </dsp:sp>
    <dsp:sp modelId="{CCBCA5B5-76F3-43BF-A446-CE55F84DBB7D}">
      <dsp:nvSpPr>
        <dsp:cNvPr id="0" name=""/>
        <dsp:cNvSpPr/>
      </dsp:nvSpPr>
      <dsp:spPr>
        <a:xfrm>
          <a:off x="5262024" y="3434984"/>
          <a:ext cx="3756971" cy="12408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37" tIns="106371" rIns="101337" bIns="106371"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ahnschrift" panose="020B0502040204020203" pitchFamily="34" charset="0"/>
            </a:rPr>
            <a:t>Define rules for the extract like to group your data based on one of the following fields : Authority, Authority type and tax type, secondly including address attributes in the extract.</a:t>
          </a:r>
        </a:p>
      </dsp:txBody>
      <dsp:txXfrm>
        <a:off x="5262024" y="3434984"/>
        <a:ext cx="3756971" cy="1240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86E6-111C-4E84-9BF1-1834736F3ED9}">
      <dsp:nvSpPr>
        <dsp:cNvPr id="0" name=""/>
        <dsp:cNvSpPr/>
      </dsp:nvSpPr>
      <dsp:spPr>
        <a:xfrm>
          <a:off x="0" y="0"/>
          <a:ext cx="8229545" cy="104486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kern="1200"/>
            <a:t>Aptos jar</a:t>
          </a:r>
          <a:r>
            <a:rPr lang="en-US" sz="1100" b="0" i="0" kern="1200"/>
            <a:t> makes a rest web service call to your system and refactor/reformat the response which they get in JSON format into the rates files and feed it to POS terminals.</a:t>
          </a:r>
          <a:endParaRPr lang="en-US" sz="1100" kern="1200"/>
        </a:p>
      </dsp:txBody>
      <dsp:txXfrm>
        <a:off x="30603" y="30603"/>
        <a:ext cx="7013764" cy="983658"/>
      </dsp:txXfrm>
    </dsp:sp>
    <dsp:sp modelId="{26D45856-6DCD-4B42-B613-568CF00B9149}">
      <dsp:nvSpPr>
        <dsp:cNvPr id="0" name=""/>
        <dsp:cNvSpPr/>
      </dsp:nvSpPr>
      <dsp:spPr>
        <a:xfrm>
          <a:off x="689224" y="1234839"/>
          <a:ext cx="8229545" cy="1044864"/>
        </a:xfrm>
        <a:prstGeom prst="roundRect">
          <a:avLst>
            <a:gd name="adj" fmla="val 10000"/>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kern="1200" dirty="0"/>
            <a:t>Content-extact.jar</a:t>
          </a:r>
          <a:r>
            <a:rPr lang="en-US" sz="1100" b="0" i="0" kern="1200" dirty="0"/>
            <a:t>: Rest call will come to this server, then it authenticates the client and delivers the specific extract they have asked for. </a:t>
          </a:r>
          <a:endParaRPr lang="en-US" sz="1100" kern="1200" dirty="0"/>
        </a:p>
      </dsp:txBody>
      <dsp:txXfrm>
        <a:off x="719827" y="1265442"/>
        <a:ext cx="6799953" cy="983658"/>
      </dsp:txXfrm>
    </dsp:sp>
    <dsp:sp modelId="{864C11B9-B9D6-44B5-8140-141F56763B08}">
      <dsp:nvSpPr>
        <dsp:cNvPr id="0" name=""/>
        <dsp:cNvSpPr/>
      </dsp:nvSpPr>
      <dsp:spPr>
        <a:xfrm>
          <a:off x="1368161" y="2469678"/>
          <a:ext cx="8229545" cy="1044864"/>
        </a:xfrm>
        <a:prstGeom prst="roundRect">
          <a:avLst>
            <a:gd name="adj" fmla="val 10000"/>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kern="1200"/>
            <a:t>Staging.jar:</a:t>
          </a:r>
          <a:r>
            <a:rPr lang="en-US" sz="1100" b="0" i="0" kern="1200"/>
            <a:t> this is a spring boot application which runs every 2 hours, looks for change in tax content or customer definition , regenerates staged data specific to a customer and makes them available whenever they want to pull them from the client jar. It marries the determination source data with the user configuration data.</a:t>
          </a:r>
          <a:endParaRPr lang="en-US" sz="1100" kern="1200"/>
        </a:p>
      </dsp:txBody>
      <dsp:txXfrm>
        <a:off x="1398764" y="2500281"/>
        <a:ext cx="6810240" cy="983658"/>
      </dsp:txXfrm>
    </dsp:sp>
    <dsp:sp modelId="{C1AF7593-9059-4A39-9602-5653A4A1338B}">
      <dsp:nvSpPr>
        <dsp:cNvPr id="0" name=""/>
        <dsp:cNvSpPr/>
      </dsp:nvSpPr>
      <dsp:spPr>
        <a:xfrm>
          <a:off x="2057386" y="3704517"/>
          <a:ext cx="8229545" cy="1044864"/>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kern="1200"/>
            <a:t>Source-data-management.jar: </a:t>
          </a:r>
          <a:r>
            <a:rPr lang="en-US" sz="1100" b="0" i="0" kern="1200"/>
            <a:t>It periodically extract tax data and company configuration from the determination db, twice a day and takes an hour to run. This is also a spring boot application. It makes rest WS call to a dedicated determination node (give them all the jurisdiction, give me all the product types and company) and store the returned result into context extract source db.</a:t>
          </a:r>
          <a:endParaRPr lang="en-US" sz="1100" kern="1200"/>
        </a:p>
      </dsp:txBody>
      <dsp:txXfrm>
        <a:off x="2087989" y="3735120"/>
        <a:ext cx="6799953" cy="983658"/>
      </dsp:txXfrm>
    </dsp:sp>
    <dsp:sp modelId="{6BEF4EA9-AD1A-4ADC-8B64-8EBA72FCB58F}">
      <dsp:nvSpPr>
        <dsp:cNvPr id="0" name=""/>
        <dsp:cNvSpPr/>
      </dsp:nvSpPr>
      <dsp:spPr>
        <a:xfrm>
          <a:off x="7550383" y="800270"/>
          <a:ext cx="679161" cy="679161"/>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703194" y="800270"/>
        <a:ext cx="373539" cy="511069"/>
      </dsp:txXfrm>
    </dsp:sp>
    <dsp:sp modelId="{6643130F-91F5-4804-8DF4-C9C34562285E}">
      <dsp:nvSpPr>
        <dsp:cNvPr id="0" name=""/>
        <dsp:cNvSpPr/>
      </dsp:nvSpPr>
      <dsp:spPr>
        <a:xfrm>
          <a:off x="8239608" y="2035110"/>
          <a:ext cx="679161" cy="679161"/>
        </a:xfrm>
        <a:prstGeom prst="downArrow">
          <a:avLst>
            <a:gd name="adj1" fmla="val 55000"/>
            <a:gd name="adj2" fmla="val 45000"/>
          </a:avLst>
        </a:prstGeom>
        <a:solidFill>
          <a:schemeClr val="accent2">
            <a:tint val="40000"/>
            <a:alpha val="90000"/>
            <a:hueOff val="814885"/>
            <a:satOff val="-2356"/>
            <a:lumOff val="-50"/>
            <a:alphaOff val="0"/>
          </a:schemeClr>
        </a:solidFill>
        <a:ln w="19050" cap="rnd" cmpd="sng" algn="ctr">
          <a:solidFill>
            <a:schemeClr val="accent2">
              <a:tint val="40000"/>
              <a:alpha val="90000"/>
              <a:hueOff val="814885"/>
              <a:satOff val="-2356"/>
              <a:lumOff val="-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92419" y="2035110"/>
        <a:ext cx="373539" cy="511069"/>
      </dsp:txXfrm>
    </dsp:sp>
    <dsp:sp modelId="{EBE6062C-6DE1-4102-A873-211C3D578982}">
      <dsp:nvSpPr>
        <dsp:cNvPr id="0" name=""/>
        <dsp:cNvSpPr/>
      </dsp:nvSpPr>
      <dsp:spPr>
        <a:xfrm>
          <a:off x="8918545" y="3269949"/>
          <a:ext cx="679161" cy="679161"/>
        </a:xfrm>
        <a:prstGeom prst="downArrow">
          <a:avLst>
            <a:gd name="adj1" fmla="val 55000"/>
            <a:gd name="adj2" fmla="val 45000"/>
          </a:avLst>
        </a:prstGeom>
        <a:solidFill>
          <a:schemeClr val="accent2">
            <a:tint val="40000"/>
            <a:alpha val="90000"/>
            <a:hueOff val="1629769"/>
            <a:satOff val="-4713"/>
            <a:lumOff val="-100"/>
            <a:alphaOff val="0"/>
          </a:schemeClr>
        </a:solidFill>
        <a:ln w="19050" cap="rnd" cmpd="sng" algn="ctr">
          <a:solidFill>
            <a:schemeClr val="accent2">
              <a:tint val="40000"/>
              <a:alpha val="90000"/>
              <a:hueOff val="1629769"/>
              <a:satOff val="-4713"/>
              <a:lumOff val="-1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071356" y="3269949"/>
        <a:ext cx="373539" cy="5110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DBA64-ECE1-4022-AB1B-9752EBD9A542}">
      <dsp:nvSpPr>
        <dsp:cNvPr id="0" name=""/>
        <dsp:cNvSpPr/>
      </dsp:nvSpPr>
      <dsp:spPr>
        <a:xfrm>
          <a:off x="0" y="3283"/>
          <a:ext cx="9404352" cy="5572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D1F8F-C38B-4C0C-A421-C339665A905F}">
      <dsp:nvSpPr>
        <dsp:cNvPr id="0" name=""/>
        <dsp:cNvSpPr/>
      </dsp:nvSpPr>
      <dsp:spPr>
        <a:xfrm>
          <a:off x="168571" y="128667"/>
          <a:ext cx="306493" cy="306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CF34A9-5367-4909-89E4-B41F1A0435F1}">
      <dsp:nvSpPr>
        <dsp:cNvPr id="0" name=""/>
        <dsp:cNvSpPr/>
      </dsp:nvSpPr>
      <dsp:spPr>
        <a:xfrm>
          <a:off x="643635" y="3283"/>
          <a:ext cx="8760086" cy="55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7" tIns="58977" rIns="58977" bIns="58977" numCol="1" spcCol="1270" anchor="ctr" anchorCtr="0">
          <a:noAutofit/>
        </a:bodyPr>
        <a:lstStyle/>
        <a:p>
          <a:pPr marL="0" lvl="0" indent="0" algn="l" defTabSz="666750">
            <a:lnSpc>
              <a:spcPct val="90000"/>
            </a:lnSpc>
            <a:spcBef>
              <a:spcPct val="0"/>
            </a:spcBef>
            <a:spcAft>
              <a:spcPct val="35000"/>
            </a:spcAft>
            <a:buNone/>
          </a:pPr>
          <a:r>
            <a:rPr lang="en-US" sz="1500" kern="1200"/>
            <a:t>Small application installed on a customers desktop or server</a:t>
          </a:r>
        </a:p>
      </dsp:txBody>
      <dsp:txXfrm>
        <a:off x="643635" y="3283"/>
        <a:ext cx="8760086" cy="557260"/>
      </dsp:txXfrm>
    </dsp:sp>
    <dsp:sp modelId="{6BE7625E-42C5-4AB4-B9FD-FDD87CE702A7}">
      <dsp:nvSpPr>
        <dsp:cNvPr id="0" name=""/>
        <dsp:cNvSpPr/>
      </dsp:nvSpPr>
      <dsp:spPr>
        <a:xfrm>
          <a:off x="0" y="699859"/>
          <a:ext cx="9404352" cy="5572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1A676-70B2-4D84-BEE5-10ED87FEF318}">
      <dsp:nvSpPr>
        <dsp:cNvPr id="0" name=""/>
        <dsp:cNvSpPr/>
      </dsp:nvSpPr>
      <dsp:spPr>
        <a:xfrm>
          <a:off x="168571" y="825242"/>
          <a:ext cx="306493" cy="306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423977-7503-4A55-B9A9-ED5A083AAF7F}">
      <dsp:nvSpPr>
        <dsp:cNvPr id="0" name=""/>
        <dsp:cNvSpPr/>
      </dsp:nvSpPr>
      <dsp:spPr>
        <a:xfrm>
          <a:off x="643635" y="699859"/>
          <a:ext cx="8760086" cy="55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7" tIns="58977" rIns="58977" bIns="58977" numCol="1" spcCol="1270" anchor="ctr" anchorCtr="0">
          <a:noAutofit/>
        </a:bodyPr>
        <a:lstStyle/>
        <a:p>
          <a:pPr marL="0" lvl="0" indent="0" algn="l" defTabSz="666750">
            <a:lnSpc>
              <a:spcPct val="90000"/>
            </a:lnSpc>
            <a:spcBef>
              <a:spcPct val="0"/>
            </a:spcBef>
            <a:spcAft>
              <a:spcPct val="35000"/>
            </a:spcAft>
            <a:buNone/>
          </a:pPr>
          <a:r>
            <a:rPr lang="en-US" sz="1500" kern="1200"/>
            <a:t>Makes an authenticated call to the ONESOURCE Platform Content Extract REST Service using a batch file</a:t>
          </a:r>
        </a:p>
      </dsp:txBody>
      <dsp:txXfrm>
        <a:off x="643635" y="699859"/>
        <a:ext cx="8760086" cy="557260"/>
      </dsp:txXfrm>
    </dsp:sp>
    <dsp:sp modelId="{D707B5B3-4A18-4535-BFD2-B00D8B119278}">
      <dsp:nvSpPr>
        <dsp:cNvPr id="0" name=""/>
        <dsp:cNvSpPr/>
      </dsp:nvSpPr>
      <dsp:spPr>
        <a:xfrm>
          <a:off x="0" y="1396434"/>
          <a:ext cx="9404352" cy="5572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D2E14-340C-47E4-A7A2-9F5982B723DB}">
      <dsp:nvSpPr>
        <dsp:cNvPr id="0" name=""/>
        <dsp:cNvSpPr/>
      </dsp:nvSpPr>
      <dsp:spPr>
        <a:xfrm>
          <a:off x="168571" y="1521818"/>
          <a:ext cx="306493" cy="306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8F670E-9CBC-4708-AF0C-6C7A38723C65}">
      <dsp:nvSpPr>
        <dsp:cNvPr id="0" name=""/>
        <dsp:cNvSpPr/>
      </dsp:nvSpPr>
      <dsp:spPr>
        <a:xfrm>
          <a:off x="643635" y="1396434"/>
          <a:ext cx="4231958" cy="55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7" tIns="58977" rIns="58977" bIns="58977" numCol="1" spcCol="1270" anchor="ctr" anchorCtr="0">
          <a:noAutofit/>
        </a:bodyPr>
        <a:lstStyle/>
        <a:p>
          <a:pPr marL="0" lvl="0" indent="0" algn="l" defTabSz="666750">
            <a:lnSpc>
              <a:spcPct val="90000"/>
            </a:lnSpc>
            <a:spcBef>
              <a:spcPct val="0"/>
            </a:spcBef>
            <a:spcAft>
              <a:spcPct val="35000"/>
            </a:spcAft>
            <a:buNone/>
          </a:pPr>
          <a:r>
            <a:rPr lang="en-US" sz="1500" kern="1200"/>
            <a:t>Defines the parameters for the data the customer needs extracted</a:t>
          </a:r>
        </a:p>
      </dsp:txBody>
      <dsp:txXfrm>
        <a:off x="643635" y="1396434"/>
        <a:ext cx="4231958" cy="557260"/>
      </dsp:txXfrm>
    </dsp:sp>
    <dsp:sp modelId="{143A5BA5-C9F8-4CA1-8BA4-C6D41B4F0719}">
      <dsp:nvSpPr>
        <dsp:cNvPr id="0" name=""/>
        <dsp:cNvSpPr/>
      </dsp:nvSpPr>
      <dsp:spPr>
        <a:xfrm>
          <a:off x="4875594" y="1396434"/>
          <a:ext cx="4528128" cy="55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7" tIns="58977" rIns="58977" bIns="58977" numCol="1" spcCol="1270" anchor="ctr" anchorCtr="0">
          <a:noAutofit/>
        </a:bodyPr>
        <a:lstStyle/>
        <a:p>
          <a:pPr marL="0" lvl="0" indent="0" algn="l" defTabSz="488950">
            <a:lnSpc>
              <a:spcPct val="90000"/>
            </a:lnSpc>
            <a:spcBef>
              <a:spcPct val="0"/>
            </a:spcBef>
            <a:spcAft>
              <a:spcPct val="35000"/>
            </a:spcAft>
            <a:buNone/>
          </a:pPr>
          <a:r>
            <a:rPr lang="en-US" sz="1100" kern="1200"/>
            <a:t>Content Extract Name</a:t>
          </a:r>
        </a:p>
        <a:p>
          <a:pPr marL="0" lvl="0" indent="0" algn="l" defTabSz="488950">
            <a:lnSpc>
              <a:spcPct val="90000"/>
            </a:lnSpc>
            <a:spcBef>
              <a:spcPct val="0"/>
            </a:spcBef>
            <a:spcAft>
              <a:spcPct val="35000"/>
            </a:spcAft>
            <a:buNone/>
          </a:pPr>
          <a:r>
            <a:rPr lang="en-US" sz="1100" kern="1200"/>
            <a:t>Specific URL (ONESOURCE URL)</a:t>
          </a:r>
        </a:p>
        <a:p>
          <a:pPr marL="0" lvl="0" indent="0" algn="l" defTabSz="488950">
            <a:lnSpc>
              <a:spcPct val="90000"/>
            </a:lnSpc>
            <a:spcBef>
              <a:spcPct val="0"/>
            </a:spcBef>
            <a:spcAft>
              <a:spcPct val="35000"/>
            </a:spcAft>
            <a:buNone/>
          </a:pPr>
          <a:r>
            <a:rPr lang="en-US" sz="1100" kern="1200"/>
            <a:t>Options such as Full/ChangesOnly</a:t>
          </a:r>
        </a:p>
      </dsp:txBody>
      <dsp:txXfrm>
        <a:off x="4875594" y="1396434"/>
        <a:ext cx="4528128" cy="557260"/>
      </dsp:txXfrm>
    </dsp:sp>
    <dsp:sp modelId="{16B1EC48-2C67-4761-B8FA-53E853B0B3FE}">
      <dsp:nvSpPr>
        <dsp:cNvPr id="0" name=""/>
        <dsp:cNvSpPr/>
      </dsp:nvSpPr>
      <dsp:spPr>
        <a:xfrm>
          <a:off x="0" y="2093010"/>
          <a:ext cx="9404352" cy="55726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6191AE-D2B2-46E6-AA3B-C486C880F008}">
      <dsp:nvSpPr>
        <dsp:cNvPr id="0" name=""/>
        <dsp:cNvSpPr/>
      </dsp:nvSpPr>
      <dsp:spPr>
        <a:xfrm>
          <a:off x="168571" y="2218394"/>
          <a:ext cx="306493" cy="306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BB4217-7990-428E-8A84-480CD3000678}">
      <dsp:nvSpPr>
        <dsp:cNvPr id="0" name=""/>
        <dsp:cNvSpPr/>
      </dsp:nvSpPr>
      <dsp:spPr>
        <a:xfrm>
          <a:off x="643635" y="2093010"/>
          <a:ext cx="8760086" cy="55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7" tIns="58977" rIns="58977" bIns="58977" numCol="1" spcCol="1270" anchor="ctr" anchorCtr="0">
          <a:noAutofit/>
        </a:bodyPr>
        <a:lstStyle/>
        <a:p>
          <a:pPr marL="0" lvl="0" indent="0" algn="l" defTabSz="666750">
            <a:lnSpc>
              <a:spcPct val="90000"/>
            </a:lnSpc>
            <a:spcBef>
              <a:spcPct val="0"/>
            </a:spcBef>
            <a:spcAft>
              <a:spcPct val="35000"/>
            </a:spcAft>
            <a:buNone/>
          </a:pPr>
          <a:r>
            <a:rPr lang="en-US" sz="1500" kern="1200"/>
            <a:t>Generates the XML/JSON File from the Content Extract REST Service</a:t>
          </a:r>
        </a:p>
      </dsp:txBody>
      <dsp:txXfrm>
        <a:off x="643635" y="2093010"/>
        <a:ext cx="8760086" cy="557260"/>
      </dsp:txXfrm>
    </dsp:sp>
    <dsp:sp modelId="{BD28E878-52D5-4B52-B66A-4527AE623DA8}">
      <dsp:nvSpPr>
        <dsp:cNvPr id="0" name=""/>
        <dsp:cNvSpPr/>
      </dsp:nvSpPr>
      <dsp:spPr>
        <a:xfrm>
          <a:off x="0" y="2789586"/>
          <a:ext cx="9404352" cy="55726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7D306-7EEC-4DCF-8622-B3E0FD8D80C5}">
      <dsp:nvSpPr>
        <dsp:cNvPr id="0" name=""/>
        <dsp:cNvSpPr/>
      </dsp:nvSpPr>
      <dsp:spPr>
        <a:xfrm>
          <a:off x="168571" y="2914969"/>
          <a:ext cx="306493" cy="3064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136863-80E5-4F0D-8F61-BED8CA502C1D}">
      <dsp:nvSpPr>
        <dsp:cNvPr id="0" name=""/>
        <dsp:cNvSpPr/>
      </dsp:nvSpPr>
      <dsp:spPr>
        <a:xfrm>
          <a:off x="643635" y="2789586"/>
          <a:ext cx="8760086" cy="55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7" tIns="58977" rIns="58977" bIns="58977" numCol="1" spcCol="1270" anchor="ctr" anchorCtr="0">
          <a:noAutofit/>
        </a:bodyPr>
        <a:lstStyle/>
        <a:p>
          <a:pPr marL="0" lvl="0" indent="0" algn="l" defTabSz="666750">
            <a:lnSpc>
              <a:spcPct val="90000"/>
            </a:lnSpc>
            <a:spcBef>
              <a:spcPct val="0"/>
            </a:spcBef>
            <a:spcAft>
              <a:spcPct val="35000"/>
            </a:spcAft>
            <a:buNone/>
          </a:pPr>
          <a:r>
            <a:rPr lang="en-US" sz="1500" kern="1200"/>
            <a:t>Customer can extract the data into: memory, a file, or into a database</a:t>
          </a:r>
        </a:p>
      </dsp:txBody>
      <dsp:txXfrm>
        <a:off x="643635" y="2789586"/>
        <a:ext cx="8760086" cy="557260"/>
      </dsp:txXfrm>
    </dsp:sp>
    <dsp:sp modelId="{0F938A48-21F2-4163-BCEA-B7132B8636B8}">
      <dsp:nvSpPr>
        <dsp:cNvPr id="0" name=""/>
        <dsp:cNvSpPr/>
      </dsp:nvSpPr>
      <dsp:spPr>
        <a:xfrm>
          <a:off x="0" y="3486161"/>
          <a:ext cx="9404352" cy="5572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0A5D4-4136-4614-BDAB-277C58E1BC63}">
      <dsp:nvSpPr>
        <dsp:cNvPr id="0" name=""/>
        <dsp:cNvSpPr/>
      </dsp:nvSpPr>
      <dsp:spPr>
        <a:xfrm>
          <a:off x="168571" y="3611545"/>
          <a:ext cx="306493" cy="3064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790E2-CBF9-4200-AE6C-40BF9D4E7751}">
      <dsp:nvSpPr>
        <dsp:cNvPr id="0" name=""/>
        <dsp:cNvSpPr/>
      </dsp:nvSpPr>
      <dsp:spPr>
        <a:xfrm>
          <a:off x="643635" y="3486161"/>
          <a:ext cx="8760086" cy="55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7" tIns="58977" rIns="58977" bIns="58977" numCol="1" spcCol="1270" anchor="ctr" anchorCtr="0">
          <a:noAutofit/>
        </a:bodyPr>
        <a:lstStyle/>
        <a:p>
          <a:pPr marL="0" lvl="0" indent="0" algn="l" defTabSz="666750">
            <a:lnSpc>
              <a:spcPct val="90000"/>
            </a:lnSpc>
            <a:spcBef>
              <a:spcPct val="0"/>
            </a:spcBef>
            <a:spcAft>
              <a:spcPct val="35000"/>
            </a:spcAft>
            <a:buNone/>
          </a:pPr>
          <a:r>
            <a:rPr lang="en-US" sz="1500" kern="1200"/>
            <a:t>Data is structured based on definition of target system (Aptos, Oracle Xstore, etc.)</a:t>
          </a:r>
        </a:p>
      </dsp:txBody>
      <dsp:txXfrm>
        <a:off x="643635" y="3486161"/>
        <a:ext cx="8760086" cy="5572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53504-18DC-4709-9F28-36CA9DA88089}">
      <dsp:nvSpPr>
        <dsp:cNvPr id="0" name=""/>
        <dsp:cNvSpPr/>
      </dsp:nvSpPr>
      <dsp:spPr>
        <a:xfrm>
          <a:off x="0" y="512267"/>
          <a:ext cx="10895369" cy="12508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328915-B88F-49F0-8203-13FCFA19696A}">
      <dsp:nvSpPr>
        <dsp:cNvPr id="0" name=""/>
        <dsp:cNvSpPr/>
      </dsp:nvSpPr>
      <dsp:spPr>
        <a:xfrm>
          <a:off x="378393" y="793717"/>
          <a:ext cx="687987" cy="687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A2648F-CB04-4843-A217-1B8416B5ADBC}">
      <dsp:nvSpPr>
        <dsp:cNvPr id="0" name=""/>
        <dsp:cNvSpPr/>
      </dsp:nvSpPr>
      <dsp:spPr>
        <a:xfrm>
          <a:off x="1444773" y="512267"/>
          <a:ext cx="9450596" cy="125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85" tIns="132385" rIns="132385" bIns="132385"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Bahnschrift" panose="020B0502040204020203" pitchFamily="34" charset="0"/>
            </a:rPr>
            <a:t>With Content Extract, you can generate rate tables for use with systems that do not have a real-time integration with Indirect Tax or as a backup for situations where your system cannot reach your tax determination engine. Content Extract is especially useful for point‑of‑sale systems such as those used in retail and e-commerce</a:t>
          </a:r>
          <a:endParaRPr lang="en-US" sz="1400" kern="1200" dirty="0">
            <a:latin typeface="Bahnschrift" panose="020B0502040204020203" pitchFamily="34" charset="0"/>
          </a:endParaRPr>
        </a:p>
      </dsp:txBody>
      <dsp:txXfrm>
        <a:off x="1444773" y="512267"/>
        <a:ext cx="9450596" cy="1250886"/>
      </dsp:txXfrm>
    </dsp:sp>
    <dsp:sp modelId="{84B122CF-EEF8-49D2-8A29-7079BFE747DF}">
      <dsp:nvSpPr>
        <dsp:cNvPr id="0" name=""/>
        <dsp:cNvSpPr/>
      </dsp:nvSpPr>
      <dsp:spPr>
        <a:xfrm>
          <a:off x="0" y="2049070"/>
          <a:ext cx="10895369" cy="12508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7F0DA-94F2-42F3-995D-0479043336B3}">
      <dsp:nvSpPr>
        <dsp:cNvPr id="0" name=""/>
        <dsp:cNvSpPr/>
      </dsp:nvSpPr>
      <dsp:spPr>
        <a:xfrm>
          <a:off x="378393" y="2330520"/>
          <a:ext cx="687987" cy="687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2181D7-7444-4293-B9F8-90862A9BE8CC}">
      <dsp:nvSpPr>
        <dsp:cNvPr id="0" name=""/>
        <dsp:cNvSpPr/>
      </dsp:nvSpPr>
      <dsp:spPr>
        <a:xfrm>
          <a:off x="1444773" y="2049070"/>
          <a:ext cx="9450596" cy="125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85" tIns="132385" rIns="132385" bIns="132385" numCol="1" spcCol="1270" anchor="ctr" anchorCtr="0">
          <a:noAutofit/>
        </a:bodyPr>
        <a:lstStyle/>
        <a:p>
          <a:pPr marL="0" lvl="0" indent="0" algn="l" defTabSz="622300">
            <a:lnSpc>
              <a:spcPct val="90000"/>
            </a:lnSpc>
            <a:spcBef>
              <a:spcPct val="0"/>
            </a:spcBef>
            <a:spcAft>
              <a:spcPct val="35000"/>
            </a:spcAft>
            <a:buNone/>
          </a:pPr>
          <a:r>
            <a:rPr lang="en-US" sz="1400" kern="1200">
              <a:latin typeface="Bahnschrift" panose="020B0502040204020203" pitchFamily="34" charset="0"/>
            </a:rPr>
            <a:t>With ONESOURCE Content Extract, you can generate customized rate files for indirect taxes based on your company's tax policy. Get the exact tax rate and fee information you need, formatted and organized to your specifications, for use with retail point of sale systems, legacy systems that lack integration capability, cloud solutions that don't allow real-time integration, or any other system or routine requiring file-based tax rate information.</a:t>
          </a:r>
        </a:p>
      </dsp:txBody>
      <dsp:txXfrm>
        <a:off x="1444773" y="2049070"/>
        <a:ext cx="9450596" cy="12508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1C782-DCF1-4C2A-9F59-44E4DA6F6AED}">
      <dsp:nvSpPr>
        <dsp:cNvPr id="0" name=""/>
        <dsp:cNvSpPr/>
      </dsp:nvSpPr>
      <dsp:spPr>
        <a:xfrm>
          <a:off x="0" y="1897"/>
          <a:ext cx="6496050" cy="961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14A43-23AF-43D3-932A-8448BC2E7633}">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99DD24-F10A-4C19-93D9-51AE435AE675}">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CA" sz="1800" b="0" i="0" kern="1200"/>
            <a:t>Regression testing –Manual and automation both. We need to verify CE rates with model scenario rates</a:t>
          </a:r>
          <a:endParaRPr lang="en-US" sz="1800" kern="1200"/>
        </a:p>
      </dsp:txBody>
      <dsp:txXfrm>
        <a:off x="1110795" y="1897"/>
        <a:ext cx="5385254" cy="961727"/>
      </dsp:txXfrm>
    </dsp:sp>
    <dsp:sp modelId="{3CFC59B5-3B40-4941-8D60-2ACA3E9B744A}">
      <dsp:nvSpPr>
        <dsp:cNvPr id="0" name=""/>
        <dsp:cNvSpPr/>
      </dsp:nvSpPr>
      <dsp:spPr>
        <a:xfrm>
          <a:off x="0" y="1204056"/>
          <a:ext cx="6496050" cy="961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2E228-06BD-4ED1-9F54-776372559BA1}">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62935D-03AD-4442-AE4D-79B6A9C53D36}">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CA" sz="1800" b="0" i="0" kern="1200"/>
            <a:t>Performance testing for CE Services</a:t>
          </a:r>
          <a:endParaRPr lang="en-US" sz="1800" kern="1200"/>
        </a:p>
      </dsp:txBody>
      <dsp:txXfrm>
        <a:off x="1110795" y="1204056"/>
        <a:ext cx="5385254" cy="961727"/>
      </dsp:txXfrm>
    </dsp:sp>
    <dsp:sp modelId="{FF82781D-81B8-4ED1-AF59-2DF8F51FAD16}">
      <dsp:nvSpPr>
        <dsp:cNvPr id="0" name=""/>
        <dsp:cNvSpPr/>
      </dsp:nvSpPr>
      <dsp:spPr>
        <a:xfrm>
          <a:off x="0" y="2406215"/>
          <a:ext cx="6496050" cy="961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08473-ED65-4B1A-B8CD-2535B2DF8F58}">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38BB3F-BCEB-4F43-AE6F-956604F4F2D9}">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CA" sz="1800" b="0" i="0" kern="1200"/>
            <a:t>Functional testing </a:t>
          </a:r>
          <a:endParaRPr lang="en-US" sz="1800" kern="1200"/>
        </a:p>
      </dsp:txBody>
      <dsp:txXfrm>
        <a:off x="1110795" y="2406215"/>
        <a:ext cx="5385254" cy="961727"/>
      </dsp:txXfrm>
    </dsp:sp>
    <dsp:sp modelId="{34ECD28E-EAA9-41C2-972F-43B2B7442B2C}">
      <dsp:nvSpPr>
        <dsp:cNvPr id="0" name=""/>
        <dsp:cNvSpPr/>
      </dsp:nvSpPr>
      <dsp:spPr>
        <a:xfrm>
          <a:off x="0" y="3608375"/>
          <a:ext cx="6496050" cy="961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EB128-3CF8-4D52-9551-154B35608247}">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267467-83A9-4EBA-8E7C-A118E6E9B25D}">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CA" sz="1800" b="0" i="0" kern="1200"/>
            <a:t>UI Testing</a:t>
          </a:r>
          <a:endParaRPr lang="en-US" sz="1800" kern="1200"/>
        </a:p>
      </dsp:txBody>
      <dsp:txXfrm>
        <a:off x="1110795" y="3608375"/>
        <a:ext cx="5385254"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139280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08863-1050-4E1F-928A-BB9FF340C0A3}" type="datetimeFigureOut">
              <a:rPr lang="en-CA" smtClean="0"/>
              <a:t>2020-05-21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12532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10820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471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404480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758088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2892900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87917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15140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359423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227467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08863-1050-4E1F-928A-BB9FF340C0A3}" type="datetimeFigureOut">
              <a:rPr lang="en-CA" smtClean="0"/>
              <a:t>2020-05-21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225658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08863-1050-4E1F-928A-BB9FF340C0A3}" type="datetimeFigureOut">
              <a:rPr lang="en-CA" smtClean="0"/>
              <a:t>2020-05-21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326420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321973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21145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808863-1050-4E1F-928A-BB9FF340C0A3}" type="datetimeFigureOut">
              <a:rPr lang="en-CA" smtClean="0"/>
              <a:t>2020-05-21</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170009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08863-1050-4E1F-928A-BB9FF340C0A3}" type="datetimeFigureOut">
              <a:rPr lang="en-CA" smtClean="0"/>
              <a:t>2020-05-21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63E1F7-7CDD-448F-8D5B-404CD754D316}" type="slidenum">
              <a:rPr lang="en-CA" smtClean="0"/>
              <a:t>‹#›</a:t>
            </a:fld>
            <a:endParaRPr lang="en-CA"/>
          </a:p>
        </p:txBody>
      </p:sp>
    </p:spTree>
    <p:extLst>
      <p:ext uri="{BB962C8B-B14F-4D97-AF65-F5344CB8AC3E}">
        <p14:creationId xmlns:p14="http://schemas.microsoft.com/office/powerpoint/2010/main" val="78704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808863-1050-4E1F-928A-BB9FF340C0A3}" type="datetimeFigureOut">
              <a:rPr lang="en-CA" smtClean="0"/>
              <a:t>2020-05-21</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63E1F7-7CDD-448F-8D5B-404CD754D316}" type="slidenum">
              <a:rPr lang="en-CA" smtClean="0"/>
              <a:t>‹#›</a:t>
            </a:fld>
            <a:endParaRPr lang="en-CA"/>
          </a:p>
        </p:txBody>
      </p:sp>
    </p:spTree>
    <p:extLst>
      <p:ext uri="{BB962C8B-B14F-4D97-AF65-F5344CB8AC3E}">
        <p14:creationId xmlns:p14="http://schemas.microsoft.com/office/powerpoint/2010/main" val="23939954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0FA4-6820-4CA5-8D9E-A9F2AA7FFBC6}"/>
              </a:ext>
            </a:extLst>
          </p:cNvPr>
          <p:cNvSpPr>
            <a:spLocks noGrp="1"/>
          </p:cNvSpPr>
          <p:nvPr>
            <p:ph type="ctrTitle"/>
          </p:nvPr>
        </p:nvSpPr>
        <p:spPr/>
        <p:txBody>
          <a:bodyPr/>
          <a:lstStyle/>
          <a:p>
            <a:r>
              <a:rPr lang="en-CA" dirty="0">
                <a:latin typeface="Bahnschrift" panose="020B0502040204020203" pitchFamily="34" charset="0"/>
              </a:rPr>
              <a:t>Content Extract Overview</a:t>
            </a:r>
          </a:p>
        </p:txBody>
      </p:sp>
      <p:sp>
        <p:nvSpPr>
          <p:cNvPr id="3" name="Subtitle 2">
            <a:extLst>
              <a:ext uri="{FF2B5EF4-FFF2-40B4-BE49-F238E27FC236}">
                <a16:creationId xmlns:a16="http://schemas.microsoft.com/office/drawing/2014/main" id="{D35C7E5B-4C95-4F73-BCBE-128466D4CC34}"/>
              </a:ext>
            </a:extLst>
          </p:cNvPr>
          <p:cNvSpPr>
            <a:spLocks noGrp="1"/>
          </p:cNvSpPr>
          <p:nvPr>
            <p:ph type="subTitle" idx="1"/>
          </p:nvPr>
        </p:nvSpPr>
        <p:spPr/>
        <p:txBody>
          <a:bodyPr/>
          <a:lstStyle/>
          <a:p>
            <a:r>
              <a:rPr lang="en-CA" dirty="0"/>
              <a:t>BY Atul Upadhyay</a:t>
            </a:r>
          </a:p>
        </p:txBody>
      </p:sp>
    </p:spTree>
    <p:extLst>
      <p:ext uri="{BB962C8B-B14F-4D97-AF65-F5344CB8AC3E}">
        <p14:creationId xmlns:p14="http://schemas.microsoft.com/office/powerpoint/2010/main" val="7117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4D84-53BE-455B-A418-41BF6F8ECC4F}"/>
              </a:ext>
            </a:extLst>
          </p:cNvPr>
          <p:cNvSpPr>
            <a:spLocks noGrp="1"/>
          </p:cNvSpPr>
          <p:nvPr>
            <p:ph type="title"/>
          </p:nvPr>
        </p:nvSpPr>
        <p:spPr>
          <a:xfrm>
            <a:off x="646111" y="452718"/>
            <a:ext cx="9404723" cy="1400530"/>
          </a:xfrm>
        </p:spPr>
        <p:txBody>
          <a:bodyPr>
            <a:normAutofit/>
          </a:bodyPr>
          <a:lstStyle/>
          <a:p>
            <a:r>
              <a:rPr lang="en-CA" dirty="0">
                <a:latin typeface="Bahnschrift" panose="020B0502040204020203" pitchFamily="34" charset="0"/>
              </a:rPr>
              <a:t>Extract Client</a:t>
            </a:r>
          </a:p>
        </p:txBody>
      </p:sp>
      <p:graphicFrame>
        <p:nvGraphicFramePr>
          <p:cNvPr id="6" name="Content Placeholder 2">
            <a:extLst>
              <a:ext uri="{FF2B5EF4-FFF2-40B4-BE49-F238E27FC236}">
                <a16:creationId xmlns:a16="http://schemas.microsoft.com/office/drawing/2014/main" id="{8927B69B-CF8E-4DE8-8BFC-A82FC1131CC0}"/>
              </a:ext>
            </a:extLst>
          </p:cNvPr>
          <p:cNvGraphicFramePr>
            <a:graphicFrameLocks noGrp="1"/>
          </p:cNvGraphicFramePr>
          <p:nvPr>
            <p:ph idx="1"/>
            <p:extLst>
              <p:ext uri="{D42A27DB-BD31-4B8C-83A1-F6EECF244321}">
                <p14:modId xmlns:p14="http://schemas.microsoft.com/office/powerpoint/2010/main" val="3642775170"/>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1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7BD628B-E32A-478B-A856-A775210BAE44}"/>
              </a:ext>
            </a:extLst>
          </p:cNvPr>
          <p:cNvSpPr>
            <a:spLocks noGrp="1"/>
          </p:cNvSpPr>
          <p:nvPr>
            <p:ph type="title"/>
          </p:nvPr>
        </p:nvSpPr>
        <p:spPr>
          <a:xfrm>
            <a:off x="648930" y="629267"/>
            <a:ext cx="9252154" cy="1016654"/>
          </a:xfrm>
        </p:spPr>
        <p:txBody>
          <a:bodyPr>
            <a:normAutofit/>
          </a:bodyPr>
          <a:lstStyle/>
          <a:p>
            <a:r>
              <a:rPr lang="en-CA" dirty="0">
                <a:solidFill>
                  <a:srgbClr val="EBEBEB"/>
                </a:solidFill>
                <a:latin typeface="Bahnschrift" panose="020B0502040204020203" pitchFamily="34" charset="0"/>
              </a:rPr>
              <a:t>Need of Content Extract ?</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D21AA08-3D6E-490A-B376-9E4DBEBD64BD}"/>
              </a:ext>
            </a:extLst>
          </p:cNvPr>
          <p:cNvGraphicFramePr>
            <a:graphicFrameLocks noGrp="1"/>
          </p:cNvGraphicFramePr>
          <p:nvPr>
            <p:ph idx="1"/>
            <p:extLst>
              <p:ext uri="{D42A27DB-BD31-4B8C-83A1-F6EECF244321}">
                <p14:modId xmlns:p14="http://schemas.microsoft.com/office/powerpoint/2010/main" val="2826484677"/>
              </p:ext>
            </p:extLst>
          </p:nvPr>
        </p:nvGraphicFramePr>
        <p:xfrm>
          <a:off x="648930" y="2402308"/>
          <a:ext cx="10895370" cy="381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848969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186B9-71EB-4C95-81C9-893FC01D15B0}"/>
              </a:ext>
            </a:extLst>
          </p:cNvPr>
          <p:cNvSpPr>
            <a:spLocks noGrp="1"/>
          </p:cNvSpPr>
          <p:nvPr>
            <p:ph type="title"/>
          </p:nvPr>
        </p:nvSpPr>
        <p:spPr>
          <a:xfrm>
            <a:off x="648929" y="629266"/>
            <a:ext cx="6650367" cy="1622321"/>
          </a:xfrm>
        </p:spPr>
        <p:txBody>
          <a:bodyPr>
            <a:normAutofit/>
          </a:bodyPr>
          <a:lstStyle/>
          <a:p>
            <a:r>
              <a:rPr lang="en-CA" sz="3200" dirty="0">
                <a:solidFill>
                  <a:srgbClr val="EBEBEB"/>
                </a:solidFill>
                <a:latin typeface="Bahnschrift" panose="020B0502040204020203" pitchFamily="34" charset="0"/>
              </a:rPr>
              <a:t>Scenarios where Content Extract is used ?</a:t>
            </a:r>
          </a:p>
        </p:txBody>
      </p:sp>
      <p:sp>
        <p:nvSpPr>
          <p:cNvPr id="6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2" name="Freeform: Shape 46">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0" name="Graphic 39" descr="CRM Customer Insights App">
            <a:extLst>
              <a:ext uri="{FF2B5EF4-FFF2-40B4-BE49-F238E27FC236}">
                <a16:creationId xmlns:a16="http://schemas.microsoft.com/office/drawing/2014/main" id="{5AE07493-8E2B-4F98-93AD-E423D8D41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1" y="1721993"/>
            <a:ext cx="3414010" cy="3414010"/>
          </a:xfrm>
          <a:prstGeom prst="rect">
            <a:avLst/>
          </a:prstGeom>
          <a:effectLst/>
        </p:spPr>
      </p:pic>
      <p:sp>
        <p:nvSpPr>
          <p:cNvPr id="49" name="Rectangle 48">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Content Placeholder 2">
            <a:extLst>
              <a:ext uri="{FF2B5EF4-FFF2-40B4-BE49-F238E27FC236}">
                <a16:creationId xmlns:a16="http://schemas.microsoft.com/office/drawing/2014/main" id="{8EA7CF58-4369-4AAB-87FC-7F80DF1CC921}"/>
              </a:ext>
            </a:extLst>
          </p:cNvPr>
          <p:cNvSpPr>
            <a:spLocks noGrp="1"/>
          </p:cNvSpPr>
          <p:nvPr>
            <p:ph idx="1"/>
          </p:nvPr>
        </p:nvSpPr>
        <p:spPr>
          <a:xfrm>
            <a:off x="648930" y="2091194"/>
            <a:ext cx="6579824" cy="4132626"/>
          </a:xfrm>
        </p:spPr>
        <p:txBody>
          <a:bodyPr>
            <a:normAutofit/>
          </a:bodyPr>
          <a:lstStyle/>
          <a:p>
            <a:pPr>
              <a:lnSpc>
                <a:spcPct val="90000"/>
              </a:lnSpc>
              <a:buFont typeface="Wingdings" panose="05000000000000000000" pitchFamily="2" charset="2"/>
              <a:buChar char="q"/>
            </a:pPr>
            <a:r>
              <a:rPr lang="en-US" sz="1200" dirty="0">
                <a:solidFill>
                  <a:srgbClr val="FFFFFF"/>
                </a:solidFill>
                <a:latin typeface="Bahnschrift" panose="020B0502040204020203" pitchFamily="34" charset="0"/>
              </a:rPr>
              <a:t>Any customer with a non-integrated system that requires tax rate data to be loaded into a system. Primarily this would be used by retail customers (POS system) and E-Commerce customers that need a rate table backup. Other examples include companies that use systems like Ariba OnDemand, Oracle Fusion, etc. which don’t have real-time integrations but do allow for rate table uploads.</a:t>
            </a:r>
          </a:p>
          <a:p>
            <a:pPr>
              <a:lnSpc>
                <a:spcPct val="90000"/>
              </a:lnSpc>
              <a:buFont typeface="Wingdings" panose="05000000000000000000" pitchFamily="2" charset="2"/>
              <a:buChar char="q"/>
            </a:pPr>
            <a:r>
              <a:rPr lang="en-US" sz="1200" dirty="0">
                <a:solidFill>
                  <a:srgbClr val="FFFFFF"/>
                </a:solidFill>
                <a:latin typeface="Bahnschrift" panose="020B0502040204020203" pitchFamily="34" charset="0"/>
              </a:rPr>
              <a:t>Retail Point Of Sale (POS) systems is  an example of where retail businesses want to perform the sales tax calculation using the POS system, and a   rate extract file could also be used for e-commerce rate backup tables (in the event the tax engine is unreachable like Twitter), older systems unable to perform data integration (e.g. mainframe), or cloud solutions that don’t allow for real-time tax calculation integration.</a:t>
            </a:r>
          </a:p>
          <a:p>
            <a:pPr>
              <a:lnSpc>
                <a:spcPct val="90000"/>
              </a:lnSpc>
              <a:buFont typeface="Wingdings" panose="05000000000000000000" pitchFamily="2" charset="2"/>
              <a:buChar char="q"/>
            </a:pPr>
            <a:r>
              <a:rPr lang="en-US" sz="1200" dirty="0">
                <a:solidFill>
                  <a:srgbClr val="FFFFFF"/>
                </a:solidFill>
                <a:latin typeface="Bahnschrift" panose="020B0502040204020203" pitchFamily="34" charset="0"/>
              </a:rPr>
              <a:t> To successfully serve the Retail vertical, Indirect Tax must provide real-time tax determination, and also be able to extract tax rate data to feed into a POS or ancillary systems that are unable to make real-time tax calls.  Some POS solutions are able to make real-time tax calls but still require backup tax tables in the event there is    a   network disruption.  When rate files are uploaded to a POS or offline tax tables are used, then the POS is responsible for actually calculating tax on a sale, not the Determination engine</a:t>
            </a:r>
            <a:endParaRPr lang="en-CA" sz="1200" dirty="0">
              <a:solidFill>
                <a:srgbClr val="FFFFFF"/>
              </a:solidFill>
              <a:latin typeface="Bahnschrift" panose="020B0502040204020203" pitchFamily="34" charset="0"/>
            </a:endParaRPr>
          </a:p>
        </p:txBody>
      </p:sp>
    </p:spTree>
    <p:extLst>
      <p:ext uri="{BB962C8B-B14F-4D97-AF65-F5344CB8AC3E}">
        <p14:creationId xmlns:p14="http://schemas.microsoft.com/office/powerpoint/2010/main" val="306198817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8DB81-D750-48AE-81DE-5E0E9BFBF505}"/>
              </a:ext>
            </a:extLst>
          </p:cNvPr>
          <p:cNvSpPr>
            <a:spLocks noGrp="1"/>
          </p:cNvSpPr>
          <p:nvPr>
            <p:ph type="title"/>
          </p:nvPr>
        </p:nvSpPr>
        <p:spPr>
          <a:xfrm>
            <a:off x="643855" y="1447800"/>
            <a:ext cx="3108626" cy="4572000"/>
          </a:xfrm>
        </p:spPr>
        <p:txBody>
          <a:bodyPr anchor="ctr">
            <a:normAutofit/>
          </a:bodyPr>
          <a:lstStyle/>
          <a:p>
            <a:r>
              <a:rPr lang="en-CA" sz="3200">
                <a:solidFill>
                  <a:srgbClr val="F2F2F2"/>
                </a:solidFill>
                <a:latin typeface="Bahnschrift" panose="020B0502040204020203" pitchFamily="34" charset="0"/>
              </a:rPr>
              <a:t>QA Testing Approaches</a:t>
            </a:r>
          </a:p>
        </p:txBody>
      </p:sp>
      <p:sp>
        <p:nvSpPr>
          <p:cNvPr id="31" name="Freeform: Shape 3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5" name="Rectangle 3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5" name="Content Placeholder 2">
            <a:extLst>
              <a:ext uri="{FF2B5EF4-FFF2-40B4-BE49-F238E27FC236}">
                <a16:creationId xmlns:a16="http://schemas.microsoft.com/office/drawing/2014/main" id="{FCF50108-6442-4E1A-B6DF-633FACB8007F}"/>
              </a:ext>
            </a:extLst>
          </p:cNvPr>
          <p:cNvGraphicFramePr>
            <a:graphicFrameLocks noGrp="1"/>
          </p:cNvGraphicFramePr>
          <p:nvPr>
            <p:ph idx="1"/>
            <p:extLst>
              <p:ext uri="{D42A27DB-BD31-4B8C-83A1-F6EECF244321}">
                <p14:modId xmlns:p14="http://schemas.microsoft.com/office/powerpoint/2010/main" val="8704325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2596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57225-E836-42AF-BB2C-3D8BF9AAB1B2}"/>
              </a:ext>
            </a:extLst>
          </p:cNvPr>
          <p:cNvSpPr>
            <a:spLocks noGrp="1"/>
          </p:cNvSpPr>
          <p:nvPr>
            <p:ph type="title"/>
          </p:nvPr>
        </p:nvSpPr>
        <p:spPr>
          <a:xfrm>
            <a:off x="648929" y="1063417"/>
            <a:ext cx="3505495" cy="4675396"/>
          </a:xfrm>
        </p:spPr>
        <p:txBody>
          <a:bodyPr anchor="ctr">
            <a:normAutofit/>
          </a:bodyPr>
          <a:lstStyle/>
          <a:p>
            <a:r>
              <a:rPr lang="en-CA">
                <a:solidFill>
                  <a:srgbClr val="F2F2F2"/>
                </a:solidFill>
                <a:latin typeface="Bahnschrift" panose="020B0502040204020203" pitchFamily="34" charset="0"/>
              </a:rPr>
              <a:t>Content Extract Introduction</a:t>
            </a:r>
          </a:p>
        </p:txBody>
      </p:sp>
      <p:sp>
        <p:nvSpPr>
          <p:cNvPr id="33" name="Rectangle 23">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6" name="Content Placeholder 2">
            <a:extLst>
              <a:ext uri="{FF2B5EF4-FFF2-40B4-BE49-F238E27FC236}">
                <a16:creationId xmlns:a16="http://schemas.microsoft.com/office/drawing/2014/main" id="{4586D86E-FBA9-47CF-93F6-591B41DEAAEB}"/>
              </a:ext>
            </a:extLst>
          </p:cNvPr>
          <p:cNvGraphicFramePr>
            <a:graphicFrameLocks noGrp="1"/>
          </p:cNvGraphicFramePr>
          <p:nvPr>
            <p:ph idx="1"/>
            <p:extLst>
              <p:ext uri="{D42A27DB-BD31-4B8C-83A1-F6EECF244321}">
                <p14:modId xmlns:p14="http://schemas.microsoft.com/office/powerpoint/2010/main" val="404341937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00323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7B35-3FA7-4A95-B5AE-244EEC235359}"/>
              </a:ext>
            </a:extLst>
          </p:cNvPr>
          <p:cNvSpPr>
            <a:spLocks noGrp="1"/>
          </p:cNvSpPr>
          <p:nvPr>
            <p:ph type="title"/>
          </p:nvPr>
        </p:nvSpPr>
        <p:spPr>
          <a:xfrm>
            <a:off x="646111" y="452718"/>
            <a:ext cx="9404723" cy="1400530"/>
          </a:xfrm>
        </p:spPr>
        <p:txBody>
          <a:bodyPr>
            <a:normAutofit/>
          </a:bodyPr>
          <a:lstStyle/>
          <a:p>
            <a:r>
              <a:rPr lang="en-CA" dirty="0">
                <a:latin typeface="Bahnschrift" panose="020B0502040204020203" pitchFamily="34" charset="0"/>
              </a:rPr>
              <a:t>CE Introduction (Contd.)</a:t>
            </a:r>
          </a:p>
        </p:txBody>
      </p:sp>
      <p:graphicFrame>
        <p:nvGraphicFramePr>
          <p:cNvPr id="17" name="Content Placeholder 2">
            <a:extLst>
              <a:ext uri="{FF2B5EF4-FFF2-40B4-BE49-F238E27FC236}">
                <a16:creationId xmlns:a16="http://schemas.microsoft.com/office/drawing/2014/main" id="{962EFF70-27FF-42DB-8339-FE5A2FBF5749}"/>
              </a:ext>
            </a:extLst>
          </p:cNvPr>
          <p:cNvGraphicFramePr>
            <a:graphicFrameLocks noGrp="1"/>
          </p:cNvGraphicFramePr>
          <p:nvPr>
            <p:ph idx="1"/>
            <p:extLst>
              <p:ext uri="{D42A27DB-BD31-4B8C-83A1-F6EECF244321}">
                <p14:modId xmlns:p14="http://schemas.microsoft.com/office/powerpoint/2010/main" val="1021259680"/>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469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55438-4E94-4E5E-B73D-394A732378CF}"/>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3800" b="0" i="0" kern="1200">
                <a:solidFill>
                  <a:srgbClr val="EBEBEB"/>
                </a:solidFill>
                <a:latin typeface="+mj-lt"/>
                <a:ea typeface="+mj-ea"/>
                <a:cs typeface="+mj-cs"/>
              </a:rPr>
              <a:t>CE Architecture</a:t>
            </a: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AB6AFD1-A7DA-4B04-AA46-9C06B69395BA}"/>
              </a:ext>
            </a:extLst>
          </p:cNvPr>
          <p:cNvPicPr>
            <a:picLocks noGrp="1" noChangeAspect="1"/>
          </p:cNvPicPr>
          <p:nvPr>
            <p:ph idx="1"/>
          </p:nvPr>
        </p:nvPicPr>
        <p:blipFill>
          <a:blip r:embed="rId6"/>
          <a:stretch>
            <a:fillRect/>
          </a:stretch>
        </p:blipFill>
        <p:spPr>
          <a:xfrm>
            <a:off x="955392" y="1313587"/>
            <a:ext cx="6275584" cy="4236019"/>
          </a:xfrm>
          <a:prstGeom prst="rect">
            <a:avLst/>
          </a:prstGeom>
          <a:effectLst/>
        </p:spPr>
      </p:pic>
    </p:spTree>
    <p:extLst>
      <p:ext uri="{BB962C8B-B14F-4D97-AF65-F5344CB8AC3E}">
        <p14:creationId xmlns:p14="http://schemas.microsoft.com/office/powerpoint/2010/main" val="6497044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FFEB-0039-4EFD-87A6-AB9879D5790A}"/>
              </a:ext>
            </a:extLst>
          </p:cNvPr>
          <p:cNvSpPr>
            <a:spLocks noGrp="1"/>
          </p:cNvSpPr>
          <p:nvPr>
            <p:ph type="title"/>
          </p:nvPr>
        </p:nvSpPr>
        <p:spPr>
          <a:xfrm>
            <a:off x="646111" y="452718"/>
            <a:ext cx="9404723" cy="1400530"/>
          </a:xfrm>
        </p:spPr>
        <p:txBody>
          <a:bodyPr/>
          <a:lstStyle/>
          <a:p>
            <a:r>
              <a:rPr lang="en-CA" dirty="0"/>
              <a:t>CE Architecture Explained</a:t>
            </a:r>
          </a:p>
        </p:txBody>
      </p:sp>
      <p:sp>
        <p:nvSpPr>
          <p:cNvPr id="3" name="Content Placeholder 2">
            <a:extLst>
              <a:ext uri="{FF2B5EF4-FFF2-40B4-BE49-F238E27FC236}">
                <a16:creationId xmlns:a16="http://schemas.microsoft.com/office/drawing/2014/main" id="{B8DDBC39-26D3-4E06-A0B9-5D21B090E7FC}"/>
              </a:ext>
            </a:extLst>
          </p:cNvPr>
          <p:cNvSpPr>
            <a:spLocks noGrp="1"/>
          </p:cNvSpPr>
          <p:nvPr>
            <p:ph idx="1"/>
          </p:nvPr>
        </p:nvSpPr>
        <p:spPr>
          <a:xfrm>
            <a:off x="1103312" y="1304014"/>
            <a:ext cx="9813829" cy="4944385"/>
          </a:xfrm>
        </p:spPr>
        <p:txBody>
          <a:bodyPr>
            <a:normAutofit fontScale="70000" lnSpcReduction="20000"/>
          </a:bodyPr>
          <a:lstStyle/>
          <a:p>
            <a:pPr>
              <a:lnSpc>
                <a:spcPct val="120000"/>
              </a:lnSpc>
            </a:pPr>
            <a:r>
              <a:rPr lang="en-US" sz="1700" b="1" dirty="0">
                <a:latin typeface="Bahnschrift" panose="020B0502040204020203" pitchFamily="34" charset="0"/>
              </a:rPr>
              <a:t>REST Services (DETERMINATION) : </a:t>
            </a:r>
            <a:r>
              <a:rPr lang="en-US" sz="1700" dirty="0">
                <a:latin typeface="Bahnschrift" panose="020B0502040204020203" pitchFamily="34" charset="0"/>
              </a:rPr>
              <a:t>These new private REST Services will be used to capture data from Determination.  The Source Data Management process will invoke calls to these services to populate the Source Tables.  The specific REST service definitions are defined below under REST Services (DETERMINATION).</a:t>
            </a:r>
            <a:r>
              <a:rPr lang="en-CA" sz="1700" dirty="0">
                <a:latin typeface="Bahnschrift" panose="020B0502040204020203" pitchFamily="34" charset="0"/>
              </a:rPr>
              <a:t> These </a:t>
            </a:r>
            <a:r>
              <a:rPr lang="en-US" sz="1700" dirty="0">
                <a:latin typeface="Bahnschrift" panose="020B0502040204020203" pitchFamily="34" charset="0"/>
              </a:rPr>
              <a:t>additional methods will likely need to be developed in the Business Logic layer of DETERMINATION in order to accommodate the needs of the REST Services.</a:t>
            </a:r>
            <a:endParaRPr lang="en-CA" sz="1700" dirty="0">
              <a:latin typeface="Bahnschrift" panose="020B0502040204020203" pitchFamily="34" charset="0"/>
            </a:endParaRPr>
          </a:p>
          <a:p>
            <a:pPr>
              <a:lnSpc>
                <a:spcPct val="120000"/>
              </a:lnSpc>
            </a:pPr>
            <a:r>
              <a:rPr lang="en-US" sz="1700" b="1" dirty="0">
                <a:latin typeface="Bahnschrift" panose="020B0502040204020203" pitchFamily="34" charset="0"/>
              </a:rPr>
              <a:t>User Interface : </a:t>
            </a:r>
            <a:r>
              <a:rPr lang="en-US" sz="1700" dirty="0">
                <a:latin typeface="Bahnschrift" panose="020B0502040204020203" pitchFamily="34" charset="0"/>
              </a:rPr>
              <a:t>The UI is leveraging new REST Services developed within the RATE EXTRACT environment.  The purpose of the user interface is to allow the users the ability to create and maintain extract definitions according to the business needs of the individual client and their extract clients.</a:t>
            </a:r>
            <a:endParaRPr lang="en-CA" sz="1700" dirty="0">
              <a:latin typeface="Bahnschrift" panose="020B0502040204020203" pitchFamily="34" charset="0"/>
            </a:endParaRPr>
          </a:p>
          <a:p>
            <a:pPr>
              <a:lnSpc>
                <a:spcPct val="120000"/>
              </a:lnSpc>
            </a:pPr>
            <a:r>
              <a:rPr lang="en-US" sz="1700" b="1" dirty="0">
                <a:latin typeface="Bahnschrift" panose="020B0502040204020203" pitchFamily="34" charset="0"/>
              </a:rPr>
              <a:t>Extract Clients :  </a:t>
            </a:r>
            <a:r>
              <a:rPr lang="en-US" sz="1700" dirty="0">
                <a:latin typeface="Bahnschrift" panose="020B0502040204020203" pitchFamily="34" charset="0"/>
              </a:rPr>
              <a:t>These clients invoke calls to public REST Services to retrieve the extract data.  The client formats the data according to its individual requirements.  For example, a client for Oracle Retail </a:t>
            </a:r>
            <a:r>
              <a:rPr lang="en-US" sz="1700" dirty="0" err="1">
                <a:latin typeface="Bahnschrift" panose="020B0502040204020203" pitchFamily="34" charset="0"/>
              </a:rPr>
              <a:t>XStore</a:t>
            </a:r>
            <a:r>
              <a:rPr lang="en-US" sz="1700" dirty="0">
                <a:latin typeface="Bahnschrift" panose="020B0502040204020203" pitchFamily="34" charset="0"/>
              </a:rPr>
              <a:t> will generate files according to the </a:t>
            </a:r>
            <a:r>
              <a:rPr lang="en-US" sz="1700" dirty="0" err="1">
                <a:latin typeface="Bahnschrift" panose="020B0502040204020203" pitchFamily="34" charset="0"/>
              </a:rPr>
              <a:t>DataLoader</a:t>
            </a:r>
            <a:r>
              <a:rPr lang="en-US" sz="1700" dirty="0">
                <a:latin typeface="Bahnschrift" panose="020B0502040204020203" pitchFamily="34" charset="0"/>
              </a:rPr>
              <a:t> format definitions. </a:t>
            </a:r>
            <a:endParaRPr lang="en-CA" sz="1700" dirty="0">
              <a:latin typeface="Bahnschrift" panose="020B0502040204020203" pitchFamily="34" charset="0"/>
            </a:endParaRPr>
          </a:p>
          <a:p>
            <a:pPr>
              <a:lnSpc>
                <a:spcPct val="120000"/>
              </a:lnSpc>
            </a:pPr>
            <a:r>
              <a:rPr lang="en-US" sz="1700" b="1" dirty="0">
                <a:latin typeface="Bahnschrift" panose="020B0502040204020203" pitchFamily="34" charset="0"/>
              </a:rPr>
              <a:t>Business Logic (RATE EXTRACT) : </a:t>
            </a:r>
            <a:r>
              <a:rPr lang="en-US" sz="1700" dirty="0">
                <a:latin typeface="Bahnschrift" panose="020B0502040204020203" pitchFamily="34" charset="0"/>
              </a:rPr>
              <a:t>The Business Logic layer contains all the components necessary to manage the source tables, maintain the stage tables, and user interface logic.</a:t>
            </a:r>
            <a:endParaRPr lang="en-CA" sz="1700" dirty="0">
              <a:latin typeface="Bahnschrift" panose="020B0502040204020203" pitchFamily="34" charset="0"/>
            </a:endParaRPr>
          </a:p>
          <a:p>
            <a:pPr>
              <a:lnSpc>
                <a:spcPct val="120000"/>
              </a:lnSpc>
            </a:pPr>
            <a:r>
              <a:rPr lang="en-US" sz="1700" b="1" dirty="0">
                <a:latin typeface="Bahnschrift" panose="020B0502040204020203" pitchFamily="34" charset="0"/>
              </a:rPr>
              <a:t>Persistence Layer :</a:t>
            </a:r>
            <a:r>
              <a:rPr lang="en-US" sz="1700" dirty="0">
                <a:latin typeface="Bahnschrift" panose="020B0502040204020203" pitchFamily="34" charset="0"/>
              </a:rPr>
              <a:t>The persistence layer is a set of data objects that interact with Hibernate entity objects in the Extract Schema.</a:t>
            </a:r>
            <a:endParaRPr lang="en-CA" sz="1700" dirty="0">
              <a:latin typeface="Bahnschrift" panose="020B0502040204020203" pitchFamily="34" charset="0"/>
            </a:endParaRPr>
          </a:p>
          <a:p>
            <a:pPr>
              <a:lnSpc>
                <a:spcPct val="120000"/>
              </a:lnSpc>
            </a:pPr>
            <a:r>
              <a:rPr lang="en-US" sz="1700" b="1" dirty="0">
                <a:latin typeface="Bahnschrift" panose="020B0502040204020203" pitchFamily="34" charset="0"/>
              </a:rPr>
              <a:t>Extract Schema :</a:t>
            </a:r>
            <a:r>
              <a:rPr lang="en-US" sz="1700" dirty="0">
                <a:latin typeface="Bahnschrift" panose="020B0502040204020203" pitchFamily="34" charset="0"/>
              </a:rPr>
              <a:t>The extract schema is comprised of these sets of tables…</a:t>
            </a:r>
            <a:endParaRPr lang="en-CA" sz="1700" dirty="0">
              <a:latin typeface="Bahnschrift" panose="020B0502040204020203" pitchFamily="34" charset="0"/>
            </a:endParaRPr>
          </a:p>
          <a:p>
            <a:pPr lvl="1">
              <a:lnSpc>
                <a:spcPct val="120000"/>
              </a:lnSpc>
            </a:pPr>
            <a:r>
              <a:rPr lang="en-US" sz="1700" dirty="0">
                <a:latin typeface="Bahnschrift" panose="020B0502040204020203" pitchFamily="34" charset="0"/>
              </a:rPr>
              <a:t>Source Tables house all the source data from determination.  Note that the data is independent of the extracts.  For example, the locations table contains all locations – not just locations for a particular extract.</a:t>
            </a:r>
            <a:endParaRPr lang="en-CA" sz="1700" dirty="0">
              <a:latin typeface="Bahnschrift" panose="020B0502040204020203" pitchFamily="34" charset="0"/>
            </a:endParaRPr>
          </a:p>
          <a:p>
            <a:pPr lvl="1">
              <a:lnSpc>
                <a:spcPct val="120000"/>
              </a:lnSpc>
            </a:pPr>
            <a:r>
              <a:rPr lang="en-US" sz="1700" dirty="0">
                <a:latin typeface="Bahnschrift" panose="020B0502040204020203" pitchFamily="34" charset="0"/>
              </a:rPr>
              <a:t>Stage Tables contain the data specific to the individual extracts.  They are the cross-reference between the extract definitions and the source data.</a:t>
            </a:r>
            <a:endParaRPr lang="en-CA" sz="1700" dirty="0">
              <a:latin typeface="Bahnschrift" panose="020B0502040204020203" pitchFamily="34" charset="0"/>
            </a:endParaRPr>
          </a:p>
          <a:p>
            <a:pPr lvl="1">
              <a:lnSpc>
                <a:spcPct val="120000"/>
              </a:lnSpc>
            </a:pPr>
            <a:r>
              <a:rPr lang="en-US" sz="1700" dirty="0">
                <a:latin typeface="Bahnschrift" panose="020B0502040204020203" pitchFamily="34" charset="0"/>
              </a:rPr>
              <a:t>Config Tables contain the extract definitions.</a:t>
            </a:r>
            <a:endParaRPr lang="en-CA" sz="1700" dirty="0">
              <a:latin typeface="Bahnschrift" panose="020B0502040204020203" pitchFamily="34" charset="0"/>
            </a:endParaRPr>
          </a:p>
          <a:p>
            <a:endParaRPr lang="en-CA" dirty="0"/>
          </a:p>
        </p:txBody>
      </p:sp>
    </p:spTree>
    <p:extLst>
      <p:ext uri="{BB962C8B-B14F-4D97-AF65-F5344CB8AC3E}">
        <p14:creationId xmlns:p14="http://schemas.microsoft.com/office/powerpoint/2010/main" val="272603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8604-13AA-4B90-8EE4-4216CC0E71AA}"/>
              </a:ext>
            </a:extLst>
          </p:cNvPr>
          <p:cNvSpPr>
            <a:spLocks noGrp="1"/>
          </p:cNvSpPr>
          <p:nvPr>
            <p:ph type="title"/>
          </p:nvPr>
        </p:nvSpPr>
        <p:spPr>
          <a:xfrm>
            <a:off x="646111" y="452718"/>
            <a:ext cx="9404723" cy="1400530"/>
          </a:xfrm>
        </p:spPr>
        <p:txBody>
          <a:bodyPr>
            <a:normAutofit/>
          </a:bodyPr>
          <a:lstStyle/>
          <a:p>
            <a:r>
              <a:rPr lang="en-CA" dirty="0">
                <a:latin typeface="Bahnschrift" panose="020B0502040204020203" pitchFamily="34" charset="0"/>
              </a:rPr>
              <a:t>Content Extract UI Workflow</a:t>
            </a:r>
          </a:p>
        </p:txBody>
      </p:sp>
      <p:graphicFrame>
        <p:nvGraphicFramePr>
          <p:cNvPr id="20" name="Content Placeholder 2">
            <a:extLst>
              <a:ext uri="{FF2B5EF4-FFF2-40B4-BE49-F238E27FC236}">
                <a16:creationId xmlns:a16="http://schemas.microsoft.com/office/drawing/2014/main" id="{4E91AA0A-A593-4A87-BC7D-D9DB2AAF6A57}"/>
              </a:ext>
            </a:extLst>
          </p:cNvPr>
          <p:cNvGraphicFramePr>
            <a:graphicFrameLocks noGrp="1"/>
          </p:cNvGraphicFramePr>
          <p:nvPr>
            <p:ph idx="1"/>
            <p:extLst>
              <p:ext uri="{D42A27DB-BD31-4B8C-83A1-F6EECF244321}">
                <p14:modId xmlns:p14="http://schemas.microsoft.com/office/powerpoint/2010/main" val="4264302463"/>
              </p:ext>
            </p:extLst>
          </p:nvPr>
        </p:nvGraphicFramePr>
        <p:xfrm>
          <a:off x="646110" y="1518699"/>
          <a:ext cx="10048393" cy="4677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583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27BB-C86C-4F03-8A1E-CA8DD4C6A4FC}"/>
              </a:ext>
            </a:extLst>
          </p:cNvPr>
          <p:cNvSpPr>
            <a:spLocks noGrp="1"/>
          </p:cNvSpPr>
          <p:nvPr>
            <p:ph type="title"/>
          </p:nvPr>
        </p:nvSpPr>
        <p:spPr/>
        <p:txBody>
          <a:bodyPr/>
          <a:lstStyle/>
          <a:p>
            <a:r>
              <a:rPr lang="en-CA" dirty="0">
                <a:latin typeface="Bahnschrift" panose="020B0502040204020203" pitchFamily="34" charset="0"/>
              </a:rPr>
              <a:t>Content Extract Backend Workflow</a:t>
            </a:r>
            <a:endParaRPr lang="en-CA" dirty="0"/>
          </a:p>
        </p:txBody>
      </p:sp>
      <p:pic>
        <p:nvPicPr>
          <p:cNvPr id="4" name="Content Placeholder 3">
            <a:extLst>
              <a:ext uri="{FF2B5EF4-FFF2-40B4-BE49-F238E27FC236}">
                <a16:creationId xmlns:a16="http://schemas.microsoft.com/office/drawing/2014/main" id="{AF71903C-7B5C-4D54-815A-23416FE45246}"/>
              </a:ext>
            </a:extLst>
          </p:cNvPr>
          <p:cNvPicPr>
            <a:picLocks noGrp="1" noChangeAspect="1"/>
          </p:cNvPicPr>
          <p:nvPr>
            <p:ph idx="1"/>
          </p:nvPr>
        </p:nvPicPr>
        <p:blipFill>
          <a:blip r:embed="rId2"/>
          <a:stretch>
            <a:fillRect/>
          </a:stretch>
        </p:blipFill>
        <p:spPr>
          <a:xfrm>
            <a:off x="1103313" y="2164767"/>
            <a:ext cx="8947150" cy="3971504"/>
          </a:xfrm>
          <a:prstGeom prst="rect">
            <a:avLst/>
          </a:prstGeom>
        </p:spPr>
      </p:pic>
    </p:spTree>
    <p:extLst>
      <p:ext uri="{BB962C8B-B14F-4D97-AF65-F5344CB8AC3E}">
        <p14:creationId xmlns:p14="http://schemas.microsoft.com/office/powerpoint/2010/main" val="51921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6CC9-FFB8-44EC-9B7D-FCBD40095C3B}"/>
              </a:ext>
            </a:extLst>
          </p:cNvPr>
          <p:cNvSpPr>
            <a:spLocks noGrp="1"/>
          </p:cNvSpPr>
          <p:nvPr>
            <p:ph type="title"/>
          </p:nvPr>
        </p:nvSpPr>
        <p:spPr>
          <a:xfrm>
            <a:off x="646111" y="452718"/>
            <a:ext cx="9404723" cy="1400530"/>
          </a:xfrm>
        </p:spPr>
        <p:txBody>
          <a:bodyPr>
            <a:normAutofit/>
          </a:bodyPr>
          <a:lstStyle/>
          <a:p>
            <a:r>
              <a:rPr lang="en-CA" dirty="0">
                <a:latin typeface="Bahnschrift" panose="020B0502040204020203" pitchFamily="34" charset="0"/>
              </a:rPr>
              <a:t>CE Backend Workflow Explained</a:t>
            </a:r>
          </a:p>
        </p:txBody>
      </p:sp>
      <p:graphicFrame>
        <p:nvGraphicFramePr>
          <p:cNvPr id="5" name="Content Placeholder 2">
            <a:extLst>
              <a:ext uri="{FF2B5EF4-FFF2-40B4-BE49-F238E27FC236}">
                <a16:creationId xmlns:a16="http://schemas.microsoft.com/office/drawing/2014/main" id="{88087E79-91DE-4DCE-A9F0-D69ED04ABCD8}"/>
              </a:ext>
            </a:extLst>
          </p:cNvPr>
          <p:cNvGraphicFramePr>
            <a:graphicFrameLocks noGrp="1"/>
          </p:cNvGraphicFramePr>
          <p:nvPr>
            <p:ph idx="1"/>
            <p:extLst>
              <p:ext uri="{D42A27DB-BD31-4B8C-83A1-F6EECF244321}">
                <p14:modId xmlns:p14="http://schemas.microsoft.com/office/powerpoint/2010/main" val="3514355580"/>
              </p:ext>
            </p:extLst>
          </p:nvPr>
        </p:nvGraphicFramePr>
        <p:xfrm>
          <a:off x="646111" y="1447137"/>
          <a:ext cx="10286932" cy="4749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539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F45E-65EB-480E-889C-E00B1F8A4A4D}"/>
              </a:ext>
            </a:extLst>
          </p:cNvPr>
          <p:cNvSpPr>
            <a:spLocks noGrp="1"/>
          </p:cNvSpPr>
          <p:nvPr>
            <p:ph type="title"/>
          </p:nvPr>
        </p:nvSpPr>
        <p:spPr>
          <a:xfrm>
            <a:off x="648930" y="629266"/>
            <a:ext cx="9252154" cy="1223983"/>
          </a:xfrm>
        </p:spPr>
        <p:txBody>
          <a:bodyPr>
            <a:normAutofit/>
          </a:bodyPr>
          <a:lstStyle/>
          <a:p>
            <a:r>
              <a:rPr lang="en-CA" dirty="0">
                <a:latin typeface="Bahnschrift" panose="020B0502040204020203" pitchFamily="34" charset="0"/>
              </a:rPr>
              <a:t>Content Extract Services</a:t>
            </a:r>
          </a:p>
        </p:txBody>
      </p:sp>
      <p:sp>
        <p:nvSpPr>
          <p:cNvPr id="22" name="Content Placeholder 2">
            <a:extLst>
              <a:ext uri="{FF2B5EF4-FFF2-40B4-BE49-F238E27FC236}">
                <a16:creationId xmlns:a16="http://schemas.microsoft.com/office/drawing/2014/main" id="{F2F42F5C-38D6-4946-827B-E985BDAEADE6}"/>
              </a:ext>
            </a:extLst>
          </p:cNvPr>
          <p:cNvSpPr>
            <a:spLocks noGrp="1"/>
          </p:cNvSpPr>
          <p:nvPr>
            <p:ph idx="1"/>
          </p:nvPr>
        </p:nvSpPr>
        <p:spPr>
          <a:xfrm>
            <a:off x="1103310" y="1614116"/>
            <a:ext cx="7038825" cy="4847644"/>
          </a:xfrm>
        </p:spPr>
        <p:txBody>
          <a:bodyPr>
            <a:normAutofit lnSpcReduction="10000"/>
          </a:bodyPr>
          <a:lstStyle/>
          <a:p>
            <a:pPr marL="0" indent="0">
              <a:lnSpc>
                <a:spcPct val="90000"/>
              </a:lnSpc>
              <a:buNone/>
            </a:pPr>
            <a:r>
              <a:rPr lang="en-CA" sz="1200" dirty="0">
                <a:latin typeface="Bahnschrift" panose="020B0502040204020203" pitchFamily="34" charset="0"/>
              </a:rPr>
              <a:t>Source Data Management (SDM) -</a:t>
            </a:r>
            <a:r>
              <a:rPr lang="en-US" sz="1200" dirty="0">
                <a:latin typeface="Bahnschrift" panose="020B0502040204020203" pitchFamily="34" charset="0"/>
              </a:rPr>
              <a:t>It is a process to capture the data from the </a:t>
            </a:r>
            <a:r>
              <a:rPr lang="en-US" sz="1200" dirty="0" err="1">
                <a:latin typeface="Bahnschrift" panose="020B0502040204020203" pitchFamily="34" charset="0"/>
              </a:rPr>
              <a:t>onesource</a:t>
            </a:r>
            <a:r>
              <a:rPr lang="en-US" sz="1200" dirty="0">
                <a:latin typeface="Bahnschrift" panose="020B0502040204020203" pitchFamily="34" charset="0"/>
              </a:rPr>
              <a:t> systems. This process runs at least once per day. It captures the snapshot of data for all companies. </a:t>
            </a:r>
          </a:p>
          <a:p>
            <a:pPr marL="0" indent="0">
              <a:lnSpc>
                <a:spcPct val="90000"/>
              </a:lnSpc>
              <a:buNone/>
            </a:pPr>
            <a:r>
              <a:rPr lang="en-US" sz="1200" b="1" dirty="0">
                <a:latin typeface="Bahnschrift" panose="020B0502040204020203" pitchFamily="34" charset="0"/>
              </a:rPr>
              <a:t>Content Staging - </a:t>
            </a:r>
            <a:r>
              <a:rPr lang="en-US" sz="1200" dirty="0">
                <a:latin typeface="Bahnschrift" panose="020B0502040204020203" pitchFamily="34" charset="0"/>
              </a:rPr>
              <a:t>Staging will process the most current successful batch and remove the SDM data from all previous batches. </a:t>
            </a:r>
          </a:p>
          <a:p>
            <a:pPr>
              <a:lnSpc>
                <a:spcPct val="90000"/>
              </a:lnSpc>
              <a:buFont typeface="Wingdings" panose="05000000000000000000" pitchFamily="2" charset="2"/>
              <a:buChar char="v"/>
            </a:pPr>
            <a:r>
              <a:rPr lang="en-US" sz="1200" dirty="0">
                <a:latin typeface="Bahnschrift" panose="020B0502040204020203" pitchFamily="34" charset="0"/>
              </a:rPr>
              <a:t>Executed approximately every two hours. </a:t>
            </a:r>
          </a:p>
          <a:p>
            <a:pPr>
              <a:lnSpc>
                <a:spcPct val="90000"/>
              </a:lnSpc>
              <a:buFont typeface="Wingdings" panose="05000000000000000000" pitchFamily="2" charset="2"/>
              <a:buChar char="v"/>
            </a:pPr>
            <a:r>
              <a:rPr lang="en-US" sz="1200" dirty="0">
                <a:latin typeface="Bahnschrift" panose="020B0502040204020203" pitchFamily="34" charset="0"/>
              </a:rPr>
              <a:t>Staging processes each extract definition separately.  With each execution, it first checks the previous successful execution for the extract.  If the latest batch created by SDM is greater than the last batch processed it will process the extract.  If not, the extract is ignored. Each time an extract is processed the Content Version is incremented.   </a:t>
            </a:r>
          </a:p>
          <a:p>
            <a:pPr>
              <a:lnSpc>
                <a:spcPct val="90000"/>
              </a:lnSpc>
              <a:buFont typeface="Wingdings" panose="05000000000000000000" pitchFamily="2" charset="2"/>
              <a:buChar char="v"/>
            </a:pPr>
            <a:br>
              <a:rPr lang="en-US" sz="1200" dirty="0">
                <a:latin typeface="Bahnschrift" panose="020B0502040204020203" pitchFamily="34" charset="0"/>
              </a:rPr>
            </a:br>
            <a:r>
              <a:rPr lang="en-US" sz="1200" dirty="0">
                <a:latin typeface="Bahnschrift" panose="020B0502040204020203" pitchFamily="34" charset="0"/>
              </a:rPr>
              <a:t>This way, the system calling the Content Extract Service can know if it has a new version to process. Staging acts in the same way as Determination.  However, instead of determining the tax for a particular transaction it  determines the taxes for all the location and product combinations defined within the extract definition.  </a:t>
            </a:r>
          </a:p>
          <a:p>
            <a:pPr>
              <a:lnSpc>
                <a:spcPct val="90000"/>
              </a:lnSpc>
              <a:buFont typeface="Wingdings" panose="05000000000000000000" pitchFamily="2" charset="2"/>
              <a:buChar char="v"/>
            </a:pPr>
            <a:r>
              <a:rPr lang="en-US" sz="1200" dirty="0">
                <a:latin typeface="Bahnschrift" panose="020B0502040204020203" pitchFamily="34" charset="0"/>
              </a:rPr>
              <a:t>Staging creates a set of data comprised of locations, products, and their associated treatments.  This enables the Extract Client to consume a relatively simple structure without having to perform the Determination logic</a:t>
            </a:r>
          </a:p>
          <a:p>
            <a:pPr marL="0" indent="0">
              <a:lnSpc>
                <a:spcPct val="90000"/>
              </a:lnSpc>
              <a:buNone/>
            </a:pPr>
            <a:r>
              <a:rPr lang="en-CA" sz="1200" b="1" dirty="0">
                <a:latin typeface="Bahnschrift" panose="020B0502040204020203" pitchFamily="34" charset="0"/>
              </a:rPr>
              <a:t>TAX TREATMENTS API-  </a:t>
            </a:r>
            <a:r>
              <a:rPr lang="en-US" sz="1200" dirty="0">
                <a:latin typeface="Bahnschrift" panose="020B0502040204020203" pitchFamily="34" charset="0"/>
              </a:rPr>
              <a:t>The Tax Treatments API is  the service used by external systems to retrieve a complete or incremental content extract as configured by your extract definition in ONESOURCE Indirect Tax.</a:t>
            </a:r>
          </a:p>
          <a:p>
            <a:pPr marL="0" indent="0">
              <a:lnSpc>
                <a:spcPct val="90000"/>
              </a:lnSpc>
              <a:buNone/>
            </a:pPr>
            <a:br>
              <a:rPr lang="en-US" sz="1200" dirty="0">
                <a:latin typeface="Bahnschrift" panose="020B0502040204020203" pitchFamily="34" charset="0"/>
              </a:rPr>
            </a:br>
            <a:r>
              <a:rPr lang="en-CA" sz="1400" b="1" dirty="0">
                <a:solidFill>
                  <a:schemeClr val="accent3"/>
                </a:solidFill>
                <a:latin typeface="Bahnschrift" panose="020B0502040204020203" pitchFamily="34" charset="0"/>
              </a:rPr>
              <a:t>GET :  /</a:t>
            </a:r>
            <a:r>
              <a:rPr lang="en-CA" sz="1400" b="1" i="1" dirty="0" err="1">
                <a:solidFill>
                  <a:schemeClr val="accent3"/>
                </a:solidFill>
                <a:latin typeface="Bahnschrift" panose="020B0502040204020203" pitchFamily="34" charset="0"/>
              </a:rPr>
              <a:t>taxtreatments</a:t>
            </a:r>
            <a:r>
              <a:rPr lang="en-CA" sz="1400" b="1" i="1" dirty="0">
                <a:solidFill>
                  <a:schemeClr val="accent3"/>
                </a:solidFill>
                <a:latin typeface="Bahnschrift" panose="020B0502040204020203" pitchFamily="34" charset="0"/>
              </a:rPr>
              <a:t>/company/{</a:t>
            </a:r>
            <a:r>
              <a:rPr lang="en-CA" sz="1400" b="1" i="1" dirty="0" err="1">
                <a:solidFill>
                  <a:schemeClr val="accent3"/>
                </a:solidFill>
                <a:latin typeface="Bahnschrift" panose="020B0502040204020203" pitchFamily="34" charset="0"/>
              </a:rPr>
              <a:t>companyName</a:t>
            </a:r>
            <a:r>
              <a:rPr lang="en-CA" sz="1400" b="1" i="1" dirty="0">
                <a:solidFill>
                  <a:schemeClr val="accent3"/>
                </a:solidFill>
                <a:latin typeface="Bahnschrift" panose="020B0502040204020203" pitchFamily="34" charset="0"/>
              </a:rPr>
              <a:t>}/</a:t>
            </a:r>
            <a:r>
              <a:rPr lang="en-CA" sz="1400" b="1" i="1" dirty="0" err="1">
                <a:solidFill>
                  <a:schemeClr val="accent3"/>
                </a:solidFill>
                <a:latin typeface="Bahnschrift" panose="020B0502040204020203" pitchFamily="34" charset="0"/>
              </a:rPr>
              <a:t>extractName</a:t>
            </a:r>
            <a:r>
              <a:rPr lang="en-CA" sz="1400" b="1" i="1" dirty="0">
                <a:solidFill>
                  <a:schemeClr val="accent3"/>
                </a:solidFill>
                <a:latin typeface="Bahnschrift" panose="020B0502040204020203" pitchFamily="34" charset="0"/>
              </a:rPr>
              <a:t>/{</a:t>
            </a:r>
            <a:r>
              <a:rPr lang="en-CA" sz="1400" b="1" i="1" dirty="0" err="1">
                <a:solidFill>
                  <a:schemeClr val="accent3"/>
                </a:solidFill>
                <a:latin typeface="Bahnschrift" panose="020B0502040204020203" pitchFamily="34" charset="0"/>
              </a:rPr>
              <a:t>extractName</a:t>
            </a:r>
            <a:r>
              <a:rPr lang="en-CA" sz="1400" b="1" i="1" dirty="0">
                <a:solidFill>
                  <a:schemeClr val="accent3"/>
                </a:solidFill>
                <a:latin typeface="Bahnschrift" panose="020B0502040204020203" pitchFamily="34" charset="0"/>
              </a:rPr>
              <a:t>}?</a:t>
            </a:r>
            <a:r>
              <a:rPr lang="en-CA" sz="1400" b="1" i="1" dirty="0" err="1">
                <a:solidFill>
                  <a:schemeClr val="accent3"/>
                </a:solidFill>
                <a:latin typeface="Bahnschrift" panose="020B0502040204020203" pitchFamily="34" charset="0"/>
              </a:rPr>
              <a:t>loadMethod</a:t>
            </a:r>
            <a:r>
              <a:rPr lang="en-CA" sz="1400" b="1" i="1" dirty="0">
                <a:solidFill>
                  <a:schemeClr val="accent3"/>
                </a:solidFill>
                <a:latin typeface="Bahnschrift" panose="020B0502040204020203" pitchFamily="34" charset="0"/>
              </a:rPr>
              <a:t>={</a:t>
            </a:r>
            <a:r>
              <a:rPr lang="en-CA" sz="1400" b="1" i="1" dirty="0" err="1">
                <a:solidFill>
                  <a:schemeClr val="accent3"/>
                </a:solidFill>
                <a:latin typeface="Bahnschrift" panose="020B0502040204020203" pitchFamily="34" charset="0"/>
              </a:rPr>
              <a:t>loadMethod</a:t>
            </a:r>
            <a:r>
              <a:rPr lang="en-CA" sz="1400" b="1" i="1" dirty="0">
                <a:solidFill>
                  <a:schemeClr val="accent3"/>
                </a:solidFill>
                <a:latin typeface="Bahnschrift" panose="020B0502040204020203" pitchFamily="34" charset="0"/>
              </a:rPr>
              <a:t>}</a:t>
            </a:r>
            <a:br>
              <a:rPr lang="en-US" sz="1400" b="1" dirty="0">
                <a:solidFill>
                  <a:schemeClr val="accent3"/>
                </a:solidFill>
                <a:latin typeface="Bahnschrift" panose="020B0502040204020203" pitchFamily="34" charset="0"/>
              </a:rPr>
            </a:br>
            <a:endParaRPr lang="en-CA" sz="1400" b="1" dirty="0">
              <a:solidFill>
                <a:schemeClr val="accent3"/>
              </a:solidFill>
              <a:latin typeface="Bahnschrift" panose="020B0502040204020203" pitchFamily="34" charset="0"/>
            </a:endParaRPr>
          </a:p>
          <a:p>
            <a:pPr marL="0" indent="0">
              <a:lnSpc>
                <a:spcPct val="90000"/>
              </a:lnSpc>
              <a:buNone/>
            </a:pPr>
            <a:endParaRPr lang="en-CA" sz="800" dirty="0"/>
          </a:p>
        </p:txBody>
      </p:sp>
      <p:pic>
        <p:nvPicPr>
          <p:cNvPr id="26" name="Graphic 25" descr="Database">
            <a:extLst>
              <a:ext uri="{FF2B5EF4-FFF2-40B4-BE49-F238E27FC236}">
                <a16:creationId xmlns:a16="http://schemas.microsoft.com/office/drawing/2014/main" id="{F61D376C-3406-45D0-9554-4035C9607A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09576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21EAE34102AD47A34D599724D80C3F" ma:contentTypeVersion="9" ma:contentTypeDescription="Create a new document." ma:contentTypeScope="" ma:versionID="6dd70a0fa582ad4fb7b89e11d90fe21d">
  <xsd:schema xmlns:xsd="http://www.w3.org/2001/XMLSchema" xmlns:xs="http://www.w3.org/2001/XMLSchema" xmlns:p="http://schemas.microsoft.com/office/2006/metadata/properties" xmlns:ns3="13514219-7e5f-48fd-a8a1-5210cc5aefa4" xmlns:ns4="368e0c8c-0079-44d0-8dc5-bfbc29245a2d" targetNamespace="http://schemas.microsoft.com/office/2006/metadata/properties" ma:root="true" ma:fieldsID="5511782c21f7039322adfab642be6545" ns3:_="" ns4:_="">
    <xsd:import namespace="13514219-7e5f-48fd-a8a1-5210cc5aefa4"/>
    <xsd:import namespace="368e0c8c-0079-44d0-8dc5-bfbc29245a2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514219-7e5f-48fd-a8a1-5210cc5aef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8e0c8c-0079-44d0-8dc5-bfbc29245a2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2E2E01-A4EA-4DD8-B7E6-385E270EEA52}">
  <ds:schemaRefs>
    <ds:schemaRef ds:uri="http://schemas.microsoft.com/office/infopath/2007/PartnerControls"/>
    <ds:schemaRef ds:uri="http://purl.org/dc/elements/1.1/"/>
    <ds:schemaRef ds:uri="13514219-7e5f-48fd-a8a1-5210cc5aefa4"/>
    <ds:schemaRef ds:uri="http://schemas.microsoft.com/office/2006/documentManagement/types"/>
    <ds:schemaRef ds:uri="http://www.w3.org/XML/1998/namespace"/>
    <ds:schemaRef ds:uri="http://purl.org/dc/terms/"/>
    <ds:schemaRef ds:uri="http://schemas.openxmlformats.org/package/2006/metadata/core-properties"/>
    <ds:schemaRef ds:uri="368e0c8c-0079-44d0-8dc5-bfbc29245a2d"/>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AA54B50-9D48-48FF-81F6-7908EA5775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514219-7e5f-48fd-a8a1-5210cc5aefa4"/>
    <ds:schemaRef ds:uri="368e0c8c-0079-44d0-8dc5-bfbc29245a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9A9193-8076-4DB6-B6FC-2CE67B4CBC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1331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vt:lpstr>
      <vt:lpstr>Century Gothic</vt:lpstr>
      <vt:lpstr>Wingdings</vt:lpstr>
      <vt:lpstr>Wingdings 3</vt:lpstr>
      <vt:lpstr>Ion</vt:lpstr>
      <vt:lpstr>Content Extract Overview</vt:lpstr>
      <vt:lpstr>Content Extract Introduction</vt:lpstr>
      <vt:lpstr>CE Introduction (Contd.)</vt:lpstr>
      <vt:lpstr>CE Architecture</vt:lpstr>
      <vt:lpstr>CE Architecture Explained</vt:lpstr>
      <vt:lpstr>Content Extract UI Workflow</vt:lpstr>
      <vt:lpstr>Content Extract Backend Workflow</vt:lpstr>
      <vt:lpstr>CE Backend Workflow Explained</vt:lpstr>
      <vt:lpstr>Content Extract Services</vt:lpstr>
      <vt:lpstr>Extract Client</vt:lpstr>
      <vt:lpstr>Need of Content Extract ?</vt:lpstr>
      <vt:lpstr>Scenarios where Content Extract is used ?</vt:lpstr>
      <vt:lpstr>QA Testing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Extract Overview</dc:title>
  <dc:creator>Upadhyay, Atul</dc:creator>
  <cp:lastModifiedBy>Upadhyay, Atul</cp:lastModifiedBy>
  <cp:revision>1</cp:revision>
  <dcterms:created xsi:type="dcterms:W3CDTF">2020-05-21T22:51:33Z</dcterms:created>
  <dcterms:modified xsi:type="dcterms:W3CDTF">2020-05-21T22:51:37Z</dcterms:modified>
</cp:coreProperties>
</file>