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71" r:id="rId4"/>
    <p:sldId id="272" r:id="rId5"/>
    <p:sldId id="276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68D"/>
    <a:srgbClr val="236CA0"/>
    <a:srgbClr val="2677B0"/>
    <a:srgbClr val="566679"/>
    <a:srgbClr val="F6F6F6"/>
    <a:srgbClr val="495056"/>
    <a:srgbClr val="CCE4F4"/>
    <a:srgbClr val="525A61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29" autoAdjust="0"/>
  </p:normalViewPr>
  <p:slideViewPr>
    <p:cSldViewPr snapToGrid="0" snapToObjects="1">
      <p:cViewPr varScale="1">
        <p:scale>
          <a:sx n="122" d="100"/>
          <a:sy n="122" d="100"/>
        </p:scale>
        <p:origin x="-125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-PPT-Gri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86335"/>
            <a:ext cx="7772400" cy="1208626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34131"/>
            <a:ext cx="6400800" cy="9714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8F9FA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4" name="Picture 13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948" y="5137166"/>
            <a:ext cx="1611066" cy="43176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596046" y="5594851"/>
            <a:ext cx="198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2405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6" name="Picture 15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7" name="Picture 16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3" name="Picture 12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6" name="Picture 15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8" name="Picture 17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9" name="Picture 18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4" name="Picture 13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IDENTI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2" name="Picture 11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rid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07000" y="3983884"/>
            <a:ext cx="2806700" cy="1769216"/>
          </a:xfrm>
        </p:spPr>
        <p:txBody>
          <a:bodyPr anchor="ctr" anchorCtr="0">
            <a:noAutofit/>
          </a:bodyPr>
          <a:lstStyle>
            <a:lvl1pPr algn="l">
              <a:defRPr sz="2800">
                <a:solidFill>
                  <a:srgbClr val="F8F9FA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" name="Picture 3" descr="Nanigans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2" y="1407302"/>
            <a:ext cx="4537323" cy="12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9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4F5-65F9-5C46-9179-E178571A237A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7715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36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61923"/>
            <a:ext cx="7772400" cy="1470025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Section 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71118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85599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9505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8626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1943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anigans-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595180" y="6412657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8F9FA"/>
                </a:solidFill>
                <a:latin typeface="Calibri Light"/>
                <a:cs typeface="Calibri Light"/>
              </a:rPr>
              <a:t>Advertising Automation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3783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98637" y="6263126"/>
            <a:ext cx="9333568" cy="648701"/>
          </a:xfrm>
          <a:prstGeom prst="rect">
            <a:avLst/>
          </a:prstGeom>
          <a:solidFill>
            <a:srgbClr val="236C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785655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2677B0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525A61"/>
                </a:solidFill>
                <a:latin typeface="Calibri Light"/>
                <a:cs typeface="Calibri Light"/>
              </a:defRPr>
            </a:lvl1pPr>
            <a:lvl2pPr>
              <a:defRPr sz="2000">
                <a:solidFill>
                  <a:srgbClr val="525A61"/>
                </a:solidFill>
                <a:latin typeface="Calibri Light"/>
                <a:cs typeface="Calibri Light"/>
              </a:defRPr>
            </a:lvl2pPr>
            <a:lvl3pPr>
              <a:defRPr sz="1800">
                <a:solidFill>
                  <a:srgbClr val="525A61"/>
                </a:solidFill>
                <a:latin typeface="Calibri Light"/>
                <a:cs typeface="Calibri Light"/>
              </a:defRPr>
            </a:lvl3pPr>
            <a:lvl4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4pPr>
            <a:lvl5pPr>
              <a:defRPr sz="1600">
                <a:solidFill>
                  <a:srgbClr val="525A61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95180" y="6411169"/>
            <a:ext cx="236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8F9FA"/>
                </a:solidFill>
                <a:latin typeface="Calibri Light"/>
                <a:cs typeface="Calibri Light"/>
              </a:rPr>
              <a:t>CONFIDENTIAL: Do Not Distribute</a:t>
            </a:r>
            <a:endParaRPr lang="en-US" sz="1200" dirty="0">
              <a:solidFill>
                <a:srgbClr val="F8F9FA"/>
              </a:solidFill>
              <a:latin typeface="Calibri Light"/>
              <a:cs typeface="Calibri Light"/>
            </a:endParaRPr>
          </a:p>
        </p:txBody>
      </p:sp>
      <p:pic>
        <p:nvPicPr>
          <p:cNvPr id="10" name="Picture 9" descr="Lo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6455925"/>
            <a:ext cx="186171" cy="186171"/>
          </a:xfrm>
          <a:prstGeom prst="rect">
            <a:avLst/>
          </a:prstGeom>
        </p:spPr>
      </p:pic>
      <p:pic>
        <p:nvPicPr>
          <p:cNvPr id="13" name="Picture 12" descr="Nanigans-Logo-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69" y="6368679"/>
            <a:ext cx="1519114" cy="4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74F5-65F9-5C46-9179-E178571A237A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809C-18AA-BE4C-809C-DEA347C3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reisinger/vowpal_porpoise" TargetMode="External"/><Relationship Id="rId4" Type="http://schemas.openxmlformats.org/officeDocument/2006/relationships/hyperlink" Target="https://github.com/JohnLangford/vowpal_wabbit/tree/master/python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okelly/wabbit_wapp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gramhagen/vowpal_wabb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gramha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463" y="3983884"/>
            <a:ext cx="3839237" cy="1769216"/>
          </a:xfrm>
          <a:solidFill>
            <a:srgbClr val="1B568D"/>
          </a:solidFill>
        </p:spPr>
        <p:txBody>
          <a:bodyPr/>
          <a:lstStyle/>
          <a:p>
            <a:pPr algn="ctr"/>
            <a:r>
              <a:rPr lang="en-US" sz="2400" dirty="0" err="1" smtClean="0"/>
              <a:t>Vowpal</a:t>
            </a:r>
            <a:r>
              <a:rPr lang="en-US" sz="2400" dirty="0" smtClean="0"/>
              <a:t> </a:t>
            </a:r>
            <a:r>
              <a:rPr lang="en-US" sz="2400" dirty="0" err="1" smtClean="0"/>
              <a:t>Wabbit</a:t>
            </a:r>
            <a:r>
              <a:rPr lang="en-US" sz="2400" dirty="0" smtClean="0"/>
              <a:t> + </a:t>
            </a:r>
            <a:r>
              <a:rPr lang="en-US" sz="2400" dirty="0" err="1"/>
              <a:t>s</a:t>
            </a:r>
            <a:r>
              <a:rPr lang="en-US" sz="2400" dirty="0" err="1" smtClean="0"/>
              <a:t>cikit</a:t>
            </a:r>
            <a:r>
              <a:rPr lang="en-US" sz="2400" dirty="0" smtClean="0"/>
              <a:t>-learn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2015.09.10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64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/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4313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ETL for modeling makes heavy use of Python, </a:t>
            </a:r>
            <a:r>
              <a:rPr lang="en-US" dirty="0" err="1" smtClean="0"/>
              <a:t>Vowpal</a:t>
            </a:r>
            <a:r>
              <a:rPr lang="en-US" dirty="0" smtClean="0"/>
              <a:t> </a:t>
            </a:r>
            <a:r>
              <a:rPr lang="en-US" dirty="0" err="1" smtClean="0"/>
              <a:t>Wabbit</a:t>
            </a:r>
            <a:r>
              <a:rPr lang="en-US" dirty="0" smtClean="0"/>
              <a:t> and </a:t>
            </a:r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Consistent API simplifies model development and usage</a:t>
            </a:r>
          </a:p>
          <a:p>
            <a:r>
              <a:rPr lang="en-US" dirty="0" smtClean="0"/>
              <a:t>Utilize existing </a:t>
            </a:r>
            <a:r>
              <a:rPr lang="en-US" dirty="0" err="1" smtClean="0"/>
              <a:t>scikit</a:t>
            </a:r>
            <a:r>
              <a:rPr lang="en-US" dirty="0" smtClean="0"/>
              <a:t>-learn tools for VW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r>
              <a:rPr lang="en-US" dirty="0" smtClean="0"/>
              <a:t>Integration with pipelines</a:t>
            </a:r>
          </a:p>
        </p:txBody>
      </p:sp>
      <p:pic>
        <p:nvPicPr>
          <p:cNvPr id="4" name="Picture 3" descr="Pipe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06887" y="1489053"/>
            <a:ext cx="6126165" cy="31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VW from Python</a:t>
            </a:r>
          </a:p>
          <a:p>
            <a:pPr lvl="1"/>
            <a:r>
              <a:rPr lang="en-US" dirty="0">
                <a:hlinkClick r:id="rId2"/>
              </a:rPr>
              <a:t>https://github.com/mokelly/</a:t>
            </a:r>
            <a:r>
              <a:rPr lang="en-US" dirty="0" smtClean="0">
                <a:hlinkClick r:id="rId2"/>
              </a:rPr>
              <a:t>wabbit_wappa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ockets + </a:t>
            </a:r>
            <a:r>
              <a:rPr lang="en-US" dirty="0" err="1" smtClean="0"/>
              <a:t>pexpect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https://github.com/josephreisinger/</a:t>
            </a:r>
            <a:r>
              <a:rPr lang="en-US" dirty="0" smtClean="0">
                <a:hlinkClick r:id="rId3"/>
              </a:rPr>
              <a:t>vowpal_porpoise</a:t>
            </a:r>
            <a:endParaRPr lang="en-US" dirty="0" smtClean="0"/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ubprocess</a:t>
            </a:r>
            <a:r>
              <a:rPr lang="en-US" dirty="0" smtClean="0"/>
              <a:t> + </a:t>
            </a:r>
            <a:r>
              <a:rPr lang="en-US" dirty="0" err="1" smtClean="0"/>
              <a:t>stdin</a:t>
            </a:r>
            <a:r>
              <a:rPr lang="en-US" dirty="0" smtClean="0"/>
              <a:t>/out pipes</a:t>
            </a:r>
          </a:p>
          <a:p>
            <a:pPr lvl="1"/>
            <a:r>
              <a:rPr lang="en-US" dirty="0">
                <a:hlinkClick r:id="rId4"/>
              </a:rPr>
              <a:t>https://github.com/JohnLangford/vowpal_wabbit/tree/master</a:t>
            </a:r>
            <a:r>
              <a:rPr lang="en-US" dirty="0" smtClean="0">
                <a:hlinkClick r:id="rId4"/>
              </a:rPr>
              <a:t>/python</a:t>
            </a:r>
            <a:endParaRPr lang="en-US" dirty="0" smtClean="0"/>
          </a:p>
          <a:p>
            <a:pPr lvl="2"/>
            <a:r>
              <a:rPr lang="en-US" dirty="0" smtClean="0"/>
              <a:t>native python c/</a:t>
            </a:r>
            <a:r>
              <a:rPr lang="en-US" dirty="0" err="1" smtClean="0"/>
              <a:t>c++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Keep it simple</a:t>
            </a:r>
          </a:p>
          <a:p>
            <a:pPr lvl="1"/>
            <a:r>
              <a:rPr lang="en-US" dirty="0" smtClean="0"/>
              <a:t>Add additional capabilities on top of existing python wrapper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from </a:t>
            </a:r>
            <a:r>
              <a:rPr lang="en-US" dirty="0" err="1" smtClean="0"/>
              <a:t>sklearn</a:t>
            </a:r>
            <a:r>
              <a:rPr lang="en-US" dirty="0" smtClean="0"/>
              <a:t> to limit rework and maintain functional consistency</a:t>
            </a:r>
          </a:p>
          <a:p>
            <a:pPr lvl="1"/>
            <a:r>
              <a:rPr lang="en-US" dirty="0" smtClean="0"/>
              <a:t>Convert from </a:t>
            </a:r>
            <a:r>
              <a:rPr lang="en-US" dirty="0" err="1" smtClean="0"/>
              <a:t>sk</a:t>
            </a:r>
            <a:r>
              <a:rPr lang="en-US" dirty="0" smtClean="0"/>
              <a:t>-learn features to </a:t>
            </a:r>
            <a:r>
              <a:rPr lang="en-US" dirty="0" err="1" smtClean="0"/>
              <a:t>vw</a:t>
            </a:r>
            <a:r>
              <a:rPr lang="en-US" dirty="0" smtClean="0"/>
              <a:t> examples under the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MacOSX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rew install </a:t>
            </a:r>
            <a:r>
              <a:rPr lang="en-US" dirty="0" err="1" smtClean="0"/>
              <a:t>libtool</a:t>
            </a:r>
            <a:r>
              <a:rPr lang="en-US" dirty="0" smtClean="0"/>
              <a:t> and boost –with-python</a:t>
            </a:r>
          </a:p>
          <a:p>
            <a:pPr lvl="1"/>
            <a:r>
              <a:rPr lang="en-US" dirty="0" smtClean="0"/>
              <a:t>clone </a:t>
            </a:r>
            <a:r>
              <a:rPr lang="en-US" dirty="0">
                <a:hlinkClick r:id="rId2"/>
              </a:rPr>
              <a:t>https://github.com/gramhagen/</a:t>
            </a:r>
            <a:r>
              <a:rPr lang="en-US" dirty="0" err="1">
                <a:hlinkClick r:id="rId2"/>
              </a:rPr>
              <a:t>vowpal_wabbit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ake python and move </a:t>
            </a:r>
            <a:r>
              <a:rPr lang="en-US" dirty="0" err="1" smtClean="0"/>
              <a:t>pylibvw.so</a:t>
            </a:r>
            <a:r>
              <a:rPr lang="en-US" dirty="0" smtClean="0"/>
              <a:t> to library path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vowpal_wabbit</a:t>
            </a:r>
            <a:r>
              <a:rPr lang="en-US" dirty="0" smtClean="0"/>
              <a:t>/python to python path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4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# Linear Regression</a:t>
            </a: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import </a:t>
            </a:r>
            <a:r>
              <a:rPr lang="en-US" dirty="0" err="1">
                <a:latin typeface="Monaco"/>
                <a:cs typeface="Monaco"/>
              </a:rPr>
              <a:t>numpy</a:t>
            </a:r>
            <a:r>
              <a:rPr lang="en-US" dirty="0">
                <a:latin typeface="Monaco"/>
                <a:cs typeface="Monaco"/>
              </a:rPr>
              <a:t> as </a:t>
            </a:r>
            <a:r>
              <a:rPr lang="en-US" dirty="0" err="1">
                <a:latin typeface="Monaco"/>
                <a:cs typeface="Monaco"/>
              </a:rPr>
              <a:t>np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sklearn_vw</a:t>
            </a:r>
            <a:r>
              <a:rPr lang="en-US" dirty="0">
                <a:latin typeface="Monaco"/>
                <a:cs typeface="Monaco"/>
              </a:rPr>
              <a:t> import </a:t>
            </a:r>
            <a:r>
              <a:rPr lang="en-US" dirty="0" err="1">
                <a:latin typeface="Monaco"/>
                <a:cs typeface="Monaco"/>
              </a:rPr>
              <a:t>VWRegressor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from </a:t>
            </a:r>
            <a:r>
              <a:rPr lang="en-US" dirty="0" err="1">
                <a:latin typeface="Monaco"/>
                <a:cs typeface="Monaco"/>
              </a:rPr>
              <a:t>sklearn</a:t>
            </a:r>
            <a:r>
              <a:rPr lang="en-US" dirty="0">
                <a:latin typeface="Monaco"/>
                <a:cs typeface="Monaco"/>
              </a:rPr>
              <a:t> import datasets</a:t>
            </a: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# Load the diabetes dataset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diabetes = </a:t>
            </a:r>
            <a:r>
              <a:rPr lang="en-US" dirty="0" err="1">
                <a:latin typeface="Monaco"/>
                <a:cs typeface="Monaco"/>
              </a:rPr>
              <a:t>datasets.load_diabetes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X = </a:t>
            </a:r>
            <a:r>
              <a:rPr lang="en-US" dirty="0" err="1">
                <a:latin typeface="Monaco"/>
                <a:cs typeface="Monaco"/>
              </a:rPr>
              <a:t>diabetes.data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y = </a:t>
            </a:r>
            <a:r>
              <a:rPr lang="en-US" dirty="0" err="1">
                <a:latin typeface="Monaco"/>
                <a:cs typeface="Monaco"/>
              </a:rPr>
              <a:t>diabetes.target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model = </a:t>
            </a:r>
            <a:r>
              <a:rPr lang="en-US" dirty="0" err="1">
                <a:latin typeface="Monaco"/>
                <a:cs typeface="Monaco"/>
              </a:rPr>
              <a:t>VWRegressor</a:t>
            </a:r>
            <a:r>
              <a:rPr lang="en-US" dirty="0">
                <a:latin typeface="Monaco"/>
                <a:cs typeface="Monaco"/>
              </a:rPr>
              <a:t>(</a:t>
            </a:r>
            <a:r>
              <a:rPr lang="en-US" dirty="0" err="1">
                <a:latin typeface="Monaco"/>
                <a:cs typeface="Monaco"/>
              </a:rPr>
              <a:t>loss_function</a:t>
            </a:r>
            <a:r>
              <a:rPr lang="en-US" dirty="0">
                <a:latin typeface="Monaco"/>
                <a:cs typeface="Monaco"/>
              </a:rPr>
              <a:t>='squared', l=100)</a:t>
            </a:r>
          </a:p>
          <a:p>
            <a:pPr marL="0" indent="0">
              <a:buNone/>
            </a:pPr>
            <a:r>
              <a:rPr lang="en-US" dirty="0" err="1">
                <a:latin typeface="Monaco"/>
                <a:cs typeface="Monaco"/>
              </a:rPr>
              <a:t>model.fit</a:t>
            </a:r>
            <a:r>
              <a:rPr lang="en-US" dirty="0">
                <a:latin typeface="Monaco"/>
                <a:cs typeface="Monaco"/>
              </a:rPr>
              <a:t>(X, y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ntercept = </a:t>
            </a:r>
            <a:r>
              <a:rPr lang="en-US" dirty="0" err="1" smtClean="0">
                <a:latin typeface="Monaco"/>
                <a:cs typeface="Monaco"/>
              </a:rPr>
              <a:t>model.get_intercept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p</a:t>
            </a:r>
            <a:r>
              <a:rPr lang="en-US" dirty="0" smtClean="0">
                <a:latin typeface="Monaco"/>
                <a:cs typeface="Monaco"/>
              </a:rPr>
              <a:t>redictions = </a:t>
            </a:r>
            <a:r>
              <a:rPr lang="en-US" dirty="0" err="1" smtClean="0">
                <a:latin typeface="Monaco"/>
                <a:cs typeface="Monaco"/>
              </a:rPr>
              <a:t>model.predict</a:t>
            </a:r>
            <a:r>
              <a:rPr lang="en-US" dirty="0" smtClean="0">
                <a:latin typeface="Monaco"/>
                <a:cs typeface="Monaco"/>
              </a:rPr>
              <a:t>(X[:10])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t</a:t>
            </a:r>
            <a:r>
              <a:rPr lang="en-US" dirty="0" smtClean="0">
                <a:latin typeface="Monaco"/>
                <a:cs typeface="Monaco"/>
              </a:rPr>
              <a:t>rainin_r2_score = </a:t>
            </a:r>
            <a:r>
              <a:rPr lang="en-US" dirty="0" err="1" smtClean="0">
                <a:latin typeface="Monaco"/>
                <a:cs typeface="Monaco"/>
              </a:rPr>
              <a:t>model.score</a:t>
            </a:r>
            <a:r>
              <a:rPr lang="en-US" dirty="0" smtClean="0">
                <a:latin typeface="Monaco"/>
                <a:cs typeface="Monaco"/>
              </a:rPr>
              <a:t>(X, y)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print 'intercept: {}'.format</a:t>
            </a:r>
            <a:r>
              <a:rPr lang="en-US" dirty="0" smtClean="0">
                <a:latin typeface="Monaco"/>
                <a:cs typeface="Monaco"/>
              </a:rPr>
              <a:t>(intercept)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&gt;&gt;&gt; intercept: 145.317504883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print 'predictions: {}'.format</a:t>
            </a:r>
            <a:r>
              <a:rPr lang="en-US" dirty="0" smtClean="0">
                <a:latin typeface="Monaco"/>
                <a:cs typeface="Monaco"/>
              </a:rPr>
              <a:t>(predictions)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&gt;&gt;</a:t>
            </a:r>
            <a:r>
              <a:rPr lang="en-US" dirty="0">
                <a:latin typeface="Monaco"/>
                <a:cs typeface="Monaco"/>
              </a:rPr>
              <a:t>&gt; predictions: [191.21879578  168.42489624  186.91046143  193.12036133  172.59655762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 138.17372131  172.12760925  113.33664703  153.11889648  </a:t>
            </a:r>
            <a:r>
              <a:rPr lang="en-US" dirty="0" smtClean="0">
                <a:latin typeface="Monaco"/>
                <a:cs typeface="Monaco"/>
              </a:rPr>
              <a:t>199.30044556]</a:t>
            </a: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print 'training R2 score: {}'.format</a:t>
            </a:r>
            <a:r>
              <a:rPr lang="en-US" dirty="0" smtClean="0">
                <a:latin typeface="Monaco"/>
                <a:cs typeface="Monaco"/>
              </a:rPr>
              <a:t>(training_r2_score)</a:t>
            </a:r>
          </a:p>
          <a:p>
            <a:pPr marL="0" indent="0">
              <a:buNone/>
            </a:pPr>
            <a:r>
              <a:rPr lang="en-US" dirty="0" smtClean="0">
                <a:latin typeface="Monaco"/>
                <a:cs typeface="Monaco"/>
              </a:rPr>
              <a:t>&gt;&gt;&gt; training R2 score: 0.692918377646</a:t>
            </a:r>
          </a:p>
        </p:txBody>
      </p:sp>
    </p:spTree>
    <p:extLst>
      <p:ext uri="{BB962C8B-B14F-4D97-AF65-F5344CB8AC3E}">
        <p14:creationId xmlns:p14="http://schemas.microsoft.com/office/powerpoint/2010/main" val="42113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scikit-learn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3" y="2243379"/>
            <a:ext cx="3650593" cy="1323340"/>
          </a:xfrm>
          <a:prstGeom prst="rect">
            <a:avLst/>
          </a:prstGeom>
        </p:spPr>
      </p:pic>
      <p:pic>
        <p:nvPicPr>
          <p:cNvPr id="5" name="Picture 4" descr="alice__s_white_rabbit_and_vorpal_blade_by_cosplaykoneko-d4sxmyj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5" y="2108041"/>
            <a:ext cx="27432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575" y="1772532"/>
            <a:ext cx="167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Vowpal</a:t>
            </a:r>
            <a:r>
              <a:rPr lang="en-US" b="1" dirty="0" smtClean="0"/>
              <a:t> </a:t>
            </a:r>
            <a:r>
              <a:rPr lang="en-US" b="1" dirty="0" err="1" smtClean="0"/>
              <a:t>Wabbit</a:t>
            </a:r>
            <a:endParaRPr lang="en-US" b="1" dirty="0"/>
          </a:p>
        </p:txBody>
      </p:sp>
      <p:sp>
        <p:nvSpPr>
          <p:cNvPr id="7" name="Plus 6"/>
          <p:cNvSpPr/>
          <p:nvPr/>
        </p:nvSpPr>
        <p:spPr>
          <a:xfrm>
            <a:off x="3560266" y="2463193"/>
            <a:ext cx="1030603" cy="1103526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namespaces</a:t>
            </a:r>
          </a:p>
          <a:p>
            <a:r>
              <a:rPr lang="en-US" dirty="0" smtClean="0"/>
              <a:t>Support additional VW capabilities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smtClean="0"/>
              <a:t>coverage / documentation</a:t>
            </a:r>
          </a:p>
          <a:p>
            <a:r>
              <a:rPr lang="en-US" dirty="0" smtClean="0"/>
              <a:t>Better handling of C++ extension errors, exceptions, signals</a:t>
            </a:r>
          </a:p>
          <a:p>
            <a:r>
              <a:rPr lang="en-US" dirty="0" smtClean="0"/>
              <a:t>Evaluate compatibility with other useful </a:t>
            </a:r>
            <a:r>
              <a:rPr lang="en-US" dirty="0" err="1" smtClean="0"/>
              <a:t>scikit</a:t>
            </a:r>
            <a:r>
              <a:rPr lang="en-US" dirty="0" smtClean="0"/>
              <a:t>-learn tools</a:t>
            </a:r>
          </a:p>
          <a:p>
            <a:r>
              <a:rPr lang="en-US" dirty="0" smtClean="0"/>
              <a:t>Integrate into main VW repo</a:t>
            </a:r>
          </a:p>
        </p:txBody>
      </p:sp>
    </p:spTree>
    <p:extLst>
      <p:ext uri="{BB962C8B-B14F-4D97-AF65-F5344CB8AC3E}">
        <p14:creationId xmlns:p14="http://schemas.microsoft.com/office/powerpoint/2010/main" val="2585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is welcome!</a:t>
            </a:r>
          </a:p>
          <a:p>
            <a:pPr lvl="1"/>
            <a:r>
              <a:rPr lang="en-US" dirty="0">
                <a:hlinkClick r:id="rId2"/>
              </a:rPr>
              <a:t>https://github.com/</a:t>
            </a:r>
            <a:r>
              <a:rPr lang="en-US" dirty="0" smtClean="0">
                <a:hlinkClick r:id="rId2"/>
              </a:rPr>
              <a:t>gramhagen</a:t>
            </a:r>
            <a:endParaRPr lang="en-US" dirty="0" smtClean="0"/>
          </a:p>
          <a:p>
            <a:pPr lvl="2"/>
            <a:r>
              <a:rPr lang="en-US" dirty="0" err="1"/>
              <a:t>v</a:t>
            </a:r>
            <a:r>
              <a:rPr lang="en-US" dirty="0" err="1" smtClean="0"/>
              <a:t>owpal_wabbit</a:t>
            </a:r>
            <a:endParaRPr lang="en-US" dirty="0" smtClean="0"/>
          </a:p>
          <a:p>
            <a:pPr lvl="2"/>
            <a:r>
              <a:rPr lang="en-US" dirty="0" err="1" smtClean="0"/>
              <a:t>pyspark</a:t>
            </a:r>
            <a:r>
              <a:rPr lang="en-US" dirty="0" smtClean="0"/>
              <a:t> +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2"/>
            <a:r>
              <a:rPr lang="en-US" dirty="0" smtClean="0"/>
              <a:t>ml</a:t>
            </a:r>
            <a:r>
              <a:rPr lang="en-US" dirty="0"/>
              <a:t>-toolbox</a:t>
            </a:r>
          </a:p>
          <a:p>
            <a:pPr lvl="1"/>
            <a:endParaRPr lang="en-US" dirty="0"/>
          </a:p>
          <a:p>
            <a:r>
              <a:rPr lang="en-US" dirty="0"/>
              <a:t>Contact: </a:t>
            </a:r>
            <a:r>
              <a:rPr lang="en-US" dirty="0" err="1"/>
              <a:t>sgraham@nanigans.com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8876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emplate_May2014">
  <a:themeElements>
    <a:clrScheme name="Nanigans Brand Colors">
      <a:dk1>
        <a:srgbClr val="525A61"/>
      </a:dk1>
      <a:lt1>
        <a:srgbClr val="FFFFFF"/>
      </a:lt1>
      <a:dk2>
        <a:srgbClr val="2677B0"/>
      </a:dk2>
      <a:lt2>
        <a:srgbClr val="F1F1F2"/>
      </a:lt2>
      <a:accent1>
        <a:srgbClr val="236CA0"/>
      </a:accent1>
      <a:accent2>
        <a:srgbClr val="34A644"/>
      </a:accent2>
      <a:accent3>
        <a:srgbClr val="BF3542"/>
      </a:accent3>
      <a:accent4>
        <a:srgbClr val="F69C00"/>
      </a:accent4>
      <a:accent5>
        <a:srgbClr val="88316A"/>
      </a:accent5>
      <a:accent6>
        <a:srgbClr val="525A61"/>
      </a:accent6>
      <a:hlink>
        <a:srgbClr val="236CA0"/>
      </a:hlink>
      <a:folHlink>
        <a:srgbClr val="236C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398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PowerPointTemplate_May2014</vt:lpstr>
      <vt:lpstr>Vowpal Wabbit + scikit-learn  2015.09.10</vt:lpstr>
      <vt:lpstr>Motivation / Goals</vt:lpstr>
      <vt:lpstr>Approach</vt:lpstr>
      <vt:lpstr>Installation</vt:lpstr>
      <vt:lpstr>Regression Example</vt:lpstr>
      <vt:lpstr>Demo</vt:lpstr>
      <vt:lpstr>Next steps</vt:lpstr>
      <vt:lpstr>Questions?</vt:lpstr>
    </vt:vector>
  </TitlesOfParts>
  <Company>Nanigans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Lamy</dc:creator>
  <cp:lastModifiedBy>Scott Graham</cp:lastModifiedBy>
  <cp:revision>41</cp:revision>
  <dcterms:created xsi:type="dcterms:W3CDTF">2014-05-15T15:47:02Z</dcterms:created>
  <dcterms:modified xsi:type="dcterms:W3CDTF">2015-09-10T16:08:38Z</dcterms:modified>
</cp:coreProperties>
</file>