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34BBD9-ADD5-4C29-8683-B8C55C37B935}"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173035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34BBD9-ADD5-4C29-8683-B8C55C37B935}"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12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34BBD9-ADD5-4C29-8683-B8C55C37B935}"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336084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34BBD9-ADD5-4C29-8683-B8C55C37B935}"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205904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34BBD9-ADD5-4C29-8683-B8C55C37B935}"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52498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34BBD9-ADD5-4C29-8683-B8C55C37B935}"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175920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34BBD9-ADD5-4C29-8683-B8C55C37B935}" type="datetimeFigureOut">
              <a:rPr lang="en-IN" smtClean="0"/>
              <a:t>01-06-2022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138743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34BBD9-ADD5-4C29-8683-B8C55C37B935}"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6106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4BBD9-ADD5-4C29-8683-B8C55C37B935}" type="datetimeFigureOut">
              <a:rPr lang="en-IN" smtClean="0"/>
              <a:t>01-06-2022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37483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34BBD9-ADD5-4C29-8683-B8C55C37B935}"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20460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34BBD9-ADD5-4C29-8683-B8C55C37B935}"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D43077-B461-4E3B-B217-78A9B113DA88}" type="slidenum">
              <a:rPr lang="en-IN" smtClean="0"/>
              <a:t>‹#›</a:t>
            </a:fld>
            <a:endParaRPr lang="en-IN"/>
          </a:p>
        </p:txBody>
      </p:sp>
    </p:spTree>
    <p:extLst>
      <p:ext uri="{BB962C8B-B14F-4D97-AF65-F5344CB8AC3E}">
        <p14:creationId xmlns:p14="http://schemas.microsoft.com/office/powerpoint/2010/main" val="316805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4BBD9-ADD5-4C29-8683-B8C55C37B935}" type="datetimeFigureOut">
              <a:rPr lang="en-IN" smtClean="0"/>
              <a:t>01-06-2022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43077-B461-4E3B-B217-78A9B113DA88}" type="slidenum">
              <a:rPr lang="en-IN" smtClean="0"/>
              <a:t>‹#›</a:t>
            </a:fld>
            <a:endParaRPr lang="en-IN"/>
          </a:p>
        </p:txBody>
      </p:sp>
    </p:spTree>
    <p:extLst>
      <p:ext uri="{BB962C8B-B14F-4D97-AF65-F5344CB8AC3E}">
        <p14:creationId xmlns:p14="http://schemas.microsoft.com/office/powerpoint/2010/main" val="3919582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Matches App</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876800" y="4516581"/>
            <a:ext cx="6477000" cy="1660381"/>
          </a:xfrm>
        </p:spPr>
        <p:txBody>
          <a:bodyPr/>
          <a:lstStyle/>
          <a:p>
            <a:pPr marL="0" indent="0" algn="r">
              <a:buNone/>
            </a:pPr>
            <a:r>
              <a:rPr lang="en-IN" dirty="0" smtClean="0">
                <a:latin typeface="Times New Roman" panose="02020603050405020304" pitchFamily="18" charset="0"/>
                <a:cs typeface="Times New Roman" panose="02020603050405020304" pitchFamily="18" charset="0"/>
              </a:rPr>
              <a:t>Case Study Project</a:t>
            </a:r>
          </a:p>
          <a:p>
            <a:pPr marL="457200" lvl="1" indent="0" algn="r">
              <a:buNone/>
            </a:pPr>
            <a:r>
              <a:rPr lang="en-IN" dirty="0" smtClean="0">
                <a:latin typeface="Times New Roman" panose="02020603050405020304" pitchFamily="18" charset="0"/>
                <a:cs typeface="Times New Roman" panose="02020603050405020304" pitchFamily="18" charset="0"/>
              </a:rPr>
              <a:t>By Atul 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26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Index</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690688"/>
            <a:ext cx="10515600" cy="4486275"/>
          </a:xfrm>
        </p:spPr>
        <p:txBody>
          <a:bodyPr/>
          <a:lstStyle/>
          <a:p>
            <a:pPr lvl="1"/>
            <a:r>
              <a:rPr lang="en-IN" dirty="0"/>
              <a:t>Hardware Requirement</a:t>
            </a:r>
            <a:endParaRPr lang="en-IN" sz="1800" dirty="0"/>
          </a:p>
          <a:p>
            <a:pPr lvl="1"/>
            <a:r>
              <a:rPr lang="en-IN" dirty="0"/>
              <a:t>Software Requirement</a:t>
            </a:r>
            <a:endParaRPr lang="en-IN" sz="1800" dirty="0"/>
          </a:p>
          <a:p>
            <a:pPr lvl="1"/>
            <a:r>
              <a:rPr lang="en-IN" dirty="0"/>
              <a:t>Synopsis</a:t>
            </a:r>
            <a:endParaRPr lang="en-IN" sz="1800" dirty="0"/>
          </a:p>
          <a:p>
            <a:pPr lvl="1"/>
            <a:r>
              <a:rPr lang="en-IN" dirty="0"/>
              <a:t>Service Requirements</a:t>
            </a:r>
            <a:endParaRPr lang="en-IN" sz="1800" dirty="0"/>
          </a:p>
          <a:p>
            <a:pPr lvl="1"/>
            <a:r>
              <a:rPr lang="en-IN" dirty="0"/>
              <a:t>Features</a:t>
            </a:r>
            <a:endParaRPr lang="en-IN" sz="1800" dirty="0"/>
          </a:p>
          <a:p>
            <a:pPr lvl="1"/>
            <a:r>
              <a:rPr lang="en-IN" dirty="0"/>
              <a:t>Use Case Diagram</a:t>
            </a:r>
            <a:endParaRPr lang="en-IN" sz="1800" dirty="0"/>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93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Hardware Requirement</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690688"/>
            <a:ext cx="10515600" cy="4486275"/>
          </a:xfrm>
        </p:spPr>
        <p:txBody>
          <a:bodyPr/>
          <a:lstStyle/>
          <a:p>
            <a:r>
              <a:rPr lang="en-IN" dirty="0"/>
              <a:t>Processor - 2 GHz and above</a:t>
            </a:r>
          </a:p>
          <a:p>
            <a:r>
              <a:rPr lang="en-IN" dirty="0"/>
              <a:t>Hard Disk - 500 GB</a:t>
            </a:r>
          </a:p>
          <a:p>
            <a:r>
              <a:rPr lang="en-IN" dirty="0"/>
              <a:t>RAM - 4 GB</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98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a:latin typeface="Times New Roman" panose="02020603050405020304" pitchFamily="18" charset="0"/>
                <a:ea typeface="Calibri" panose="020F0502020204030204" pitchFamily="34" charset="0"/>
              </a:rPr>
              <a:t>Software </a:t>
            </a:r>
            <a:r>
              <a:rPr lang="en-IN" b="1" dirty="0" smtClean="0">
                <a:latin typeface="Times New Roman" panose="02020603050405020304" pitchFamily="18" charset="0"/>
                <a:ea typeface="Calibri" panose="020F0502020204030204" pitchFamily="34" charset="0"/>
              </a:rPr>
              <a:t>Requirement (Back end)</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690688"/>
            <a:ext cx="10515600" cy="4486275"/>
          </a:xfrm>
        </p:spPr>
        <p:txBody>
          <a:bodyPr>
            <a:normAutofit lnSpcReduction="10000"/>
          </a:bodyPr>
          <a:lstStyle/>
          <a:p>
            <a:pPr marL="0" indent="0">
              <a:buNone/>
            </a:pPr>
            <a:r>
              <a:rPr lang="en-IN" dirty="0"/>
              <a:t>Software (IDE / Frameworks)- </a:t>
            </a:r>
          </a:p>
          <a:p>
            <a:pPr lvl="0"/>
            <a:r>
              <a:rPr lang="en-IN" dirty="0"/>
              <a:t>Spring (STS) </a:t>
            </a:r>
          </a:p>
          <a:p>
            <a:pPr lvl="0"/>
            <a:r>
              <a:rPr lang="en-IN" dirty="0"/>
              <a:t>MongoDB </a:t>
            </a:r>
          </a:p>
          <a:p>
            <a:pPr lvl="0"/>
            <a:r>
              <a:rPr lang="en-IN" dirty="0"/>
              <a:t>Git bash </a:t>
            </a:r>
          </a:p>
          <a:p>
            <a:pPr lvl="0"/>
            <a:r>
              <a:rPr lang="en-IN" dirty="0"/>
              <a:t>Postman </a:t>
            </a:r>
          </a:p>
          <a:p>
            <a:pPr lvl="0"/>
            <a:r>
              <a:rPr lang="en-IN" dirty="0"/>
              <a:t>Chrome Browser </a:t>
            </a:r>
          </a:p>
          <a:p>
            <a:pPr lvl="0"/>
            <a:r>
              <a:rPr lang="en-IN" dirty="0"/>
              <a:t>JDK 11</a:t>
            </a:r>
          </a:p>
          <a:p>
            <a:pPr lvl="0"/>
            <a:r>
              <a:rPr lang="en-IN" dirty="0" err="1"/>
              <a:t>Mockito</a:t>
            </a:r>
            <a:r>
              <a:rPr lang="en-IN" dirty="0"/>
              <a:t> </a:t>
            </a:r>
          </a:p>
          <a:p>
            <a:pPr lvl="0"/>
            <a:r>
              <a:rPr lang="en-IN" dirty="0" smtClean="0"/>
              <a:t>Junit</a:t>
            </a:r>
            <a:endParaRPr lang="en-IN" dirty="0"/>
          </a:p>
        </p:txBody>
      </p:sp>
    </p:spTree>
    <p:extLst>
      <p:ext uri="{BB962C8B-B14F-4D97-AF65-F5344CB8AC3E}">
        <p14:creationId xmlns:p14="http://schemas.microsoft.com/office/powerpoint/2010/main" val="190527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a:latin typeface="Times New Roman" panose="02020603050405020304" pitchFamily="18" charset="0"/>
                <a:ea typeface="Calibri" panose="020F0502020204030204" pitchFamily="34" charset="0"/>
              </a:rPr>
              <a:t>Software </a:t>
            </a:r>
            <a:r>
              <a:rPr lang="en-IN" b="1" dirty="0" smtClean="0">
                <a:latin typeface="Times New Roman" panose="02020603050405020304" pitchFamily="18" charset="0"/>
                <a:ea typeface="Calibri" panose="020F0502020204030204" pitchFamily="34" charset="0"/>
              </a:rPr>
              <a:t>Requirement (Front end)</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690688"/>
            <a:ext cx="10515600" cy="4486275"/>
          </a:xfrm>
        </p:spPr>
        <p:txBody>
          <a:bodyPr>
            <a:normAutofit/>
          </a:bodyPr>
          <a:lstStyle/>
          <a:p>
            <a:pPr marL="0" indent="0">
              <a:buNone/>
            </a:pPr>
            <a:r>
              <a:rPr lang="en-IN" dirty="0"/>
              <a:t>Software (IDE / Frameworks)- </a:t>
            </a:r>
            <a:endParaRPr lang="en-IN" dirty="0" smtClean="0"/>
          </a:p>
          <a:p>
            <a:pPr lvl="0"/>
            <a:r>
              <a:rPr lang="en-IN" dirty="0" smtClean="0"/>
              <a:t>Visual Studio Code </a:t>
            </a:r>
            <a:endParaRPr lang="en-IN" dirty="0"/>
          </a:p>
          <a:p>
            <a:pPr lvl="0"/>
            <a:r>
              <a:rPr lang="en-IN" dirty="0" smtClean="0"/>
              <a:t>Chrome </a:t>
            </a:r>
            <a:r>
              <a:rPr lang="en-IN" dirty="0"/>
              <a:t>Browser </a:t>
            </a:r>
          </a:p>
        </p:txBody>
      </p:sp>
    </p:spTree>
    <p:extLst>
      <p:ext uri="{BB962C8B-B14F-4D97-AF65-F5344CB8AC3E}">
        <p14:creationId xmlns:p14="http://schemas.microsoft.com/office/powerpoint/2010/main" val="213341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latin typeface="Times New Roman" panose="02020603050405020304" pitchFamily="18" charset="0"/>
                <a:ea typeface="Calibri" panose="020F0502020204030204" pitchFamily="34" charset="0"/>
              </a:rPr>
              <a:t>Synopsis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690688"/>
            <a:ext cx="10515600" cy="4486275"/>
          </a:xfrm>
        </p:spPr>
        <p:txBody>
          <a:bodyPr>
            <a:noAutofit/>
          </a:bodyPr>
          <a:lstStyle/>
          <a:p>
            <a:pPr marL="0" indent="0">
              <a:buNone/>
            </a:pPr>
            <a:r>
              <a:rPr lang="en-IN" sz="2000" b="1" dirty="0"/>
              <a:t>	</a:t>
            </a:r>
            <a:r>
              <a:rPr lang="en-IN" sz="2000" dirty="0"/>
              <a:t>The Matches App application gives the more information about matches. It gives better and smooth schedule of all the matches. Using this can add and fetch the match details. User can easily access the match details by upcoming match schedule and old matches done, also recommendations. In this application it lists the match details.</a:t>
            </a:r>
          </a:p>
          <a:p>
            <a:pPr marL="0" indent="0">
              <a:buNone/>
            </a:pPr>
            <a:r>
              <a:rPr lang="en-IN" sz="2000" dirty="0"/>
              <a:t>	The user wants to register first and login to access the system. Once registered user can login through username and password provided by him. After logging in the user should select the kind of activity he would like to perform. User can search match details by giving specific details</a:t>
            </a:r>
            <a:r>
              <a:rPr lang="en-IN" sz="2000" dirty="0" smtClean="0"/>
              <a:t>.</a:t>
            </a:r>
            <a:endParaRPr lang="en-IN" sz="2000" dirty="0"/>
          </a:p>
        </p:txBody>
      </p:sp>
    </p:spTree>
    <p:extLst>
      <p:ext uri="{BB962C8B-B14F-4D97-AF65-F5344CB8AC3E}">
        <p14:creationId xmlns:p14="http://schemas.microsoft.com/office/powerpoint/2010/main" val="4208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latin typeface="Times New Roman" panose="02020603050405020304" pitchFamily="18" charset="0"/>
                <a:ea typeface="Calibri" panose="020F0502020204030204" pitchFamily="34" charset="0"/>
              </a:rPr>
              <a:t>Service Requirement</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690688"/>
            <a:ext cx="10515600" cy="4486275"/>
          </a:xfrm>
        </p:spPr>
        <p:txBody>
          <a:bodyPr>
            <a:noAutofit/>
          </a:bodyPr>
          <a:lstStyle/>
          <a:p>
            <a:pPr lvl="0"/>
            <a:r>
              <a:rPr lang="en-IN" dirty="0"/>
              <a:t>Login</a:t>
            </a:r>
          </a:p>
          <a:p>
            <a:pPr lvl="0"/>
            <a:r>
              <a:rPr lang="en-IN" dirty="0"/>
              <a:t>Eureka </a:t>
            </a:r>
          </a:p>
          <a:p>
            <a:pPr lvl="0"/>
            <a:r>
              <a:rPr lang="en-IN" dirty="0"/>
              <a:t>API Gateway</a:t>
            </a:r>
          </a:p>
          <a:p>
            <a:pPr lvl="0"/>
            <a:r>
              <a:rPr lang="en-IN" dirty="0"/>
              <a:t>Adding Matches (Admin)</a:t>
            </a:r>
          </a:p>
          <a:p>
            <a:pPr lvl="0"/>
            <a:r>
              <a:rPr lang="en-IN" dirty="0"/>
              <a:t>User Services</a:t>
            </a:r>
          </a:p>
          <a:p>
            <a:endParaRPr lang="en-IN" sz="2000" dirty="0"/>
          </a:p>
        </p:txBody>
      </p:sp>
    </p:spTree>
    <p:extLst>
      <p:ext uri="{BB962C8B-B14F-4D97-AF65-F5344CB8AC3E}">
        <p14:creationId xmlns:p14="http://schemas.microsoft.com/office/powerpoint/2010/main" val="206910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latin typeface="Times New Roman" panose="02020603050405020304" pitchFamily="18" charset="0"/>
                <a:ea typeface="Calibri" panose="020F0502020204030204" pitchFamily="34" charset="0"/>
              </a:rPr>
              <a:t>Features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690688"/>
            <a:ext cx="10515600" cy="4486275"/>
          </a:xfrm>
        </p:spPr>
        <p:txBody>
          <a:bodyPr>
            <a:noAutofit/>
          </a:bodyPr>
          <a:lstStyle/>
          <a:p>
            <a:pPr lvl="0"/>
            <a:r>
              <a:rPr lang="en-IN" dirty="0"/>
              <a:t>Registration and Login Authentication.</a:t>
            </a:r>
          </a:p>
          <a:p>
            <a:pPr lvl="0"/>
            <a:r>
              <a:rPr lang="en-IN" dirty="0"/>
              <a:t>Smooth schedule of matches</a:t>
            </a:r>
          </a:p>
          <a:p>
            <a:pPr lvl="0"/>
            <a:r>
              <a:rPr lang="en-IN" dirty="0"/>
              <a:t>Gives the </a:t>
            </a:r>
            <a:r>
              <a:rPr lang="en-IN" dirty="0" smtClean="0"/>
              <a:t>information of matches for </a:t>
            </a:r>
            <a:r>
              <a:rPr lang="en-IN" dirty="0"/>
              <a:t>users</a:t>
            </a:r>
          </a:p>
          <a:p>
            <a:pPr marL="0" indent="0">
              <a:buNone/>
            </a:pPr>
            <a:endParaRPr lang="en-IN" sz="2000" dirty="0"/>
          </a:p>
        </p:txBody>
      </p:sp>
    </p:spTree>
    <p:extLst>
      <p:ext uri="{BB962C8B-B14F-4D97-AF65-F5344CB8AC3E}">
        <p14:creationId xmlns:p14="http://schemas.microsoft.com/office/powerpoint/2010/main" val="2143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latin typeface="Times New Roman" panose="02020603050405020304" pitchFamily="18" charset="0"/>
                <a:ea typeface="Calibri" panose="020F0502020204030204" pitchFamily="34" charset="0"/>
              </a:rPr>
              <a:t>Use Case Diagram</a:t>
            </a:r>
            <a:endParaRPr lang="en-IN"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3891"/>
            <a:ext cx="9906000" cy="5514109"/>
          </a:xfrm>
        </p:spPr>
      </p:pic>
    </p:spTree>
    <p:extLst>
      <p:ext uri="{BB962C8B-B14F-4D97-AF65-F5344CB8AC3E}">
        <p14:creationId xmlns:p14="http://schemas.microsoft.com/office/powerpoint/2010/main" val="2364873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229</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Matches App</vt:lpstr>
      <vt:lpstr>Index</vt:lpstr>
      <vt:lpstr>Hardware Requirement</vt:lpstr>
      <vt:lpstr>Software Requirement (Back end)</vt:lpstr>
      <vt:lpstr>Software Requirement (Front end)</vt:lpstr>
      <vt:lpstr>Synopsis</vt:lpstr>
      <vt:lpstr>Service Requirement</vt:lpstr>
      <vt:lpstr>Features</vt:lpstr>
      <vt:lpstr>Use Case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Matches App</dc:title>
  <dc:creator>Atul Ware</dc:creator>
  <cp:lastModifiedBy>Atul Ware</cp:lastModifiedBy>
  <cp:revision>3</cp:revision>
  <dcterms:created xsi:type="dcterms:W3CDTF">2022-06-01T16:19:08Z</dcterms:created>
  <dcterms:modified xsi:type="dcterms:W3CDTF">2022-06-01T16:51:53Z</dcterms:modified>
</cp:coreProperties>
</file>