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32dbb804c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32dbb804c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32dbb804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32dbb804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2dbb804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2dbb804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32dbb804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32dbb804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32dbb804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32dbb804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32dbb804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32dbb804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32dbb804c_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32dbb804c_3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32dbb804c_3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32dbb804c_3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2dbb804c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2dbb804c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32dbb804c_3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32dbb804c_3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32dbb804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32dbb804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32dbb804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32dbb804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32dbb804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32dbb804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32dbb804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32dbb804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32dbb804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32dbb804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32dbb804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32dbb804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32dbb804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32dbb804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32dbb804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32dbb804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32dbb804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32dbb804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32dbb804c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32dbb804c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32dbb804c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32dbb804c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32dbb804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32dbb804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32dbb804c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32dbb804c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32dbb804c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32dbb804c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otometer.iuni.iu.edu/bot-repository/datasets/cresci-2017/cresci-2017.csv.zi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tatista.com/statistics/274564/monthly-active-twitter-users-in-theunited-states/" TargetMode="External"/><Relationship Id="rId4" Type="http://schemas.openxmlformats.org/officeDocument/2006/relationships/hyperlink" Target="https://www.kaggle.com/dataset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76008" y="-6270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Supervised Machine Learning Bot Detection Technique to Identify Twitter Bots</a:t>
            </a:r>
            <a:endParaRPr sz="3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425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1 Monday Batch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728675" y="2394275"/>
            <a:ext cx="3193200" cy="22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</a:rPr>
              <a:t>Team Members</a:t>
            </a:r>
            <a:endParaRPr sz="2400"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Atulya Sharma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Samruddhi Pasari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Vivek Koli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600" y="2225213"/>
            <a:ext cx="2620524" cy="262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VISUALIZATION/GRAPHS </a:t>
            </a:r>
            <a:endParaRPr sz="2400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SVM model graphs for Linear kernel training and test data with PCA for n = 2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21" y="2088346"/>
            <a:ext cx="3301600" cy="23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467" y="2029225"/>
            <a:ext cx="3421308" cy="23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700" y="1366250"/>
            <a:ext cx="5208950" cy="362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240875" y="2722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VISUALIZATIONS/GRAPHS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50" y="1634425"/>
            <a:ext cx="3403350" cy="31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VISUALIZATION/GRAPHS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Visualization of confusion matrix along with the plot of accuracies for the feature matrix for Random Forest</a:t>
            </a:r>
            <a:endParaRPr sz="2400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350" y="1634425"/>
            <a:ext cx="3130075" cy="31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VISUALIZATION/GRAPHS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4804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848" y="1170125"/>
            <a:ext cx="387180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850" y="1010950"/>
            <a:ext cx="6061199" cy="398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100325" y="572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VISUALIZATION/GRAPHS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VISUALIZATION/GRAPHS</a:t>
            </a:r>
            <a:endParaRPr sz="2400"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Visualization of confusion matrix along with the plot of accuracies for the feature matrix for Logistic Regression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275" y="1953675"/>
            <a:ext cx="264795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72725"/>
            <a:ext cx="26193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VISUALIZATION/GRAPHS</a:t>
            </a:r>
            <a:endParaRPr sz="2400"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Visualization of confusion matrix along with the plot of accuracies for the feature matrix for Logistic Regression after PCA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925" y="2017825"/>
            <a:ext cx="3139275" cy="28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2024647"/>
            <a:ext cx="3139275" cy="281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VISUALIZATION/GRAPHS</a:t>
            </a:r>
            <a:endParaRPr sz="2400"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Logistic Regression Accuracy vs C plot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625" y="1591300"/>
            <a:ext cx="4808550" cy="33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VISUALIZATION/GRAPHS</a:t>
            </a:r>
            <a:endParaRPr sz="2400"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Logistic Regression Accuracy vs C plot after PCA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675" y="1635175"/>
            <a:ext cx="478074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</a:t>
            </a:r>
            <a:endParaRPr sz="2400"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Accuracy comparison for all three models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500" y="1671650"/>
            <a:ext cx="5716249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</a:t>
            </a:r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this project, we compare the accuracy of several bot-versus-human classification models and investigate the effect of dimensionality reduction on model accuracy.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Social media can be used to disseminate false information and mislead.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While many bots have benign functions, bots on social media platforms have increasingly been implicated in influencing political opinion, spreading conspiracy theories and manipulating the stock market.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8370-2888-E94F-B99A-5C2C21B4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8340C-E61F-D644-9DB5-A27BAA7DB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accurate machine learning model is </a:t>
            </a:r>
            <a:r>
              <a:rPr lang="en-US" b="1" dirty="0"/>
              <a:t>SVM with RBF kernel</a:t>
            </a:r>
            <a:r>
              <a:rPr lang="en-US" dirty="0"/>
              <a:t>, with the training accuracy of 96.34</a:t>
            </a:r>
            <a:r>
              <a:rPr lang="en-US" b="1" dirty="0"/>
              <a:t>% </a:t>
            </a:r>
            <a:r>
              <a:rPr lang="en-US" dirty="0"/>
              <a:t>after </a:t>
            </a:r>
            <a:r>
              <a:rPr lang="en-US" b="1" dirty="0"/>
              <a:t>PCA</a:t>
            </a:r>
            <a:r>
              <a:rPr lang="en-US" dirty="0"/>
              <a:t>. </a:t>
            </a:r>
          </a:p>
          <a:p>
            <a:r>
              <a:rPr lang="en-US" dirty="0"/>
              <a:t>The general observation after implementing PCA is that the accuracy of the prediction reduces with just a few exceptions.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11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ACCOMPLISHMENT STATEMENT</a:t>
            </a:r>
            <a:endParaRPr sz="2400"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ruleset that we have proposed works best against bots that are the fake follower type. 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This can be improved even further by adding more variables about users activity patterns and the contents of the tweets. 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 large dataset is required to adequately analyze the tweets.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models can be performed on a larger dataset with more supervised machine learning algorithms like Naive Bayes.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Different Parameter tuning/ preprocessing can be done to improvise data like cross validation for better accuracy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Dataset with multiple bot types like social and traditional bots can be further classified with more training and test dataset.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204" name="Google Shape;20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https://botometer.iuni.iu.edu/bot-repository/datasets/cresci-2017/cresci-2017.csv.zip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https://www.analyticsvidhya.com/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https://www.kaggle.com/datasets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https://www.statista.com/statistics/274564/monthly-active-twitter-users-in-theunited-states/</a:t>
            </a:r>
            <a:r>
              <a:rPr lang="en" u="sng" dirty="0">
                <a:solidFill>
                  <a:schemeClr val="accent5"/>
                </a:solidFill>
              </a:rPr>
              <a:t>.</a:t>
            </a:r>
            <a:endParaRPr u="sng" dirty="0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u="sng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875" y="122275"/>
            <a:ext cx="5667375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3871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APPROACH</a:t>
            </a:r>
            <a:endParaRPr sz="240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primary objective of this project is to apply machine learning algorithms like Logistic Regression, Random Forest and Support Vector Machine (SVM) to distinguish bots from humans.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prepare the dataset that can be read by the algorithm followed by building the machine learning model and checking the accuracy and then finally running the model on a new dataset to verify if the tweet is done by a bot or by a human.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CLEANING PROCESS</a:t>
            </a:r>
            <a:endParaRPr sz="240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Preprocessing involves removal or certain columns, handling missing values by replacing them with ‘0’ and removing rows that are not very useful.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had multiple datasets, we had to merge and concatenate them into one final dataset which is then normalized so that all the rows have values that lie between 0 and 1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 Order to make the dataset compatible with the machine learning algorithms, we had to change certain columns from one data type to another.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COLUMN DESCRIPTION</a:t>
            </a:r>
            <a:endParaRPr sz="240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Following are the columns with description after data cleaning: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acct_age: the age of the twitter account after it was created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favourites_count: the number of tweets favorited by the account user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followers_count: the count of the accounts that follow the user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following: the count of accounts followed by the user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friends_count: number of friends of this user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id: unique id of the user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num_hashtags: number of hashtags in the particular tweet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num_mentions: number of accounts mentioned in the particular tweet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num_urls: number of urls added in the particular tweet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retweet_count: number of tweets retweeted by the user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statuses_count: number of statuses posted by the user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user_type: Type of user (0 for Bot and 1 for Human)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verified: Whether the user account has been verified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VISUALIZATION</a:t>
            </a:r>
            <a:endParaRPr sz="240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3-D Visualization of scaled dataset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575" y="1690575"/>
            <a:ext cx="4840776" cy="29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VISUALIZATION/GRAPHS</a:t>
            </a:r>
            <a:endParaRPr sz="240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SVM model Accuracy vs C graphs for Linear, RBF, Polynomial kernel with full features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5" y="1806050"/>
            <a:ext cx="28978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5200" y="1801288"/>
            <a:ext cx="284797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6100" y="1801275"/>
            <a:ext cx="30375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VISUALIZATION/GRAPHS</a:t>
            </a:r>
            <a:endParaRPr sz="240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SVM model Accuracy vs C graphs for Linear, RBF, Polynomial kernel with PCA data for n = 3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50" y="2171150"/>
            <a:ext cx="295275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525" y="2161625"/>
            <a:ext cx="29051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4675" y="2152100"/>
            <a:ext cx="27167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VISUALIZATION/GRAPHS</a:t>
            </a:r>
            <a:endParaRPr sz="2400"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SVM model Accuracy vs C graphs for Linear, RBF, Polynomial kernel with PCA data for n = 2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5" y="2091925"/>
            <a:ext cx="27241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0875" y="2058575"/>
            <a:ext cx="27622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8875" y="2058575"/>
            <a:ext cx="29365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Microsoft Macintosh PowerPoint</Application>
  <PresentationFormat>On-screen Show (16:9)</PresentationFormat>
  <Paragraphs>76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Simple Dark</vt:lpstr>
      <vt:lpstr>Supervised Machine Learning Bot Detection Technique to Identify Twitter Bots</vt:lpstr>
      <vt:lpstr>INTRODUCTION</vt:lpstr>
      <vt:lpstr>APPROACH</vt:lpstr>
      <vt:lpstr>DATA CLEANING PROCESS</vt:lpstr>
      <vt:lpstr>COLUMN DESCRIPTION</vt:lpstr>
      <vt:lpstr>VISUALIZATION</vt:lpstr>
      <vt:lpstr>VISUALIZATION/GRAPHS</vt:lpstr>
      <vt:lpstr>VISUALIZATION/GRAPHS</vt:lpstr>
      <vt:lpstr>VISUALIZATION/GRAPHS</vt:lpstr>
      <vt:lpstr>VISUALIZATION/GRAPHS </vt:lpstr>
      <vt:lpstr>VISUALIZATIONS/GRAPHS</vt:lpstr>
      <vt:lpstr>VISUALIZATION/GRAPHS Visualization of confusion matrix along with the plot of accuracies for the feature matrix for Random Forest</vt:lpstr>
      <vt:lpstr>VISUALIZATION/GRAPHS</vt:lpstr>
      <vt:lpstr>VISUALIZATION/GRAPHS</vt:lpstr>
      <vt:lpstr>VISUALIZATION/GRAPHS</vt:lpstr>
      <vt:lpstr>VISUALIZATION/GRAPHS</vt:lpstr>
      <vt:lpstr>VISUALIZATION/GRAPHS</vt:lpstr>
      <vt:lpstr>VISUALIZATION/GRAPHS</vt:lpstr>
      <vt:lpstr>RESULT</vt:lpstr>
      <vt:lpstr>Conclusion</vt:lpstr>
      <vt:lpstr>ACCOMPLISHMENT STATEMENT</vt:lpstr>
      <vt:lpstr>FUTURE SCOPE</vt:lpstr>
      <vt:lpstr>DATA SOURCE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Machine Learning Bot Detection Technique to Identify Twitter Bots</dc:title>
  <cp:lastModifiedBy>ATULYA SHARMA</cp:lastModifiedBy>
  <cp:revision>1</cp:revision>
  <dcterms:modified xsi:type="dcterms:W3CDTF">2020-04-13T03:56:03Z</dcterms:modified>
</cp:coreProperties>
</file>