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5" autoAdjust="0"/>
  </p:normalViewPr>
  <p:slideViewPr>
    <p:cSldViewPr>
      <p:cViewPr>
        <p:scale>
          <a:sx n="70" d="100"/>
          <a:sy n="70" d="100"/>
        </p:scale>
        <p:origin x="-51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EAF2-68B5-4E8F-9C8F-15264EAB2573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040D-1D81-407F-845B-34621591C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94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 : Autodesk Robot Structural Analysis Professional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 : Autodesk Revit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ASD : AutoCAD Structural Detailing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040D-1D81-407F-845B-34621591C8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22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30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253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516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17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245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47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697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332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2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680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637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56DB-5265-4679-920B-22289CCE72CA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DA4C-A28A-4FF6-AD13-E84CA02B9D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43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71600" y="44624"/>
            <a:ext cx="3744416" cy="62646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Civil3D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Modeling</a:t>
            </a: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9792" y="116632"/>
            <a:ext cx="144016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9792" y="836712"/>
            <a:ext cx="144016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99792" y="1592796"/>
            <a:ext cx="1440160" cy="1692188"/>
          </a:xfrm>
          <a:prstGeom prst="roundRect">
            <a:avLst>
              <a:gd name="adj" fmla="val 624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Assembly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99792" y="2024844"/>
            <a:ext cx="1440160" cy="6120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Bridge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699792" y="2672916"/>
            <a:ext cx="1440160" cy="6120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Road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99792" y="3573016"/>
            <a:ext cx="144016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Corridor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99792" y="4293096"/>
            <a:ext cx="144016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04048" y="44624"/>
            <a:ext cx="3744416" cy="62646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Structure</a:t>
            </a: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Analysis</a:t>
            </a: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(RSA)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(RST)</a:t>
            </a:r>
          </a:p>
          <a:p>
            <a:pPr algn="r"/>
            <a:r>
              <a:rPr lang="en-US" altLang="zh-CN" sz="2400" b="1" dirty="0" smtClean="0">
                <a:solidFill>
                  <a:srgbClr val="C00000"/>
                </a:solidFill>
              </a:rPr>
              <a:t>(ASD)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r"/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99792" y="5013176"/>
            <a:ext cx="1440160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99792" y="5733256"/>
            <a:ext cx="1440160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Foundation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23738" y="116632"/>
            <a:ext cx="923330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Work Flow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88224" y="6381328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Drawings &amp; Reports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652120" y="6597352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4457688" y="6579680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203848" y="54868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03848" y="126876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03848" y="328498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203848" y="400506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203848" y="472514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3203848" y="544522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3216243" y="630932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20072" y="332656"/>
            <a:ext cx="3096344" cy="144016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Design </a:t>
            </a:r>
            <a:r>
              <a:rPr lang="en-US" altLang="zh-CN" dirty="0" smtClean="0">
                <a:solidFill>
                  <a:schemeClr val="tx1"/>
                </a:solidFill>
              </a:rPr>
              <a:t>conditions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764704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Gravity load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04248" y="764704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 load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92080" y="1268760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Shock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804248" y="1268760"/>
            <a:ext cx="1368152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Brake load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220072" y="1916832"/>
            <a:ext cx="1811651" cy="187220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Mechanics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52" name="圆角矩形 51"/>
          <p:cNvSpPr/>
          <p:nvPr/>
        </p:nvSpPr>
        <p:spPr>
          <a:xfrm>
            <a:off x="5314482" y="2204864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Compressive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329334" y="2708920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Bending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5349236" y="3212976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Shearing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220072" y="3933056"/>
            <a:ext cx="1811651" cy="22322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Material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14482" y="4293096"/>
            <a:ext cx="15990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Steel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329334" y="4797152"/>
            <a:ext cx="15990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Reinforced concrete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349236" y="5445224"/>
            <a:ext cx="15990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Prestressed</a:t>
            </a:r>
            <a:r>
              <a:rPr lang="en-US" altLang="zh-CN" dirty="0"/>
              <a:t> concrete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164288" y="3933056"/>
            <a:ext cx="1297667" cy="223080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Foundation </a:t>
            </a:r>
            <a:r>
              <a:rPr lang="en-US" altLang="zh-CN" dirty="0" smtClean="0">
                <a:solidFill>
                  <a:schemeClr val="tx1"/>
                </a:solidFill>
              </a:rPr>
              <a:t>design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221444" y="472514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229631" y="508518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7229631" y="5445224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7236122" y="5807631"/>
            <a:ext cx="11669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4139952" y="5085184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4139952" y="5807631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4139952" y="2132856"/>
            <a:ext cx="8640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>
            <a:off x="5694424" y="633668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3203848" y="6579680"/>
            <a:ext cx="546360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Elbow Connector 11"/>
          <p:cNvCxnSpPr>
            <a:endCxn id="13" idx="1"/>
          </p:cNvCxnSpPr>
          <p:nvPr/>
        </p:nvCxnSpPr>
        <p:spPr>
          <a:xfrm rot="16200000" flipV="1">
            <a:off x="1311348" y="3719323"/>
            <a:ext cx="2789589" cy="12700"/>
          </a:xfrm>
          <a:prstGeom prst="bentConnector4">
            <a:avLst>
              <a:gd name="adj1" fmla="val -1922"/>
              <a:gd name="adj2" fmla="val 6100000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3" idx="1"/>
          </p:cNvCxnSpPr>
          <p:nvPr/>
        </p:nvCxnSpPr>
        <p:spPr>
          <a:xfrm rot="16200000" flipV="1">
            <a:off x="784571" y="4246100"/>
            <a:ext cx="3836793" cy="6349"/>
          </a:xfrm>
          <a:prstGeom prst="bentConnector4">
            <a:avLst>
              <a:gd name="adj1" fmla="val 5884"/>
              <a:gd name="adj2" fmla="val 17352717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5" idx="1"/>
            <a:endCxn id="24" idx="1"/>
          </p:cNvCxnSpPr>
          <p:nvPr/>
        </p:nvCxnSpPr>
        <p:spPr>
          <a:xfrm rot="10800000">
            <a:off x="2699792" y="5229200"/>
            <a:ext cx="12700" cy="720080"/>
          </a:xfrm>
          <a:prstGeom prst="bentConnector3">
            <a:avLst>
              <a:gd name="adj1" fmla="val 2850000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1" idx="1"/>
          </p:cNvCxnSpPr>
          <p:nvPr/>
        </p:nvCxnSpPr>
        <p:spPr>
          <a:xfrm rot="10800000" flipH="1">
            <a:off x="2699791" y="2267322"/>
            <a:ext cx="16917" cy="2241798"/>
          </a:xfrm>
          <a:prstGeom prst="bentConnector4">
            <a:avLst>
              <a:gd name="adj1" fmla="val -2702607"/>
              <a:gd name="adj2" fmla="val 99856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979712" y="1772816"/>
            <a:ext cx="590916" cy="36004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19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46709"/>
            <a:ext cx="59436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圆角矩形 6"/>
          <p:cNvSpPr/>
          <p:nvPr/>
        </p:nvSpPr>
        <p:spPr>
          <a:xfrm>
            <a:off x="683568" y="47667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84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5934075" cy="329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75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12"/>
          <p:cNvSpPr/>
          <p:nvPr/>
        </p:nvSpPr>
        <p:spPr>
          <a:xfrm>
            <a:off x="827584" y="1283829"/>
            <a:ext cx="1440160" cy="612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Bridge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0648"/>
            <a:ext cx="54387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53816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huangt\Downloads\Bridge Reference\Pic\Box-Gir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29000"/>
            <a:ext cx="4762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4135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17"/>
          <p:cNvSpPr/>
          <p:nvPr/>
        </p:nvSpPr>
        <p:spPr>
          <a:xfrm>
            <a:off x="827584" y="1268760"/>
            <a:ext cx="1440160" cy="612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Road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48916"/>
            <a:ext cx="55054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9055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295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0075" y="0"/>
            <a:ext cx="47339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58152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6274" y="4881017"/>
            <a:ext cx="45815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huangt\Downloads\Bridge Reference\Pic\Support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99" y="3676650"/>
            <a:ext cx="4762500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73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Supports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1379" y="73943"/>
            <a:ext cx="433387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653136"/>
            <a:ext cx="43910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uangt\Downloads\Bridge Reference\Pic\T-Support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435350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6314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/>
          <p:cNvSpPr/>
          <p:nvPr/>
        </p:nvSpPr>
        <p:spPr>
          <a:xfrm>
            <a:off x="827584" y="648916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Foundation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19" y="1484784"/>
            <a:ext cx="398145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045" y="404664"/>
            <a:ext cx="393382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8469" y="321369"/>
            <a:ext cx="3952875" cy="62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82439"/>
            <a:ext cx="40767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423" y="4509120"/>
            <a:ext cx="4010025" cy="19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3013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uangt\Downloads\Bridge Reference\Pic\construction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4904" y="27300"/>
            <a:ext cx="5943600" cy="376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60" y="2636912"/>
            <a:ext cx="5969000" cy="415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uangt\Downloads\Bridge\Pictures\舟山跨海大桥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202" y="908720"/>
            <a:ext cx="52387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uangt\Downloads\Bridge\Pictures\杭州湾大桥(中国)：世界最长的跨海大桥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9010" y="1196752"/>
            <a:ext cx="42862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979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82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Jing</dc:creator>
  <cp:lastModifiedBy>xuab</cp:lastModifiedBy>
  <cp:revision>28</cp:revision>
  <dcterms:created xsi:type="dcterms:W3CDTF">2011-07-23T03:55:32Z</dcterms:created>
  <dcterms:modified xsi:type="dcterms:W3CDTF">2011-07-28T06:47:48Z</dcterms:modified>
</cp:coreProperties>
</file>