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9" r:id="rId2"/>
  </p:sldMasterIdLst>
  <p:notesMasterIdLst>
    <p:notesMasterId r:id="rId12"/>
  </p:notesMasterIdLst>
  <p:handoutMasterIdLst>
    <p:handoutMasterId r:id="rId13"/>
  </p:handoutMasterIdLst>
  <p:sldIdLst>
    <p:sldId id="1347" r:id="rId3"/>
    <p:sldId id="1341" r:id="rId4"/>
    <p:sldId id="1351" r:id="rId5"/>
    <p:sldId id="1349" r:id="rId6"/>
    <p:sldId id="1342" r:id="rId7"/>
    <p:sldId id="1334" r:id="rId8"/>
    <p:sldId id="1340" r:id="rId9"/>
    <p:sldId id="1335" r:id="rId10"/>
    <p:sldId id="133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orient="horz" pos="1392">
          <p15:clr>
            <a:srgbClr val="A4A3A4"/>
          </p15:clr>
        </p15:guide>
        <p15:guide id="8" orient="horz" pos="1152">
          <p15:clr>
            <a:srgbClr val="A4A3A4"/>
          </p15:clr>
        </p15:guide>
        <p15:guide id="9" pos="288">
          <p15:clr>
            <a:srgbClr val="A4A3A4"/>
          </p15:clr>
        </p15:guide>
        <p15:guide id="10"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86314" autoAdjust="0"/>
  </p:normalViewPr>
  <p:slideViewPr>
    <p:cSldViewPr>
      <p:cViewPr varScale="1">
        <p:scale>
          <a:sx n="60" d="100"/>
          <a:sy n="60" d="100"/>
        </p:scale>
        <p:origin x="1480" y="28"/>
      </p:cViewPr>
      <p:guideLst>
        <p:guide orient="horz" pos="2160"/>
        <p:guide pos="2880"/>
        <p:guide orient="horz" pos="336"/>
        <p:guide orient="horz" pos="3984"/>
        <p:guide orient="horz" pos="912"/>
        <p:guide orient="horz" pos="672"/>
        <p:guide orient="horz" pos="1392"/>
        <p:guide orient="horz" pos="1152"/>
        <p:guide pos="288"/>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11/19/2023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11/19/2023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8237546F-9FE7-4494-B9FA-BE866FA1B4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19B8277-C1B5-4749-A1DE-CD904C07952F}"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
        <p:nvSpPr>
          <p:cNvPr id="15362" name="Rectangle 2">
            <a:extLst>
              <a:ext uri="{FF2B5EF4-FFF2-40B4-BE49-F238E27FC236}">
                <a16:creationId xmlns:a16="http://schemas.microsoft.com/office/drawing/2014/main" id="{BC585F95-285E-43FE-8A74-C340934F19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a:extLst>
              <a:ext uri="{FF2B5EF4-FFF2-40B4-BE49-F238E27FC236}">
                <a16:creationId xmlns:a16="http://schemas.microsoft.com/office/drawing/2014/main" id="{A7557862-DFCA-4425-BDC0-EFC43453AC92}"/>
              </a:ext>
            </a:extLst>
          </p:cNvPr>
          <p:cNvSpPr>
            <a:spLocks noGrp="1" noChangeArrowheads="1"/>
          </p:cNvSpPr>
          <p:nvPr>
            <p:ph type="body" idx="1"/>
          </p:nvPr>
        </p:nvSpPr>
        <p:spPr bwMode="auto">
          <a:xfrm>
            <a:off x="849313" y="4279900"/>
            <a:ext cx="5095875" cy="412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fontAlgn="base">
              <a:buFont typeface="+mj-lt"/>
              <a:buAutoNum type="arabicPeriod"/>
            </a:pPr>
            <a:r>
              <a:rPr lang="en-US" b="0" i="0" dirty="0">
                <a:solidFill>
                  <a:srgbClr val="232629"/>
                </a:solidFill>
                <a:effectLst/>
                <a:latin typeface="inherit"/>
              </a:rPr>
              <a:t>When CouchDB needs to update a view with new data, it will update </a:t>
            </a:r>
            <a:r>
              <a:rPr lang="en-US" b="0" i="1" dirty="0">
                <a:solidFill>
                  <a:srgbClr val="232629"/>
                </a:solidFill>
                <a:effectLst/>
                <a:latin typeface="inherit"/>
              </a:rPr>
              <a:t>all views in a design document at the same time</a:t>
            </a:r>
            <a:r>
              <a:rPr lang="en-US" b="0" i="0" dirty="0">
                <a:solidFill>
                  <a:srgbClr val="232629"/>
                </a:solidFill>
                <a:effectLst/>
                <a:latin typeface="inherit"/>
              </a:rPr>
              <a:t>, as an optimization.</a:t>
            </a:r>
          </a:p>
          <a:p>
            <a:pPr algn="l" fontAlgn="base">
              <a:buFont typeface="+mj-lt"/>
              <a:buAutoNum type="arabicPeriod"/>
            </a:pPr>
            <a:r>
              <a:rPr lang="en-US" b="0" i="0" dirty="0">
                <a:solidFill>
                  <a:srgbClr val="232629"/>
                </a:solidFill>
                <a:effectLst/>
                <a:latin typeface="inherit"/>
              </a:rPr>
              <a:t>If you change </a:t>
            </a:r>
            <a:r>
              <a:rPr lang="en-US" b="1" i="0" dirty="0">
                <a:solidFill>
                  <a:srgbClr val="232629"/>
                </a:solidFill>
                <a:effectLst/>
                <a:latin typeface="inherit"/>
              </a:rPr>
              <a:t>anything</a:t>
            </a:r>
            <a:r>
              <a:rPr lang="en-US" b="0" i="0" dirty="0">
                <a:solidFill>
                  <a:srgbClr val="232629"/>
                </a:solidFill>
                <a:effectLst/>
                <a:latin typeface="inherit"/>
              </a:rPr>
              <a:t> inside the design document views space (even changing whitespace or comments in your </a:t>
            </a:r>
            <a:r>
              <a:rPr lang="en-US" b="0" i="0" dirty="0" err="1">
                <a:solidFill>
                  <a:srgbClr val="232629"/>
                </a:solidFill>
                <a:effectLst/>
                <a:latin typeface="inherit"/>
              </a:rPr>
              <a:t>Javascript</a:t>
            </a:r>
            <a:r>
              <a:rPr lang="en-US" b="0" i="0" dirty="0">
                <a:solidFill>
                  <a:srgbClr val="232629"/>
                </a:solidFill>
                <a:effectLst/>
                <a:latin typeface="inherit"/>
              </a:rPr>
              <a:t>), CouchDB will </a:t>
            </a:r>
            <a:r>
              <a:rPr lang="en-US" b="1" i="0" dirty="0">
                <a:solidFill>
                  <a:srgbClr val="232629"/>
                </a:solidFill>
                <a:effectLst/>
                <a:latin typeface="inherit"/>
              </a:rPr>
              <a:t>discard the old index and rebuild the view from scratch</a:t>
            </a:r>
            <a:r>
              <a:rPr lang="en-US" b="0" i="0" dirty="0">
                <a:solidFill>
                  <a:srgbClr val="232629"/>
                </a:solidFill>
                <a:effectLst/>
                <a:latin typeface="inherit"/>
              </a:rPr>
              <a:t>.</a:t>
            </a:r>
          </a:p>
          <a:p>
            <a:pPr algn="l" fontAlgn="base">
              <a:buFont typeface="+mj-lt"/>
              <a:buAutoNum type="arabicPeriod"/>
            </a:pPr>
            <a:r>
              <a:rPr lang="en-US" b="0" i="0" dirty="0">
                <a:solidFill>
                  <a:srgbClr val="232629"/>
                </a:solidFill>
                <a:effectLst/>
                <a:latin typeface="inherit"/>
              </a:rPr>
              <a:t>Every update in a database must pass </a:t>
            </a:r>
            <a:r>
              <a:rPr lang="en-US" b="0" i="1" dirty="0">
                <a:solidFill>
                  <a:srgbClr val="232629"/>
                </a:solidFill>
                <a:effectLst/>
                <a:latin typeface="inherit"/>
              </a:rPr>
              <a:t>all</a:t>
            </a:r>
            <a:r>
              <a:rPr lang="en-US" b="0" i="0" dirty="0">
                <a:solidFill>
                  <a:srgbClr val="232629"/>
                </a:solidFill>
                <a:effectLst/>
                <a:latin typeface="inherit"/>
              </a:rPr>
              <a:t> </a:t>
            </a:r>
            <a:r>
              <a:rPr lang="en-US" b="0" i="0" dirty="0" err="1">
                <a:solidFill>
                  <a:srgbClr val="232629"/>
                </a:solidFill>
                <a:effectLst/>
                <a:latin typeface="inherit"/>
              </a:rPr>
              <a:t>validate_doc_update</a:t>
            </a:r>
            <a:r>
              <a:rPr lang="en-US" b="0" i="0" dirty="0">
                <a:solidFill>
                  <a:srgbClr val="232629"/>
                </a:solidFill>
                <a:effectLst/>
                <a:latin typeface="inherit"/>
              </a:rPr>
              <a:t>() functions from </a:t>
            </a:r>
            <a:r>
              <a:rPr lang="en-US" b="0" i="1" dirty="0">
                <a:solidFill>
                  <a:srgbClr val="232629"/>
                </a:solidFill>
                <a:effectLst/>
                <a:latin typeface="inherit"/>
              </a:rPr>
              <a:t>all</a:t>
            </a:r>
            <a:r>
              <a:rPr lang="en-US" b="0" i="0" dirty="0">
                <a:solidFill>
                  <a:srgbClr val="232629"/>
                </a:solidFill>
                <a:effectLst/>
                <a:latin typeface="inherit"/>
              </a:rPr>
              <a:t> design documents in the database.</a:t>
            </a:r>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r>
              <a:rPr lang="en-US" altLang="en-US" dirty="0"/>
              <a:t>admin</a:t>
            </a:r>
          </a:p>
          <a:p>
            <a:pPr eaLnBrk="1" hangingPunct="1">
              <a:spcBef>
                <a:spcPct val="0"/>
              </a:spcBef>
            </a:pPr>
            <a:r>
              <a:rPr lang="en-US" altLang="en-US" dirty="0"/>
              <a:t>root</a:t>
            </a:r>
          </a:p>
          <a:p>
            <a:pPr eaLnBrk="1" hangingPunct="1">
              <a:spcBef>
                <a:spcPct val="0"/>
              </a:spcBef>
            </a:pPr>
            <a:endParaRPr lang="en-US" altLang="en-US" dirty="0"/>
          </a:p>
        </p:txBody>
      </p:sp>
    </p:spTree>
    <p:extLst>
      <p:ext uri="{BB962C8B-B14F-4D97-AF65-F5344CB8AC3E}">
        <p14:creationId xmlns:p14="http://schemas.microsoft.com/office/powerpoint/2010/main" val="2558455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8237546F-9FE7-4494-B9FA-BE866FA1B4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19B8277-C1B5-4749-A1DE-CD904C07952F}"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Arial" panose="020B0604020202020204" pitchFamily="34" charset="0"/>
            </a:endParaRPr>
          </a:p>
        </p:txBody>
      </p:sp>
      <p:sp>
        <p:nvSpPr>
          <p:cNvPr id="15362" name="Rectangle 2">
            <a:extLst>
              <a:ext uri="{FF2B5EF4-FFF2-40B4-BE49-F238E27FC236}">
                <a16:creationId xmlns:a16="http://schemas.microsoft.com/office/drawing/2014/main" id="{BC585F95-285E-43FE-8A74-C340934F19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a:extLst>
              <a:ext uri="{FF2B5EF4-FFF2-40B4-BE49-F238E27FC236}">
                <a16:creationId xmlns:a16="http://schemas.microsoft.com/office/drawing/2014/main" id="{A7557862-DFCA-4425-BDC0-EFC43453AC92}"/>
              </a:ext>
            </a:extLst>
          </p:cNvPr>
          <p:cNvSpPr>
            <a:spLocks noGrp="1" noChangeArrowheads="1"/>
          </p:cNvSpPr>
          <p:nvPr>
            <p:ph type="body" idx="1"/>
          </p:nvPr>
        </p:nvSpPr>
        <p:spPr bwMode="auto">
          <a:xfrm>
            <a:off x="849313" y="4279900"/>
            <a:ext cx="5095875" cy="412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admin</a:t>
            </a:r>
          </a:p>
          <a:p>
            <a:pPr eaLnBrk="1" hangingPunct="1">
              <a:spcBef>
                <a:spcPct val="0"/>
              </a:spcBef>
            </a:pPr>
            <a:r>
              <a:rPr lang="en-US" altLang="en-US" dirty="0"/>
              <a:t>root</a:t>
            </a:r>
          </a:p>
        </p:txBody>
      </p:sp>
    </p:spTree>
    <p:extLst>
      <p:ext uri="{BB962C8B-B14F-4D97-AF65-F5344CB8AC3E}">
        <p14:creationId xmlns:p14="http://schemas.microsoft.com/office/powerpoint/2010/main" val="2918329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8237546F-9FE7-4494-B9FA-BE866FA1B4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19B8277-C1B5-4749-A1DE-CD904C07952F}"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Arial" panose="020B0604020202020204" pitchFamily="34" charset="0"/>
            </a:endParaRPr>
          </a:p>
        </p:txBody>
      </p:sp>
      <p:sp>
        <p:nvSpPr>
          <p:cNvPr id="15362" name="Rectangle 2">
            <a:extLst>
              <a:ext uri="{FF2B5EF4-FFF2-40B4-BE49-F238E27FC236}">
                <a16:creationId xmlns:a16="http://schemas.microsoft.com/office/drawing/2014/main" id="{BC585F95-285E-43FE-8A74-C340934F19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a:extLst>
              <a:ext uri="{FF2B5EF4-FFF2-40B4-BE49-F238E27FC236}">
                <a16:creationId xmlns:a16="http://schemas.microsoft.com/office/drawing/2014/main" id="{A7557862-DFCA-4425-BDC0-EFC43453AC92}"/>
              </a:ext>
            </a:extLst>
          </p:cNvPr>
          <p:cNvSpPr>
            <a:spLocks noGrp="1" noChangeArrowheads="1"/>
          </p:cNvSpPr>
          <p:nvPr>
            <p:ph type="body" idx="1"/>
          </p:nvPr>
        </p:nvSpPr>
        <p:spPr bwMode="auto">
          <a:xfrm>
            <a:off x="849313" y="4279900"/>
            <a:ext cx="5095875" cy="412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admin</a:t>
            </a:r>
          </a:p>
          <a:p>
            <a:pPr eaLnBrk="1" hangingPunct="1">
              <a:spcBef>
                <a:spcPct val="0"/>
              </a:spcBef>
            </a:pPr>
            <a:r>
              <a:rPr lang="en-US" altLang="en-US" dirty="0"/>
              <a:t>root</a:t>
            </a:r>
          </a:p>
        </p:txBody>
      </p:sp>
    </p:spTree>
    <p:extLst>
      <p:ext uri="{BB962C8B-B14F-4D97-AF65-F5344CB8AC3E}">
        <p14:creationId xmlns:p14="http://schemas.microsoft.com/office/powerpoint/2010/main" val="579886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8237546F-9FE7-4494-B9FA-BE866FA1B4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19B8277-C1B5-4749-A1DE-CD904C07952F}"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Arial" panose="020B0604020202020204" pitchFamily="34" charset="0"/>
            </a:endParaRPr>
          </a:p>
        </p:txBody>
      </p:sp>
      <p:sp>
        <p:nvSpPr>
          <p:cNvPr id="15362" name="Rectangle 2">
            <a:extLst>
              <a:ext uri="{FF2B5EF4-FFF2-40B4-BE49-F238E27FC236}">
                <a16:creationId xmlns:a16="http://schemas.microsoft.com/office/drawing/2014/main" id="{BC585F95-285E-43FE-8A74-C340934F19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a:extLst>
              <a:ext uri="{FF2B5EF4-FFF2-40B4-BE49-F238E27FC236}">
                <a16:creationId xmlns:a16="http://schemas.microsoft.com/office/drawing/2014/main" id="{A7557862-DFCA-4425-BDC0-EFC43453AC92}"/>
              </a:ext>
            </a:extLst>
          </p:cNvPr>
          <p:cNvSpPr>
            <a:spLocks noGrp="1" noChangeArrowheads="1"/>
          </p:cNvSpPr>
          <p:nvPr>
            <p:ph type="body" idx="1"/>
          </p:nvPr>
        </p:nvSpPr>
        <p:spPr bwMode="auto">
          <a:xfrm>
            <a:off x="849313" y="4279900"/>
            <a:ext cx="5095875" cy="412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admin</a:t>
            </a:r>
          </a:p>
          <a:p>
            <a:pPr eaLnBrk="1" hangingPunct="1">
              <a:spcBef>
                <a:spcPct val="0"/>
              </a:spcBef>
            </a:pPr>
            <a:r>
              <a:rPr lang="en-US" altLang="en-US" dirty="0"/>
              <a:t>root</a:t>
            </a:r>
          </a:p>
        </p:txBody>
      </p:sp>
    </p:spTree>
    <p:extLst>
      <p:ext uri="{BB962C8B-B14F-4D97-AF65-F5344CB8AC3E}">
        <p14:creationId xmlns:p14="http://schemas.microsoft.com/office/powerpoint/2010/main" val="1019235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8237546F-9FE7-4494-B9FA-BE866FA1B4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19B8277-C1B5-4749-A1DE-CD904C07952F}"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Arial" panose="020B0604020202020204" pitchFamily="34" charset="0"/>
            </a:endParaRPr>
          </a:p>
        </p:txBody>
      </p:sp>
      <p:sp>
        <p:nvSpPr>
          <p:cNvPr id="15362" name="Rectangle 2">
            <a:extLst>
              <a:ext uri="{FF2B5EF4-FFF2-40B4-BE49-F238E27FC236}">
                <a16:creationId xmlns:a16="http://schemas.microsoft.com/office/drawing/2014/main" id="{BC585F95-285E-43FE-8A74-C340934F19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a:extLst>
              <a:ext uri="{FF2B5EF4-FFF2-40B4-BE49-F238E27FC236}">
                <a16:creationId xmlns:a16="http://schemas.microsoft.com/office/drawing/2014/main" id="{A7557862-DFCA-4425-BDC0-EFC43453AC92}"/>
              </a:ext>
            </a:extLst>
          </p:cNvPr>
          <p:cNvSpPr>
            <a:spLocks noGrp="1" noChangeArrowheads="1"/>
          </p:cNvSpPr>
          <p:nvPr>
            <p:ph type="body" idx="1"/>
          </p:nvPr>
        </p:nvSpPr>
        <p:spPr bwMode="auto">
          <a:xfrm>
            <a:off x="849313" y="4279900"/>
            <a:ext cx="5095875" cy="412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admin</a:t>
            </a:r>
          </a:p>
          <a:p>
            <a:pPr eaLnBrk="1" hangingPunct="1">
              <a:spcBef>
                <a:spcPct val="0"/>
              </a:spcBef>
            </a:pPr>
            <a:r>
              <a:rPr lang="en-US" altLang="en-US" dirty="0"/>
              <a:t>root</a:t>
            </a:r>
          </a:p>
        </p:txBody>
      </p:sp>
    </p:spTree>
    <p:extLst>
      <p:ext uri="{BB962C8B-B14F-4D97-AF65-F5344CB8AC3E}">
        <p14:creationId xmlns:p14="http://schemas.microsoft.com/office/powerpoint/2010/main" val="4179230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8237546F-9FE7-4494-B9FA-BE866FA1B4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19B8277-C1B5-4749-A1DE-CD904C07952F}"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Arial" panose="020B0604020202020204" pitchFamily="34" charset="0"/>
            </a:endParaRPr>
          </a:p>
        </p:txBody>
      </p:sp>
      <p:sp>
        <p:nvSpPr>
          <p:cNvPr id="15362" name="Rectangle 2">
            <a:extLst>
              <a:ext uri="{FF2B5EF4-FFF2-40B4-BE49-F238E27FC236}">
                <a16:creationId xmlns:a16="http://schemas.microsoft.com/office/drawing/2014/main" id="{BC585F95-285E-43FE-8A74-C340934F19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a:extLst>
              <a:ext uri="{FF2B5EF4-FFF2-40B4-BE49-F238E27FC236}">
                <a16:creationId xmlns:a16="http://schemas.microsoft.com/office/drawing/2014/main" id="{A7557862-DFCA-4425-BDC0-EFC43453AC92}"/>
              </a:ext>
            </a:extLst>
          </p:cNvPr>
          <p:cNvSpPr>
            <a:spLocks noGrp="1" noChangeArrowheads="1"/>
          </p:cNvSpPr>
          <p:nvPr>
            <p:ph type="body" idx="1"/>
          </p:nvPr>
        </p:nvSpPr>
        <p:spPr bwMode="auto">
          <a:xfrm>
            <a:off x="849313" y="4279900"/>
            <a:ext cx="5095875" cy="412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2066864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8237546F-9FE7-4494-B9FA-BE866FA1B4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19B8277-C1B5-4749-A1DE-CD904C07952F}" type="slidenum">
              <a:rPr lang="en-US" altLang="en-US" sz="1200">
                <a:latin typeface="Calibri" panose="020F0502020204030204" pitchFamily="34" charset="0"/>
              </a:rPr>
              <a:pPr eaLnBrk="1" hangingPunct="1"/>
              <a:t>7</a:t>
            </a:fld>
            <a:endParaRPr lang="en-US" altLang="en-US" sz="1200">
              <a:latin typeface="Calibri" panose="020F0502020204030204" pitchFamily="34" charset="0"/>
            </a:endParaRPr>
          </a:p>
        </p:txBody>
      </p:sp>
      <p:sp>
        <p:nvSpPr>
          <p:cNvPr id="15362" name="Rectangle 2">
            <a:extLst>
              <a:ext uri="{FF2B5EF4-FFF2-40B4-BE49-F238E27FC236}">
                <a16:creationId xmlns:a16="http://schemas.microsoft.com/office/drawing/2014/main" id="{BC585F95-285E-43FE-8A74-C340934F19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a:extLst>
              <a:ext uri="{FF2B5EF4-FFF2-40B4-BE49-F238E27FC236}">
                <a16:creationId xmlns:a16="http://schemas.microsoft.com/office/drawing/2014/main" id="{A7557862-DFCA-4425-BDC0-EFC43453AC92}"/>
              </a:ext>
            </a:extLst>
          </p:cNvPr>
          <p:cNvSpPr>
            <a:spLocks noGrp="1" noChangeArrowheads="1"/>
          </p:cNvSpPr>
          <p:nvPr>
            <p:ph type="body" idx="1"/>
          </p:nvPr>
        </p:nvSpPr>
        <p:spPr bwMode="auto">
          <a:xfrm>
            <a:off x="849313" y="4279900"/>
            <a:ext cx="5095875" cy="412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3304999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8237546F-9FE7-4494-B9FA-BE866FA1B4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19B8277-C1B5-4749-A1DE-CD904C07952F}" type="slidenum">
              <a:rPr lang="en-US" altLang="en-US" sz="1200">
                <a:latin typeface="Calibri" panose="020F0502020204030204" pitchFamily="34" charset="0"/>
              </a:rPr>
              <a:pPr eaLnBrk="1" hangingPunct="1"/>
              <a:t>8</a:t>
            </a:fld>
            <a:endParaRPr lang="en-US" altLang="en-US" sz="1200">
              <a:latin typeface="Calibri" panose="020F0502020204030204" pitchFamily="34" charset="0"/>
            </a:endParaRPr>
          </a:p>
        </p:txBody>
      </p:sp>
      <p:sp>
        <p:nvSpPr>
          <p:cNvPr id="15362" name="Rectangle 2">
            <a:extLst>
              <a:ext uri="{FF2B5EF4-FFF2-40B4-BE49-F238E27FC236}">
                <a16:creationId xmlns:a16="http://schemas.microsoft.com/office/drawing/2014/main" id="{BC585F95-285E-43FE-8A74-C340934F19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a:extLst>
              <a:ext uri="{FF2B5EF4-FFF2-40B4-BE49-F238E27FC236}">
                <a16:creationId xmlns:a16="http://schemas.microsoft.com/office/drawing/2014/main" id="{A7557862-DFCA-4425-BDC0-EFC43453AC92}"/>
              </a:ext>
            </a:extLst>
          </p:cNvPr>
          <p:cNvSpPr>
            <a:spLocks noGrp="1" noChangeArrowheads="1"/>
          </p:cNvSpPr>
          <p:nvPr>
            <p:ph type="body" idx="1"/>
          </p:nvPr>
        </p:nvSpPr>
        <p:spPr bwMode="auto">
          <a:xfrm>
            <a:off x="849313" y="4279900"/>
            <a:ext cx="5095875" cy="412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2011879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8237546F-9FE7-4494-B9FA-BE866FA1B4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19B8277-C1B5-4749-A1DE-CD904C07952F}" type="slidenum">
              <a:rPr lang="en-US" altLang="en-US" sz="1200">
                <a:latin typeface="Calibri" panose="020F0502020204030204" pitchFamily="34" charset="0"/>
              </a:rPr>
              <a:pPr eaLnBrk="1" hangingPunct="1"/>
              <a:t>9</a:t>
            </a:fld>
            <a:endParaRPr lang="en-US" altLang="en-US" sz="1200">
              <a:latin typeface="Calibri" panose="020F0502020204030204" pitchFamily="34" charset="0"/>
            </a:endParaRPr>
          </a:p>
        </p:txBody>
      </p:sp>
      <p:sp>
        <p:nvSpPr>
          <p:cNvPr id="15362" name="Rectangle 2">
            <a:extLst>
              <a:ext uri="{FF2B5EF4-FFF2-40B4-BE49-F238E27FC236}">
                <a16:creationId xmlns:a16="http://schemas.microsoft.com/office/drawing/2014/main" id="{BC585F95-285E-43FE-8A74-C340934F19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a:extLst>
              <a:ext uri="{FF2B5EF4-FFF2-40B4-BE49-F238E27FC236}">
                <a16:creationId xmlns:a16="http://schemas.microsoft.com/office/drawing/2014/main" id="{A7557862-DFCA-4425-BDC0-EFC43453AC92}"/>
              </a:ext>
            </a:extLst>
          </p:cNvPr>
          <p:cNvSpPr>
            <a:spLocks noGrp="1" noChangeArrowheads="1"/>
          </p:cNvSpPr>
          <p:nvPr>
            <p:ph type="body" idx="1"/>
          </p:nvPr>
        </p:nvSpPr>
        <p:spPr bwMode="auto">
          <a:xfrm>
            <a:off x="849313" y="4279900"/>
            <a:ext cx="5095875" cy="412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2024272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11/19/2023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11/19/2023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2771775"/>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11/19/2023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3686175"/>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5"/>
          </p:nvPr>
        </p:nvSpPr>
        <p:spPr>
          <a:xfrm>
            <a:off x="457200" y="5029200"/>
            <a:ext cx="8153400" cy="76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36351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11/19/2023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11/19/2023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11/19/2023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11/19/2023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B934FE5-732F-459E-9C13-E1E137D6E07C}"/>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2400" dirty="0">
              <a:solidFill>
                <a:srgbClr val="000000"/>
              </a:solidFill>
              <a:ea typeface="+mn-ea"/>
            </a:endParaRPr>
          </a:p>
        </p:txBody>
      </p:sp>
      <p:pic>
        <p:nvPicPr>
          <p:cNvPr id="5" name="Picture 16" descr="Pearson_Bound_White">
            <a:extLst>
              <a:ext uri="{FF2B5EF4-FFF2-40B4-BE49-F238E27FC236}">
                <a16:creationId xmlns:a16="http://schemas.microsoft.com/office/drawing/2014/main" id="{B4ED2090-9025-4649-B142-8FBFBCFCC7F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descr="Pearson_Strap_Bound_White">
            <a:extLst>
              <a:ext uri="{FF2B5EF4-FFF2-40B4-BE49-F238E27FC236}">
                <a16:creationId xmlns:a16="http://schemas.microsoft.com/office/drawing/2014/main" id="{BEB884D0-8F88-45F4-B5B5-AACB01A01348}"/>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5">
            <a:extLst>
              <a:ext uri="{FF2B5EF4-FFF2-40B4-BE49-F238E27FC236}">
                <a16:creationId xmlns:a16="http://schemas.microsoft.com/office/drawing/2014/main" id="{C80243A6-E463-49E7-8EE6-142F898D9067}"/>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a:solidFill>
                  <a:srgbClr val="FBF5EA"/>
                </a:solidFill>
                <a:cs typeface="Arial" panose="020B0604020202020204" pitchFamily="34" charset="0"/>
              </a:rPr>
              <a:t>Copyright © 2015, 2012, and 2009 Pearson Education, Inc. </a:t>
            </a:r>
          </a:p>
        </p:txBody>
      </p:sp>
      <p:sp>
        <p:nvSpPr>
          <p:cNvPr id="8" name="Rectangle 10">
            <a:extLst>
              <a:ext uri="{FF2B5EF4-FFF2-40B4-BE49-F238E27FC236}">
                <a16:creationId xmlns:a16="http://schemas.microsoft.com/office/drawing/2014/main" id="{90DB0B33-D05B-4BA6-A768-36DC48C5B086}"/>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0856F79B-4467-4392-ACF2-22C3BF3A80FC}" type="slidenum">
              <a:rPr lang="en-US" altLang="en-US" sz="1000" b="1">
                <a:solidFill>
                  <a:srgbClr val="FBF5EA"/>
                </a:solidFill>
              </a:rPr>
              <a:pPr algn="r"/>
              <a:t>‹#›</a:t>
            </a:fld>
            <a:endParaRPr lang="en-US" altLang="en-US" sz="1000" b="1">
              <a:solidFill>
                <a:srgbClr val="FBF5EA"/>
              </a:solidFill>
            </a:endParaRPr>
          </a:p>
        </p:txBody>
      </p:sp>
      <p:sp>
        <p:nvSpPr>
          <p:cNvPr id="2" name="Title 1"/>
          <p:cNvSpPr>
            <a:spLocks noGrp="1"/>
          </p:cNvSpPr>
          <p:nvPr>
            <p:ph type="ctrTitle"/>
          </p:nvPr>
        </p:nvSpPr>
        <p:spPr>
          <a:xfrm>
            <a:off x="685800" y="2130425"/>
            <a:ext cx="7772400" cy="1470025"/>
          </a:xfrm>
        </p:spPr>
        <p:txBody>
          <a:bodyPr/>
          <a:lstStyle>
            <a:lvl1pPr>
              <a:defRPr b="1"/>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4">
            <a:extLst>
              <a:ext uri="{FF2B5EF4-FFF2-40B4-BE49-F238E27FC236}">
                <a16:creationId xmlns:a16="http://schemas.microsoft.com/office/drawing/2014/main" id="{9B6BBE5A-8C97-4F87-82AF-FB2DED6B9FFE}"/>
              </a:ext>
            </a:extLst>
          </p:cNvPr>
          <p:cNvSpPr>
            <a:spLocks noGrp="1"/>
          </p:cNvSpPr>
          <p:nvPr>
            <p:ph type="ftr" sz="quarter" idx="10"/>
          </p:nvPr>
        </p:nvSpPr>
        <p:spPr/>
        <p:txBody>
          <a:bodyPr/>
          <a:lstStyle>
            <a:lvl1pPr>
              <a:defRPr>
                <a:solidFill>
                  <a:schemeClr val="tx2"/>
                </a:solidFill>
              </a:defRPr>
            </a:lvl1pPr>
          </a:lstStyle>
          <a:p>
            <a:pPr>
              <a:defRPr/>
            </a:pPr>
            <a:r>
              <a:rPr lang="en-US" altLang="en-US"/>
              <a:t>Larson/Farber 6th ed</a:t>
            </a:r>
          </a:p>
        </p:txBody>
      </p:sp>
    </p:spTree>
    <p:extLst>
      <p:ext uri="{BB962C8B-B14F-4D97-AF65-F5344CB8AC3E}">
        <p14:creationId xmlns:p14="http://schemas.microsoft.com/office/powerpoint/2010/main" val="1423448964"/>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31109B6-B38F-43BD-8808-83ED86D06824}"/>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2400" dirty="0">
              <a:solidFill>
                <a:srgbClr val="000000"/>
              </a:solidFill>
              <a:ea typeface="+mn-ea"/>
            </a:endParaRPr>
          </a:p>
        </p:txBody>
      </p:sp>
      <p:pic>
        <p:nvPicPr>
          <p:cNvPr id="5" name="Picture 16" descr="Pearson_Bound_White">
            <a:extLst>
              <a:ext uri="{FF2B5EF4-FFF2-40B4-BE49-F238E27FC236}">
                <a16:creationId xmlns:a16="http://schemas.microsoft.com/office/drawing/2014/main" id="{ECC2B40D-9461-45F6-87DD-6B9F402A942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descr="Pearson_Strap_Bound_White">
            <a:extLst>
              <a:ext uri="{FF2B5EF4-FFF2-40B4-BE49-F238E27FC236}">
                <a16:creationId xmlns:a16="http://schemas.microsoft.com/office/drawing/2014/main" id="{0D1FA382-9704-4A8C-9AEC-8CBC73681355}"/>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5">
            <a:extLst>
              <a:ext uri="{FF2B5EF4-FFF2-40B4-BE49-F238E27FC236}">
                <a16:creationId xmlns:a16="http://schemas.microsoft.com/office/drawing/2014/main" id="{E7375FDA-8EC7-4349-BFB8-ECCBE1414198}"/>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a:solidFill>
                  <a:srgbClr val="FBF5EA"/>
                </a:solidFill>
                <a:cs typeface="Arial" panose="020B0604020202020204" pitchFamily="34" charset="0"/>
              </a:rPr>
              <a:t>Copyright © 2015, 2012, and 2009 Pearson Education, Inc. </a:t>
            </a:r>
          </a:p>
        </p:txBody>
      </p:sp>
      <p:sp>
        <p:nvSpPr>
          <p:cNvPr id="8" name="Rectangle 10">
            <a:extLst>
              <a:ext uri="{FF2B5EF4-FFF2-40B4-BE49-F238E27FC236}">
                <a16:creationId xmlns:a16="http://schemas.microsoft.com/office/drawing/2014/main" id="{886A06A7-A1D4-4E4E-8601-FD4B57DD5624}"/>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67EA9775-FF12-4D6B-AEFC-B3147629C0C4}" type="slidenum">
              <a:rPr lang="en-US" altLang="en-US" sz="1000" b="1">
                <a:solidFill>
                  <a:srgbClr val="FBF5EA"/>
                </a:solidFill>
              </a:rPr>
              <a:pPr algn="r"/>
              <a:t>‹#›</a:t>
            </a:fld>
            <a:endParaRPr lang="en-US" altLang="en-US" sz="1000" b="1">
              <a:solidFill>
                <a:srgbClr val="FBF5EA"/>
              </a:solidFill>
            </a:endParaRPr>
          </a:p>
        </p:txBody>
      </p:sp>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4">
            <a:extLst>
              <a:ext uri="{FF2B5EF4-FFF2-40B4-BE49-F238E27FC236}">
                <a16:creationId xmlns:a16="http://schemas.microsoft.com/office/drawing/2014/main" id="{D4F36279-B77E-4D1F-AE0C-1C0B7FFD1F79}"/>
              </a:ext>
            </a:extLst>
          </p:cNvPr>
          <p:cNvSpPr>
            <a:spLocks noGrp="1"/>
          </p:cNvSpPr>
          <p:nvPr>
            <p:ph type="ftr" sz="quarter" idx="10"/>
          </p:nvPr>
        </p:nvSpPr>
        <p:spPr/>
        <p:txBody>
          <a:bodyPr/>
          <a:lstStyle>
            <a:lvl1pPr>
              <a:defRPr>
                <a:solidFill>
                  <a:schemeClr val="tx2"/>
                </a:solidFill>
              </a:defRPr>
            </a:lvl1pPr>
          </a:lstStyle>
          <a:p>
            <a:pPr>
              <a:defRPr/>
            </a:pPr>
            <a:r>
              <a:rPr lang="en-US" altLang="en-US"/>
              <a:t>Larson/Farber 6th ed</a:t>
            </a:r>
          </a:p>
        </p:txBody>
      </p:sp>
      <p:sp>
        <p:nvSpPr>
          <p:cNvPr id="10" name="Slide Number Placeholder 5">
            <a:extLst>
              <a:ext uri="{FF2B5EF4-FFF2-40B4-BE49-F238E27FC236}">
                <a16:creationId xmlns:a16="http://schemas.microsoft.com/office/drawing/2014/main" id="{E59306C2-0B03-4678-A545-2B133E20822B}"/>
              </a:ext>
            </a:extLst>
          </p:cNvPr>
          <p:cNvSpPr>
            <a:spLocks noGrp="1"/>
          </p:cNvSpPr>
          <p:nvPr>
            <p:ph type="sldNum" sz="quarter" idx="11"/>
          </p:nvPr>
        </p:nvSpPr>
        <p:spPr/>
        <p:txBody>
          <a:bodyPr/>
          <a:lstStyle>
            <a:lvl1pPr>
              <a:defRPr>
                <a:solidFill>
                  <a:schemeClr val="tx2"/>
                </a:solidFill>
              </a:defRPr>
            </a:lvl1pPr>
          </a:lstStyle>
          <a:p>
            <a:fld id="{63D36AE3-7807-4998-9E6B-5F25BC96665C}" type="slidenum">
              <a:rPr lang="en-US" altLang="en-US"/>
              <a:pPr/>
              <a:t>‹#›</a:t>
            </a:fld>
            <a:endParaRPr lang="en-US" altLang="en-US"/>
          </a:p>
        </p:txBody>
      </p:sp>
    </p:spTree>
    <p:extLst>
      <p:ext uri="{BB962C8B-B14F-4D97-AF65-F5344CB8AC3E}">
        <p14:creationId xmlns:p14="http://schemas.microsoft.com/office/powerpoint/2010/main" val="180507011"/>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C765D53B-EE5C-4F4C-9DCB-EEA48382CB82}"/>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2400" dirty="0">
              <a:solidFill>
                <a:srgbClr val="000000"/>
              </a:solidFill>
              <a:ea typeface="+mn-ea"/>
            </a:endParaRPr>
          </a:p>
        </p:txBody>
      </p:sp>
      <p:pic>
        <p:nvPicPr>
          <p:cNvPr id="6" name="Picture 16" descr="Pearson_Bound_White">
            <a:extLst>
              <a:ext uri="{FF2B5EF4-FFF2-40B4-BE49-F238E27FC236}">
                <a16:creationId xmlns:a16="http://schemas.microsoft.com/office/drawing/2014/main" id="{22E990CD-DCEE-4E00-946D-B753FF53A79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7" descr="Pearson_Strap_Bound_White">
            <a:extLst>
              <a:ext uri="{FF2B5EF4-FFF2-40B4-BE49-F238E27FC236}">
                <a16:creationId xmlns:a16="http://schemas.microsoft.com/office/drawing/2014/main" id="{6FF7A40C-93A7-4CB5-BFE0-555D278D2FDA}"/>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5">
            <a:extLst>
              <a:ext uri="{FF2B5EF4-FFF2-40B4-BE49-F238E27FC236}">
                <a16:creationId xmlns:a16="http://schemas.microsoft.com/office/drawing/2014/main" id="{C510BA0E-E50A-4CA2-8D84-9593EC41B6F2}"/>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a:solidFill>
                  <a:srgbClr val="FBF5EA"/>
                </a:solidFill>
                <a:cs typeface="Arial" panose="020B0604020202020204" pitchFamily="34" charset="0"/>
              </a:rPr>
              <a:t>Copyright © 2015, 2012, and 2009 Pearson Education, Inc. </a:t>
            </a:r>
          </a:p>
        </p:txBody>
      </p:sp>
      <p:sp>
        <p:nvSpPr>
          <p:cNvPr id="9" name="Rectangle 10">
            <a:extLst>
              <a:ext uri="{FF2B5EF4-FFF2-40B4-BE49-F238E27FC236}">
                <a16:creationId xmlns:a16="http://schemas.microsoft.com/office/drawing/2014/main" id="{BAA1328C-4BE8-4C43-BB58-C9F695F34F28}"/>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38B67173-1C30-448E-81A6-D90BA3C090AF}" type="slidenum">
              <a:rPr lang="en-US" altLang="en-US" sz="1000" b="1">
                <a:solidFill>
                  <a:srgbClr val="FBF5EA"/>
                </a:solidFill>
              </a:rPr>
              <a:pPr algn="r"/>
              <a:t>‹#›</a:t>
            </a:fld>
            <a:endParaRPr lang="en-US" altLang="en-US" sz="1000" b="1">
              <a:solidFill>
                <a:srgbClr val="FBF5EA"/>
              </a:solidFill>
            </a:endParaRPr>
          </a:p>
        </p:txBody>
      </p:sp>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DDC36451-D092-4A6D-A237-9E76ECD417A4}"/>
              </a:ext>
            </a:extLst>
          </p:cNvPr>
          <p:cNvSpPr>
            <a:spLocks noGrp="1"/>
          </p:cNvSpPr>
          <p:nvPr>
            <p:ph type="ftr" sz="quarter" idx="10"/>
          </p:nvPr>
        </p:nvSpPr>
        <p:spPr/>
        <p:txBody>
          <a:bodyPr/>
          <a:lstStyle>
            <a:lvl1pPr>
              <a:defRPr>
                <a:solidFill>
                  <a:schemeClr val="tx2"/>
                </a:solidFill>
              </a:defRPr>
            </a:lvl1pPr>
          </a:lstStyle>
          <a:p>
            <a:pPr>
              <a:defRPr/>
            </a:pPr>
            <a:r>
              <a:rPr lang="en-US" altLang="en-US"/>
              <a:t>Larson/Farber 6th ed</a:t>
            </a:r>
          </a:p>
        </p:txBody>
      </p:sp>
      <p:sp>
        <p:nvSpPr>
          <p:cNvPr id="11" name="Slide Number Placeholder 5">
            <a:extLst>
              <a:ext uri="{FF2B5EF4-FFF2-40B4-BE49-F238E27FC236}">
                <a16:creationId xmlns:a16="http://schemas.microsoft.com/office/drawing/2014/main" id="{5DC05312-E08C-4C58-BB92-D9D1525DF342}"/>
              </a:ext>
            </a:extLst>
          </p:cNvPr>
          <p:cNvSpPr>
            <a:spLocks noGrp="1"/>
          </p:cNvSpPr>
          <p:nvPr>
            <p:ph type="sldNum" sz="quarter" idx="11"/>
          </p:nvPr>
        </p:nvSpPr>
        <p:spPr/>
        <p:txBody>
          <a:bodyPr/>
          <a:lstStyle>
            <a:lvl1pPr>
              <a:defRPr>
                <a:solidFill>
                  <a:schemeClr val="tx2"/>
                </a:solidFill>
              </a:defRPr>
            </a:lvl1pPr>
          </a:lstStyle>
          <a:p>
            <a:fld id="{8C6CA212-61A4-4ED0-86E3-863F03B0A379}" type="slidenum">
              <a:rPr lang="en-US" altLang="en-US"/>
              <a:pPr/>
              <a:t>‹#›</a:t>
            </a:fld>
            <a:endParaRPr lang="en-US" altLang="en-US"/>
          </a:p>
        </p:txBody>
      </p:sp>
    </p:spTree>
    <p:extLst>
      <p:ext uri="{BB962C8B-B14F-4D97-AF65-F5344CB8AC3E}">
        <p14:creationId xmlns:p14="http://schemas.microsoft.com/office/powerpoint/2010/main" val="3862898213"/>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0E860728-93DD-460B-8C17-79C4BFD779C6}"/>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2400" dirty="0">
              <a:solidFill>
                <a:srgbClr val="000000"/>
              </a:solidFill>
              <a:ea typeface="+mn-ea"/>
            </a:endParaRPr>
          </a:p>
        </p:txBody>
      </p:sp>
      <p:pic>
        <p:nvPicPr>
          <p:cNvPr id="8" name="Picture 16" descr="Pearson_Bound_White">
            <a:extLst>
              <a:ext uri="{FF2B5EF4-FFF2-40B4-BE49-F238E27FC236}">
                <a16:creationId xmlns:a16="http://schemas.microsoft.com/office/drawing/2014/main" id="{119A6490-0BB2-4401-AFA2-346CC757D79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7" descr="Pearson_Strap_Bound_White">
            <a:extLst>
              <a:ext uri="{FF2B5EF4-FFF2-40B4-BE49-F238E27FC236}">
                <a16:creationId xmlns:a16="http://schemas.microsoft.com/office/drawing/2014/main" id="{92534C57-88B5-4C06-8B06-3F0371F3CF54}"/>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5">
            <a:extLst>
              <a:ext uri="{FF2B5EF4-FFF2-40B4-BE49-F238E27FC236}">
                <a16:creationId xmlns:a16="http://schemas.microsoft.com/office/drawing/2014/main" id="{1D1285FA-1FFC-4E5C-B298-C20FFFAAC33B}"/>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a:solidFill>
                  <a:srgbClr val="FBF5EA"/>
                </a:solidFill>
                <a:cs typeface="Arial" panose="020B0604020202020204" pitchFamily="34" charset="0"/>
              </a:rPr>
              <a:t>Copyright © 2015, 2012, and 2009 Pearson Education, Inc. </a:t>
            </a:r>
          </a:p>
        </p:txBody>
      </p:sp>
      <p:sp>
        <p:nvSpPr>
          <p:cNvPr id="11" name="Rectangle 10">
            <a:extLst>
              <a:ext uri="{FF2B5EF4-FFF2-40B4-BE49-F238E27FC236}">
                <a16:creationId xmlns:a16="http://schemas.microsoft.com/office/drawing/2014/main" id="{D931A29C-444D-47E6-940E-A82372A859B2}"/>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31323EC0-D695-44C5-A91A-6A0AFC6E03C8}" type="slidenum">
              <a:rPr lang="en-US" altLang="en-US" sz="1000" b="1">
                <a:solidFill>
                  <a:srgbClr val="FBF5EA"/>
                </a:solidFill>
              </a:rPr>
              <a:pPr algn="r"/>
              <a:t>‹#›</a:t>
            </a:fld>
            <a:endParaRPr lang="en-US" altLang="en-US" sz="1000" b="1">
              <a:solidFill>
                <a:srgbClr val="FBF5EA"/>
              </a:solidFill>
            </a:endParaRPr>
          </a:p>
        </p:txBody>
      </p:sp>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ooter Placeholder 4">
            <a:extLst>
              <a:ext uri="{FF2B5EF4-FFF2-40B4-BE49-F238E27FC236}">
                <a16:creationId xmlns:a16="http://schemas.microsoft.com/office/drawing/2014/main" id="{46EA5F70-9294-4439-9712-F3DE4515931E}"/>
              </a:ext>
            </a:extLst>
          </p:cNvPr>
          <p:cNvSpPr>
            <a:spLocks noGrp="1"/>
          </p:cNvSpPr>
          <p:nvPr>
            <p:ph type="ftr" sz="quarter" idx="10"/>
          </p:nvPr>
        </p:nvSpPr>
        <p:spPr/>
        <p:txBody>
          <a:bodyPr/>
          <a:lstStyle>
            <a:lvl1pPr>
              <a:defRPr>
                <a:solidFill>
                  <a:schemeClr val="tx2"/>
                </a:solidFill>
              </a:defRPr>
            </a:lvl1pPr>
          </a:lstStyle>
          <a:p>
            <a:pPr>
              <a:defRPr/>
            </a:pPr>
            <a:r>
              <a:rPr lang="en-US" altLang="en-US"/>
              <a:t>Larson/Farber 6th ed</a:t>
            </a:r>
          </a:p>
        </p:txBody>
      </p:sp>
      <p:sp>
        <p:nvSpPr>
          <p:cNvPr id="13" name="Slide Number Placeholder 5">
            <a:extLst>
              <a:ext uri="{FF2B5EF4-FFF2-40B4-BE49-F238E27FC236}">
                <a16:creationId xmlns:a16="http://schemas.microsoft.com/office/drawing/2014/main" id="{95FA39B8-E6D0-438D-B200-F12AD34B7D18}"/>
              </a:ext>
            </a:extLst>
          </p:cNvPr>
          <p:cNvSpPr>
            <a:spLocks noGrp="1"/>
          </p:cNvSpPr>
          <p:nvPr>
            <p:ph type="sldNum" sz="quarter" idx="11"/>
          </p:nvPr>
        </p:nvSpPr>
        <p:spPr/>
        <p:txBody>
          <a:bodyPr/>
          <a:lstStyle>
            <a:lvl1pPr>
              <a:defRPr>
                <a:solidFill>
                  <a:schemeClr val="tx2"/>
                </a:solidFill>
              </a:defRPr>
            </a:lvl1pPr>
          </a:lstStyle>
          <a:p>
            <a:fld id="{AB72DDA3-80A2-4C5F-8D86-D8E1D85D59D7}" type="slidenum">
              <a:rPr lang="en-US" altLang="en-US"/>
              <a:pPr/>
              <a:t>‹#›</a:t>
            </a:fld>
            <a:endParaRPr lang="en-US" altLang="en-US"/>
          </a:p>
        </p:txBody>
      </p:sp>
    </p:spTree>
    <p:extLst>
      <p:ext uri="{BB962C8B-B14F-4D97-AF65-F5344CB8AC3E}">
        <p14:creationId xmlns:p14="http://schemas.microsoft.com/office/powerpoint/2010/main" val="1951968369"/>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11/19/2023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652CFCD-1905-4B99-AB6A-B71668D33A04}"/>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2400" dirty="0">
              <a:solidFill>
                <a:srgbClr val="000000"/>
              </a:solidFill>
              <a:ea typeface="+mn-ea"/>
            </a:endParaRPr>
          </a:p>
        </p:txBody>
      </p:sp>
      <p:pic>
        <p:nvPicPr>
          <p:cNvPr id="4" name="Picture 16" descr="Pearson_Bound_White">
            <a:extLst>
              <a:ext uri="{FF2B5EF4-FFF2-40B4-BE49-F238E27FC236}">
                <a16:creationId xmlns:a16="http://schemas.microsoft.com/office/drawing/2014/main" id="{64DBA528-4D5B-4EBD-B114-CB838170162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descr="Pearson_Strap_Bound_White">
            <a:extLst>
              <a:ext uri="{FF2B5EF4-FFF2-40B4-BE49-F238E27FC236}">
                <a16:creationId xmlns:a16="http://schemas.microsoft.com/office/drawing/2014/main" id="{F1DE8DC5-BF7B-4AE5-9353-5B99BD43C4E1}"/>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a:extLst>
              <a:ext uri="{FF2B5EF4-FFF2-40B4-BE49-F238E27FC236}">
                <a16:creationId xmlns:a16="http://schemas.microsoft.com/office/drawing/2014/main" id="{BC696933-F7B7-4A6F-8FEF-BAD432DBEAB9}"/>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a:solidFill>
                  <a:srgbClr val="FBF5EA"/>
                </a:solidFill>
                <a:cs typeface="Arial" panose="020B0604020202020204" pitchFamily="34" charset="0"/>
              </a:rPr>
              <a:t>Copyright © 2015, 2012, and 2009 Pearson Education, Inc. </a:t>
            </a:r>
          </a:p>
        </p:txBody>
      </p:sp>
      <p:sp>
        <p:nvSpPr>
          <p:cNvPr id="7" name="Rectangle 10">
            <a:extLst>
              <a:ext uri="{FF2B5EF4-FFF2-40B4-BE49-F238E27FC236}">
                <a16:creationId xmlns:a16="http://schemas.microsoft.com/office/drawing/2014/main" id="{6331C3ED-FF74-4DA5-93A9-C57D52CDAAD8}"/>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BDEFDB33-36B3-4278-AB82-DD432FE90791}" type="slidenum">
              <a:rPr lang="en-US" altLang="en-US" sz="1000" b="1">
                <a:solidFill>
                  <a:srgbClr val="FBF5EA"/>
                </a:solidFill>
              </a:rPr>
              <a:pPr algn="r"/>
              <a:t>‹#›</a:t>
            </a:fld>
            <a:endParaRPr lang="en-US" altLang="en-US" sz="1000" b="1">
              <a:solidFill>
                <a:srgbClr val="FBF5EA"/>
              </a:solidFill>
            </a:endParaRPr>
          </a:p>
        </p:txBody>
      </p:sp>
      <p:sp>
        <p:nvSpPr>
          <p:cNvPr id="2" name="Title 1"/>
          <p:cNvSpPr>
            <a:spLocks noGrp="1"/>
          </p:cNvSpPr>
          <p:nvPr>
            <p:ph type="title"/>
          </p:nvPr>
        </p:nvSpPr>
        <p:spPr/>
        <p:txBody>
          <a:bodyPr/>
          <a:lstStyle>
            <a:lvl1pPr>
              <a:defRPr sz="3200"/>
            </a:lvl1pPr>
          </a:lstStyle>
          <a:p>
            <a:r>
              <a:rPr lang="en-US"/>
              <a:t>Click to edit Master title style</a:t>
            </a:r>
          </a:p>
        </p:txBody>
      </p:sp>
      <p:sp>
        <p:nvSpPr>
          <p:cNvPr id="8" name="Footer Placeholder 4">
            <a:extLst>
              <a:ext uri="{FF2B5EF4-FFF2-40B4-BE49-F238E27FC236}">
                <a16:creationId xmlns:a16="http://schemas.microsoft.com/office/drawing/2014/main" id="{2424BC87-541C-4977-BBBF-7F2A7E9CBBFF}"/>
              </a:ext>
            </a:extLst>
          </p:cNvPr>
          <p:cNvSpPr>
            <a:spLocks noGrp="1"/>
          </p:cNvSpPr>
          <p:nvPr>
            <p:ph type="ftr" sz="quarter" idx="10"/>
          </p:nvPr>
        </p:nvSpPr>
        <p:spPr/>
        <p:txBody>
          <a:bodyPr/>
          <a:lstStyle>
            <a:lvl1pPr>
              <a:defRPr>
                <a:solidFill>
                  <a:schemeClr val="tx2"/>
                </a:solidFill>
              </a:defRPr>
            </a:lvl1pPr>
          </a:lstStyle>
          <a:p>
            <a:pPr>
              <a:defRPr/>
            </a:pPr>
            <a:r>
              <a:rPr lang="en-US" altLang="en-US"/>
              <a:t>Larson/Farber 6th ed</a:t>
            </a:r>
          </a:p>
        </p:txBody>
      </p:sp>
      <p:sp>
        <p:nvSpPr>
          <p:cNvPr id="9" name="Slide Number Placeholder 5">
            <a:extLst>
              <a:ext uri="{FF2B5EF4-FFF2-40B4-BE49-F238E27FC236}">
                <a16:creationId xmlns:a16="http://schemas.microsoft.com/office/drawing/2014/main" id="{89B9BB79-45D5-46A3-AB96-DD20561837B5}"/>
              </a:ext>
            </a:extLst>
          </p:cNvPr>
          <p:cNvSpPr>
            <a:spLocks noGrp="1"/>
          </p:cNvSpPr>
          <p:nvPr>
            <p:ph type="sldNum" sz="quarter" idx="11"/>
          </p:nvPr>
        </p:nvSpPr>
        <p:spPr/>
        <p:txBody>
          <a:bodyPr/>
          <a:lstStyle>
            <a:lvl1pPr>
              <a:defRPr>
                <a:solidFill>
                  <a:schemeClr val="tx2"/>
                </a:solidFill>
              </a:defRPr>
            </a:lvl1pPr>
          </a:lstStyle>
          <a:p>
            <a:fld id="{4C04AF1E-BD38-4503-A748-E8E1349B8330}" type="slidenum">
              <a:rPr lang="en-US" altLang="en-US"/>
              <a:pPr/>
              <a:t>‹#›</a:t>
            </a:fld>
            <a:endParaRPr lang="en-US" altLang="en-US"/>
          </a:p>
        </p:txBody>
      </p:sp>
    </p:spTree>
    <p:extLst>
      <p:ext uri="{BB962C8B-B14F-4D97-AF65-F5344CB8AC3E}">
        <p14:creationId xmlns:p14="http://schemas.microsoft.com/office/powerpoint/2010/main" val="3825620776"/>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C6035A-282F-4883-9A17-B4421EE34433}"/>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2400" dirty="0">
              <a:solidFill>
                <a:srgbClr val="000000"/>
              </a:solidFill>
              <a:ea typeface="+mn-ea"/>
            </a:endParaRPr>
          </a:p>
        </p:txBody>
      </p:sp>
      <p:pic>
        <p:nvPicPr>
          <p:cNvPr id="4" name="Picture 16" descr="Pearson_Bound_White">
            <a:extLst>
              <a:ext uri="{FF2B5EF4-FFF2-40B4-BE49-F238E27FC236}">
                <a16:creationId xmlns:a16="http://schemas.microsoft.com/office/drawing/2014/main" id="{7C6EDBB9-2ACE-4886-BD12-F95E2951671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descr="Pearson_Strap_Bound_White">
            <a:extLst>
              <a:ext uri="{FF2B5EF4-FFF2-40B4-BE49-F238E27FC236}">
                <a16:creationId xmlns:a16="http://schemas.microsoft.com/office/drawing/2014/main" id="{E351EEE2-C530-4118-97EC-4E06AF45CD51}"/>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5">
            <a:extLst>
              <a:ext uri="{FF2B5EF4-FFF2-40B4-BE49-F238E27FC236}">
                <a16:creationId xmlns:a16="http://schemas.microsoft.com/office/drawing/2014/main" id="{865FA64D-7FE0-4594-9BA4-CBE5DAAD4661}"/>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a:solidFill>
                  <a:srgbClr val="FBF5EA"/>
                </a:solidFill>
                <a:cs typeface="Arial" panose="020B0604020202020204" pitchFamily="34" charset="0"/>
              </a:rPr>
              <a:t>Copyright © 2015, 2012, and 2009 Pearson Education, Inc. </a:t>
            </a:r>
          </a:p>
        </p:txBody>
      </p:sp>
      <p:sp>
        <p:nvSpPr>
          <p:cNvPr id="8" name="Rectangle 10">
            <a:extLst>
              <a:ext uri="{FF2B5EF4-FFF2-40B4-BE49-F238E27FC236}">
                <a16:creationId xmlns:a16="http://schemas.microsoft.com/office/drawing/2014/main" id="{C8BD2D4D-F017-4977-9D66-C2DD9F8CEA09}"/>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2940AF54-03B6-4D48-BBEA-FE3A0733A565}" type="slidenum">
              <a:rPr lang="en-US" altLang="en-US" sz="1000" b="1">
                <a:solidFill>
                  <a:srgbClr val="FBF5EA"/>
                </a:solidFill>
              </a:rPr>
              <a:pPr algn="r"/>
              <a:t>‹#›</a:t>
            </a:fld>
            <a:endParaRPr lang="en-US" altLang="en-US" sz="1000" b="1">
              <a:solidFill>
                <a:srgbClr val="FBF5EA"/>
              </a:solidFill>
            </a:endParaRPr>
          </a:p>
        </p:txBody>
      </p:sp>
      <p:sp>
        <p:nvSpPr>
          <p:cNvPr id="5" name="Text Placeholder 4"/>
          <p:cNvSpPr>
            <a:spLocks noGrp="1"/>
          </p:cNvSpPr>
          <p:nvPr>
            <p:ph type="body" sz="quarter" idx="12"/>
          </p:nvPr>
        </p:nvSpPr>
        <p:spPr>
          <a:xfrm>
            <a:off x="609600" y="457200"/>
            <a:ext cx="8077200" cy="1066800"/>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8F2E055E-1118-403B-97F6-997B1E22007B}"/>
              </a:ext>
            </a:extLst>
          </p:cNvPr>
          <p:cNvSpPr>
            <a:spLocks noGrp="1"/>
          </p:cNvSpPr>
          <p:nvPr>
            <p:ph type="ftr" sz="quarter" idx="13"/>
          </p:nvPr>
        </p:nvSpPr>
        <p:spPr/>
        <p:txBody>
          <a:bodyPr/>
          <a:lstStyle>
            <a:lvl1pPr>
              <a:defRPr>
                <a:solidFill>
                  <a:schemeClr val="tx2"/>
                </a:solidFill>
              </a:defRPr>
            </a:lvl1pPr>
          </a:lstStyle>
          <a:p>
            <a:pPr>
              <a:defRPr/>
            </a:pPr>
            <a:r>
              <a:rPr lang="en-US" altLang="en-US"/>
              <a:t>Larson/Farber 6th ed</a:t>
            </a:r>
          </a:p>
        </p:txBody>
      </p:sp>
      <p:sp>
        <p:nvSpPr>
          <p:cNvPr id="10" name="Slide Number Placeholder 5">
            <a:extLst>
              <a:ext uri="{FF2B5EF4-FFF2-40B4-BE49-F238E27FC236}">
                <a16:creationId xmlns:a16="http://schemas.microsoft.com/office/drawing/2014/main" id="{587F4960-9B5E-481E-ACC4-5AB8D4C66587}"/>
              </a:ext>
            </a:extLst>
          </p:cNvPr>
          <p:cNvSpPr>
            <a:spLocks noGrp="1"/>
          </p:cNvSpPr>
          <p:nvPr>
            <p:ph type="sldNum" sz="quarter" idx="14"/>
          </p:nvPr>
        </p:nvSpPr>
        <p:spPr/>
        <p:txBody>
          <a:bodyPr/>
          <a:lstStyle>
            <a:lvl1pPr>
              <a:defRPr>
                <a:solidFill>
                  <a:schemeClr val="tx2"/>
                </a:solidFill>
              </a:defRPr>
            </a:lvl1pPr>
          </a:lstStyle>
          <a:p>
            <a:fld id="{EA3FBF92-ABC3-4176-84EC-3F7D56E1A754}" type="slidenum">
              <a:rPr lang="en-US" altLang="en-US"/>
              <a:pPr/>
              <a:t>‹#›</a:t>
            </a:fld>
            <a:endParaRPr lang="en-US" altLang="en-US"/>
          </a:p>
        </p:txBody>
      </p:sp>
    </p:spTree>
    <p:extLst>
      <p:ext uri="{BB962C8B-B14F-4D97-AF65-F5344CB8AC3E}">
        <p14:creationId xmlns:p14="http://schemas.microsoft.com/office/powerpoint/2010/main" val="1249299468"/>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31B7C80-1204-4D1D-B1B7-26FA5708A1DF}"/>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2400" dirty="0">
              <a:solidFill>
                <a:srgbClr val="000000"/>
              </a:solidFill>
              <a:ea typeface="+mn-ea"/>
            </a:endParaRPr>
          </a:p>
        </p:txBody>
      </p:sp>
      <p:pic>
        <p:nvPicPr>
          <p:cNvPr id="5" name="Picture 16" descr="Pearson_Bound_White">
            <a:extLst>
              <a:ext uri="{FF2B5EF4-FFF2-40B4-BE49-F238E27FC236}">
                <a16:creationId xmlns:a16="http://schemas.microsoft.com/office/drawing/2014/main" id="{1FD5FD10-0A65-4AE5-8C33-88BC761DE96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descr="Pearson_Strap_Bound_White">
            <a:extLst>
              <a:ext uri="{FF2B5EF4-FFF2-40B4-BE49-F238E27FC236}">
                <a16:creationId xmlns:a16="http://schemas.microsoft.com/office/drawing/2014/main" id="{D7C259A4-05CF-41FB-94C8-FFB11C16C597}"/>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5">
            <a:extLst>
              <a:ext uri="{FF2B5EF4-FFF2-40B4-BE49-F238E27FC236}">
                <a16:creationId xmlns:a16="http://schemas.microsoft.com/office/drawing/2014/main" id="{2F4F80F9-15CF-46C8-B92C-8D815BA0DD61}"/>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a:solidFill>
                  <a:srgbClr val="FBF5EA"/>
                </a:solidFill>
                <a:cs typeface="Arial" panose="020B0604020202020204" pitchFamily="34" charset="0"/>
              </a:rPr>
              <a:t>Copyright © 2015, 2012, and 2009 Pearson Education, Inc. </a:t>
            </a:r>
          </a:p>
        </p:txBody>
      </p:sp>
      <p:sp>
        <p:nvSpPr>
          <p:cNvPr id="8" name="Rectangle 10">
            <a:extLst>
              <a:ext uri="{FF2B5EF4-FFF2-40B4-BE49-F238E27FC236}">
                <a16:creationId xmlns:a16="http://schemas.microsoft.com/office/drawing/2014/main" id="{476DB8F8-1649-4688-8503-5B675D4C70B8}"/>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891E608A-B270-478B-BFA6-3AB69BC1DAB2}" type="slidenum">
              <a:rPr lang="en-US" altLang="en-US" sz="1000" b="1">
                <a:solidFill>
                  <a:srgbClr val="FBF5EA"/>
                </a:solidFill>
              </a:rPr>
              <a:pPr algn="r"/>
              <a:t>‹#›</a:t>
            </a:fld>
            <a:endParaRPr lang="en-US" altLang="en-US" sz="1000" b="1">
              <a:solidFill>
                <a:srgbClr val="FBF5EA"/>
              </a:solidFill>
            </a:endParaRPr>
          </a:p>
        </p:txBody>
      </p:sp>
      <p:sp>
        <p:nvSpPr>
          <p:cNvPr id="2" name="Title 1"/>
          <p:cNvSpPr>
            <a:spLocks noGrp="1"/>
          </p:cNvSpPr>
          <p:nvPr>
            <p:ph type="title"/>
          </p:nvPr>
        </p:nvSpPr>
        <p:spPr>
          <a:xfrm>
            <a:off x="0" y="76200"/>
            <a:ext cx="9144000" cy="990600"/>
          </a:xfrm>
        </p:spPr>
        <p:txBody>
          <a:bodyPr/>
          <a:lstStyle/>
          <a:p>
            <a:r>
              <a:rPr lang="en-US"/>
              <a:t>Click to edit Master title style</a:t>
            </a:r>
          </a:p>
        </p:txBody>
      </p:sp>
      <p:sp>
        <p:nvSpPr>
          <p:cNvPr id="3" name="Table Placeholder 2"/>
          <p:cNvSpPr>
            <a:spLocks noGrp="1"/>
          </p:cNvSpPr>
          <p:nvPr>
            <p:ph type="tbl" idx="1"/>
          </p:nvPr>
        </p:nvSpPr>
        <p:spPr>
          <a:xfrm>
            <a:off x="228600" y="1371600"/>
            <a:ext cx="8686800" cy="457200"/>
          </a:xfrm>
        </p:spPr>
        <p:txBody>
          <a:bodyPr/>
          <a:lstStyle/>
          <a:p>
            <a:pPr lvl="0"/>
            <a:endParaRPr lang="en-US" noProof="0" dirty="0"/>
          </a:p>
        </p:txBody>
      </p:sp>
    </p:spTree>
    <p:extLst>
      <p:ext uri="{BB962C8B-B14F-4D97-AF65-F5344CB8AC3E}">
        <p14:creationId xmlns:p14="http://schemas.microsoft.com/office/powerpoint/2010/main" val="200928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11/19/2023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11/19/2023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11/19/2023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11/19/2023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11/19/2023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11/19/2023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11/19/2023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10" Type="http://schemas.openxmlformats.org/officeDocument/2006/relationships/image" Target="../media/image3.emf"/><Relationship Id="rId4" Type="http://schemas.openxmlformats.org/officeDocument/2006/relationships/slideLayout" Target="../slideLayouts/slideLayout19.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11/19/2023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2015 Pearson Education, Inc. All Rights Reserved</a:t>
            </a: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6" r:id="rId11"/>
    <p:sldLayoutId id="2147483663" r:id="rId12"/>
    <p:sldLayoutId id="2147483651" r:id="rId13"/>
    <p:sldLayoutId id="2147483654" r:id="rId14"/>
    <p:sldLayoutId id="2147483655"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DE21A64-3958-45C9-A3E5-B2A7EE5ED3F8}"/>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A13B3F6-9496-45F1-880F-FB0E01DD025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Footer Placeholder 4">
            <a:extLst>
              <a:ext uri="{FF2B5EF4-FFF2-40B4-BE49-F238E27FC236}">
                <a16:creationId xmlns:a16="http://schemas.microsoft.com/office/drawing/2014/main" id="{B512AD68-BFCB-4B4C-9B65-2A4B5731567D}"/>
              </a:ext>
            </a:extLst>
          </p:cNvPr>
          <p:cNvSpPr>
            <a:spLocks noGrp="1"/>
          </p:cNvSpPr>
          <p:nvPr>
            <p:ph type="ftr" sz="quarter" idx="3"/>
          </p:nvPr>
        </p:nvSpPr>
        <p:spPr>
          <a:xfrm>
            <a:off x="228600" y="6416675"/>
            <a:ext cx="2895600" cy="365125"/>
          </a:xfrm>
          <a:prstGeom prst="rect">
            <a:avLst/>
          </a:prstGeom>
        </p:spPr>
        <p:txBody>
          <a:bodyPr vert="horz" wrap="square" lIns="91440" tIns="45720" rIns="91440" bIns="45720" numCol="1" anchor="ctr" anchorCtr="0" compatLnSpc="1">
            <a:prstTxWarp prst="textNoShape">
              <a:avLst/>
            </a:prstTxWarp>
          </a:bodyPr>
          <a:lstStyle>
            <a:lvl1pPr>
              <a:defRPr sz="1200" i="1">
                <a:latin typeface="Times New Roman" pitchFamily="18" charset="0"/>
                <a:ea typeface="+mn-ea"/>
                <a:cs typeface="Arial" pitchFamily="34" charset="0"/>
              </a:defRPr>
            </a:lvl1pPr>
          </a:lstStyle>
          <a:p>
            <a:pPr>
              <a:defRPr/>
            </a:pPr>
            <a:r>
              <a:rPr lang="en-US" altLang="en-US"/>
              <a:t>Larson/Farber 6th ed</a:t>
            </a:r>
          </a:p>
        </p:txBody>
      </p:sp>
      <p:sp>
        <p:nvSpPr>
          <p:cNvPr id="8" name="Slide Number Placeholder 5">
            <a:extLst>
              <a:ext uri="{FF2B5EF4-FFF2-40B4-BE49-F238E27FC236}">
                <a16:creationId xmlns:a16="http://schemas.microsoft.com/office/drawing/2014/main" id="{9C9E2E9B-D056-4C80-AE9C-AEF9B6774767}"/>
              </a:ext>
            </a:extLst>
          </p:cNvPr>
          <p:cNvSpPr>
            <a:spLocks noGrp="1"/>
          </p:cNvSpPr>
          <p:nvPr>
            <p:ph type="sldNum" sz="quarter" idx="4"/>
          </p:nvPr>
        </p:nvSpPr>
        <p:spPr>
          <a:xfrm>
            <a:off x="6858000" y="6416675"/>
            <a:ext cx="2133600" cy="365125"/>
          </a:xfrm>
          <a:prstGeom prst="rect">
            <a:avLst/>
          </a:prstGeom>
        </p:spPr>
        <p:txBody>
          <a:bodyPr vert="horz" wrap="square" lIns="91440" tIns="45720" rIns="91440" bIns="45720" numCol="1" anchor="t" anchorCtr="0" compatLnSpc="1">
            <a:prstTxWarp prst="textNoShape">
              <a:avLst/>
            </a:prstTxWarp>
          </a:bodyPr>
          <a:lstStyle>
            <a:lvl1pPr algn="r">
              <a:defRPr>
                <a:latin typeface="Times New Roman" panose="02020603050405020304" pitchFamily="18" charset="0"/>
                <a:cs typeface="Arial" panose="020B0604020202020204" pitchFamily="34" charset="0"/>
              </a:defRPr>
            </a:lvl1pPr>
          </a:lstStyle>
          <a:p>
            <a:fld id="{CAE80E39-23E0-400D-A9BF-51789AB4F483}" type="slidenum">
              <a:rPr lang="en-US" altLang="en-US"/>
              <a:pPr/>
              <a:t>‹#›</a:t>
            </a:fld>
            <a:endParaRPr lang="en-US" altLang="en-US"/>
          </a:p>
        </p:txBody>
      </p:sp>
      <p:sp>
        <p:nvSpPr>
          <p:cNvPr id="6" name="Rectangle 2">
            <a:extLst>
              <a:ext uri="{FF2B5EF4-FFF2-40B4-BE49-F238E27FC236}">
                <a16:creationId xmlns:a16="http://schemas.microsoft.com/office/drawing/2014/main" id="{2A4DADA4-19EA-477D-80B9-8D3E2BC85282}"/>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2400" dirty="0">
              <a:solidFill>
                <a:srgbClr val="000000"/>
              </a:solidFill>
              <a:ea typeface="+mn-ea"/>
            </a:endParaRPr>
          </a:p>
        </p:txBody>
      </p:sp>
      <p:pic>
        <p:nvPicPr>
          <p:cNvPr id="1031" name="Picture 16" descr="Pearson_Bound_White">
            <a:extLst>
              <a:ext uri="{FF2B5EF4-FFF2-40B4-BE49-F238E27FC236}">
                <a16:creationId xmlns:a16="http://schemas.microsoft.com/office/drawing/2014/main" id="{7EE1E25C-42CB-4CCB-B0D9-1C182D1B7111}"/>
              </a:ext>
            </a:extLst>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7" descr="Pearson_Strap_Bound_White">
            <a:extLst>
              <a:ext uri="{FF2B5EF4-FFF2-40B4-BE49-F238E27FC236}">
                <a16:creationId xmlns:a16="http://schemas.microsoft.com/office/drawing/2014/main" id="{FF50FBD1-722B-417D-B1A2-B19C84579B73}"/>
              </a:ext>
            </a:extLst>
          </p:cNvPr>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5">
            <a:extLst>
              <a:ext uri="{FF2B5EF4-FFF2-40B4-BE49-F238E27FC236}">
                <a16:creationId xmlns:a16="http://schemas.microsoft.com/office/drawing/2014/main" id="{D1739674-6771-40A4-A619-6B5990F6C9E2}"/>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a:solidFill>
                  <a:srgbClr val="FBF5EA"/>
                </a:solidFill>
                <a:cs typeface="Arial" panose="020B0604020202020204" pitchFamily="34" charset="0"/>
              </a:rPr>
              <a:t>Copyright © 2015, 2012, and 2009 Pearson Education, Inc. </a:t>
            </a:r>
          </a:p>
        </p:txBody>
      </p:sp>
      <p:sp>
        <p:nvSpPr>
          <p:cNvPr id="1034" name="Rectangle 10">
            <a:extLst>
              <a:ext uri="{FF2B5EF4-FFF2-40B4-BE49-F238E27FC236}">
                <a16:creationId xmlns:a16="http://schemas.microsoft.com/office/drawing/2014/main" id="{EB7FB519-CCD3-4238-865D-D087881911FD}"/>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6A2F3075-16FD-419D-9546-F59E8DEB076C}" type="slidenum">
              <a:rPr lang="en-US" altLang="en-US" sz="1000" b="1">
                <a:solidFill>
                  <a:srgbClr val="FBF5EA"/>
                </a:solidFill>
              </a:rPr>
              <a:pPr algn="r"/>
              <a:t>‹#›</a:t>
            </a:fld>
            <a:endParaRPr lang="en-US" altLang="en-US" sz="1000" b="1">
              <a:solidFill>
                <a:srgbClr val="FBF5EA"/>
              </a:solidFill>
            </a:endParaRPr>
          </a:p>
        </p:txBody>
      </p:sp>
    </p:spTree>
    <p:extLst>
      <p:ext uri="{BB962C8B-B14F-4D97-AF65-F5344CB8AC3E}">
        <p14:creationId xmlns:p14="http://schemas.microsoft.com/office/powerpoint/2010/main" val="209474763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Lst>
  <p:transition>
    <p:wipe dir="r"/>
  </p:transition>
  <p:hf hdr="0" dt="0"/>
  <p:txStyles>
    <p:titleStyle>
      <a:lvl1pPr algn="ctr" rtl="0" eaLnBrk="0" fontAlgn="base" hangingPunct="0">
        <a:spcBef>
          <a:spcPct val="0"/>
        </a:spcBef>
        <a:spcAft>
          <a:spcPct val="0"/>
        </a:spcAft>
        <a:defRPr sz="4400" b="1" kern="12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b="1">
          <a:solidFill>
            <a:schemeClr val="tx2"/>
          </a:solidFill>
          <a:latin typeface="Arial" charset="0"/>
          <a:ea typeface="MS PGothic" panose="020B0600070205080204" pitchFamily="34" charset="-128"/>
          <a:cs typeface="ＭＳ Ｐゴシック" charset="0"/>
        </a:defRPr>
      </a:lvl2pPr>
      <a:lvl3pPr algn="ctr" rtl="0" eaLnBrk="0" fontAlgn="base" hangingPunct="0">
        <a:spcBef>
          <a:spcPct val="0"/>
        </a:spcBef>
        <a:spcAft>
          <a:spcPct val="0"/>
        </a:spcAft>
        <a:defRPr sz="4400" b="1">
          <a:solidFill>
            <a:schemeClr val="tx2"/>
          </a:solidFill>
          <a:latin typeface="Arial" charset="0"/>
          <a:ea typeface="MS PGothic" panose="020B0600070205080204" pitchFamily="34" charset="-128"/>
          <a:cs typeface="ＭＳ Ｐゴシック" charset="0"/>
        </a:defRPr>
      </a:lvl3pPr>
      <a:lvl4pPr algn="ctr" rtl="0" eaLnBrk="0" fontAlgn="base" hangingPunct="0">
        <a:spcBef>
          <a:spcPct val="0"/>
        </a:spcBef>
        <a:spcAft>
          <a:spcPct val="0"/>
        </a:spcAft>
        <a:defRPr sz="4400" b="1">
          <a:solidFill>
            <a:schemeClr val="tx2"/>
          </a:solidFill>
          <a:latin typeface="Arial" charset="0"/>
          <a:ea typeface="MS PGothic" panose="020B0600070205080204" pitchFamily="34" charset="-128"/>
          <a:cs typeface="ＭＳ Ｐゴシック" charset="0"/>
        </a:defRPr>
      </a:lvl4pPr>
      <a:lvl5pPr algn="ctr" rtl="0" eaLnBrk="0" fontAlgn="base" hangingPunct="0">
        <a:spcBef>
          <a:spcPct val="0"/>
        </a:spcBef>
        <a:spcAft>
          <a:spcPct val="0"/>
        </a:spcAft>
        <a:defRPr sz="4400" b="1">
          <a:solidFill>
            <a:schemeClr val="tx2"/>
          </a:solidFill>
          <a:latin typeface="Arial" charset="0"/>
          <a:ea typeface="MS PGothic" panose="020B0600070205080204" pitchFamily="34" charset="-128"/>
          <a:cs typeface="ＭＳ Ｐゴシック" charset="0"/>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MS PGothic" panose="020B0600070205080204" pitchFamily="34" charset="-128"/>
          <a:cs typeface="Times New Roman" pitchFamily="18" charset="0"/>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Times New Roman" pitchFamily="18" charset="0"/>
          <a:ea typeface="Times New Roman" charset="0"/>
          <a:cs typeface="Times New Roman" pitchFamily="18" charset="0"/>
        </a:defRPr>
      </a:lvl2pPr>
      <a:lvl3pPr marL="1143000" indent="-2286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Times New Roman" charset="0"/>
          <a:cs typeface="Times New Roman" pitchFamily="18" charset="0"/>
        </a:defRPr>
      </a:lvl3pPr>
      <a:lvl4pPr marL="1600200" indent="-2286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Times New Roman" charset="0"/>
          <a:cs typeface="Times New Roman" pitchFamily="18" charset="0"/>
        </a:defRPr>
      </a:lvl4pPr>
      <a:lvl5pPr marL="2057400" indent="-2286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Times New Roman"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chive.ics.uci.edu/ml/datasets/Online+Retail+II"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document/d/1QCKAK1nQBAAyu7lgkLVFP5l7E4IJAhr6/edit"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38F634-1AD0-2347-974F-2A0DED4C5B6F}"/>
              </a:ext>
            </a:extLst>
          </p:cNvPr>
          <p:cNvSpPr>
            <a:spLocks noGrp="1"/>
          </p:cNvSpPr>
          <p:nvPr>
            <p:ph type="title"/>
          </p:nvPr>
        </p:nvSpPr>
        <p:spPr>
          <a:xfrm>
            <a:off x="419100" y="6324600"/>
            <a:ext cx="8305800" cy="762000"/>
          </a:xfrm>
          <a:solidFill>
            <a:schemeClr val="bg1"/>
          </a:solidFill>
        </p:spPr>
        <p:txBody>
          <a:bodyPr/>
          <a:lstStyle/>
          <a:p>
            <a:pPr algn="ctr"/>
            <a:r>
              <a:rPr lang="en-US" sz="2400" dirty="0"/>
              <a:t>Lab: Apache CouchDB</a:t>
            </a:r>
            <a:br>
              <a:rPr lang="en-US" sz="2400" dirty="0"/>
            </a:br>
            <a:r>
              <a:rPr lang="en-US" sz="2400" dirty="0"/>
              <a:t>Work on Project 2</a:t>
            </a:r>
            <a:br>
              <a:rPr lang="en-US" sz="2400" dirty="0"/>
            </a:br>
            <a:r>
              <a:rPr lang="en-US" sz="2400" dirty="0">
                <a:solidFill>
                  <a:srgbClr val="000000"/>
                </a:solidFill>
                <a:latin typeface="Cascadia Mono" panose="020B0609020000020004" pitchFamily="49" charset="0"/>
              </a:rPr>
              <a:t>In this project, we will build a NoSQL Document-Oriented database using CouchDB via the </a:t>
            </a:r>
            <a:r>
              <a:rPr lang="en-US" sz="2400" dirty="0" err="1">
                <a:solidFill>
                  <a:srgbClr val="000000"/>
                </a:solidFill>
                <a:latin typeface="Cascadia Mono" panose="020B0609020000020004" pitchFamily="49" charset="0"/>
              </a:rPr>
              <a:t>Fauxton</a:t>
            </a:r>
            <a:r>
              <a:rPr lang="en-US" sz="2400" dirty="0">
                <a:solidFill>
                  <a:srgbClr val="000000"/>
                </a:solidFill>
                <a:latin typeface="Cascadia Mono" panose="020B0609020000020004" pitchFamily="49" charset="0"/>
              </a:rPr>
              <a:t> UI. This database will be used to provide content to a website app, which will display customer invoices of an online retailer and the items on the invoices.</a:t>
            </a:r>
            <a:br>
              <a:rPr lang="en-US" sz="2400" dirty="0">
                <a:solidFill>
                  <a:srgbClr val="000000"/>
                </a:solidFill>
                <a:latin typeface="Cascadia Mono" panose="020B0609020000020004" pitchFamily="49" charset="0"/>
              </a:rPr>
            </a:br>
            <a:br>
              <a:rPr lang="en-US" sz="2400" dirty="0">
                <a:solidFill>
                  <a:srgbClr val="000000"/>
                </a:solidFill>
                <a:latin typeface="Cascadia Mono" panose="020B0609020000020004" pitchFamily="49" charset="0"/>
              </a:rPr>
            </a:br>
            <a:r>
              <a:rPr lang="en-US" sz="2400" dirty="0">
                <a:effectLst/>
                <a:latin typeface="Times New Roman" panose="02020603050405020304" pitchFamily="18" charset="0"/>
                <a:ea typeface="Times New Roman" panose="02020603050405020304" pitchFamily="18" charset="0"/>
              </a:rPr>
              <a:t>The data is modified version of data from Machine learning website </a:t>
            </a:r>
            <a:r>
              <a:rPr lang="en-US" sz="2400" u="sng" dirty="0">
                <a:solidFill>
                  <a:srgbClr val="0563C1"/>
                </a:solidFill>
                <a:effectLst/>
                <a:latin typeface="Times New Roman" panose="02020603050405020304" pitchFamily="18" charset="0"/>
                <a:ea typeface="Times New Roman" panose="02020603050405020304" pitchFamily="18" charset="0"/>
                <a:hlinkClick r:id="rId3"/>
              </a:rPr>
              <a:t>here</a:t>
            </a:r>
            <a:r>
              <a:rPr lang="en-US" sz="2400" dirty="0">
                <a:effectLst/>
                <a:latin typeface="Times New Roman" panose="02020603050405020304" pitchFamily="18" charset="0"/>
                <a:ea typeface="Times New Roman" panose="02020603050405020304" pitchFamily="18" charset="0"/>
              </a:rPr>
              <a:t>. For the rest of the section follow the instructions below. There is an Excel file labeled </a:t>
            </a:r>
            <a:r>
              <a:rPr lang="en-US" sz="2400" i="1" dirty="0">
                <a:solidFill>
                  <a:srgbClr val="4472C4"/>
                </a:solidFill>
                <a:effectLst/>
                <a:latin typeface="Times New Roman" panose="02020603050405020304" pitchFamily="18" charset="0"/>
                <a:ea typeface="Times New Roman" panose="02020603050405020304" pitchFamily="18" charset="0"/>
              </a:rPr>
              <a:t>Project2Data</a:t>
            </a:r>
            <a:r>
              <a:rPr lang="en-US" sz="2400" dirty="0">
                <a:effectLst/>
                <a:latin typeface="Times New Roman" panose="02020603050405020304" pitchFamily="18" charset="0"/>
                <a:ea typeface="Times New Roman" panose="02020603050405020304" pitchFamily="18" charset="0"/>
              </a:rPr>
              <a:t> on Moodle. Use the data in the file to create the following records in the subsequent steps. </a:t>
            </a:r>
            <a:br>
              <a:rPr lang="en-US" sz="2400" dirty="0"/>
            </a:br>
            <a:br>
              <a:rPr lang="en-US" sz="2400" dirty="0"/>
            </a:br>
            <a:br>
              <a:rPr lang="en-US" sz="2400" dirty="0"/>
            </a:br>
            <a:br>
              <a:rPr lang="en-US" sz="2400" dirty="0"/>
            </a:br>
            <a:endParaRPr lang="en-US" sz="2400" dirty="0"/>
          </a:p>
        </p:txBody>
      </p:sp>
    </p:spTree>
    <p:extLst>
      <p:ext uri="{BB962C8B-B14F-4D97-AF65-F5344CB8AC3E}">
        <p14:creationId xmlns:p14="http://schemas.microsoft.com/office/powerpoint/2010/main" val="359327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E575B77E-07B2-4031-918D-F30B89F5F7C1}"/>
              </a:ext>
            </a:extLst>
          </p:cNvPr>
          <p:cNvSpPr>
            <a:spLocks noGrp="1" noChangeArrowheads="1"/>
          </p:cNvSpPr>
          <p:nvPr>
            <p:ph type="title"/>
          </p:nvPr>
        </p:nvSpPr>
        <p:spPr>
          <a:xfrm>
            <a:off x="457200" y="271849"/>
            <a:ext cx="8229600" cy="1328351"/>
          </a:xfrm>
        </p:spPr>
        <p:txBody>
          <a:bodyPr/>
          <a:lstStyle/>
          <a:p>
            <a:r>
              <a:rPr lang="en-US" dirty="0"/>
              <a:t>Apache CouchDB Project</a:t>
            </a:r>
            <a:br>
              <a:rPr lang="en-US" dirty="0"/>
            </a:br>
            <a:r>
              <a:rPr lang="en-US" dirty="0"/>
              <a:t>Code for Creating a Database and Documents using </a:t>
            </a:r>
            <a:r>
              <a:rPr lang="en-US" dirty="0" err="1"/>
              <a:t>Fauxton</a:t>
            </a:r>
            <a:br>
              <a:rPr lang="en-US" dirty="0"/>
            </a:br>
            <a:endParaRPr lang="en-US" dirty="0"/>
          </a:p>
        </p:txBody>
      </p:sp>
      <p:sp>
        <p:nvSpPr>
          <p:cNvPr id="7" name="Content Placeholder 6">
            <a:extLst>
              <a:ext uri="{FF2B5EF4-FFF2-40B4-BE49-F238E27FC236}">
                <a16:creationId xmlns:a16="http://schemas.microsoft.com/office/drawing/2014/main" id="{A0C2040A-AA51-CE7C-9D6E-4D5015947BED}"/>
              </a:ext>
            </a:extLst>
          </p:cNvPr>
          <p:cNvSpPr>
            <a:spLocks noGrp="1"/>
          </p:cNvSpPr>
          <p:nvPr>
            <p:ph idx="1"/>
          </p:nvPr>
        </p:nvSpPr>
        <p:spPr>
          <a:xfrm>
            <a:off x="457200" y="1600200"/>
            <a:ext cx="8572500" cy="5257800"/>
          </a:xfrm>
        </p:spPr>
        <p:txBody>
          <a:bodyPr/>
          <a:lstStyle/>
          <a:p>
            <a:pPr>
              <a:buClrTx/>
              <a:buFont typeface="+mj-lt"/>
              <a:buAutoNum type="arabicPeriod"/>
            </a:pPr>
            <a:r>
              <a:rPr lang="en-US" sz="2000" dirty="0">
                <a:latin typeface="Cascadia Mono" panose="020B0609020000020004" pitchFamily="49" charset="0"/>
              </a:rPr>
              <a:t>Install Apache CouchDB and </a:t>
            </a:r>
            <a:r>
              <a:rPr lang="en-US" sz="2000" dirty="0" err="1">
                <a:latin typeface="Cascadia Mono" panose="020B0609020000020004" pitchFamily="49" charset="0"/>
              </a:rPr>
              <a:t>Fauxton</a:t>
            </a:r>
            <a:r>
              <a:rPr lang="en-US" sz="2000" dirty="0">
                <a:latin typeface="Cascadia Mono" panose="020B0609020000020004" pitchFamily="49" charset="0"/>
              </a:rPr>
              <a:t>. Click </a:t>
            </a:r>
            <a:r>
              <a:rPr lang="en-US" sz="2000" dirty="0">
                <a:latin typeface="Cascadia Mono" panose="020B0609020000020004" pitchFamily="49" charset="0"/>
                <a:hlinkClick r:id="rId3"/>
              </a:rPr>
              <a:t>here</a:t>
            </a:r>
            <a:r>
              <a:rPr lang="en-US" sz="2000" dirty="0">
                <a:latin typeface="Cascadia Mono" panose="020B0609020000020004" pitchFamily="49" charset="0"/>
              </a:rPr>
              <a:t>.</a:t>
            </a:r>
          </a:p>
          <a:p>
            <a:pPr>
              <a:buClrTx/>
              <a:buFont typeface="+mj-lt"/>
              <a:buAutoNum type="arabicPeriod"/>
            </a:pPr>
            <a:r>
              <a:rPr lang="en-US" sz="2000" dirty="0">
                <a:latin typeface="Cascadia Mono" panose="020B0609020000020004" pitchFamily="49" charset="0"/>
              </a:rPr>
              <a:t>Download </a:t>
            </a:r>
            <a:r>
              <a:rPr lang="en-US" sz="2000">
                <a:latin typeface="Cascadia Mono" panose="020B0609020000020004" pitchFamily="49" charset="0"/>
              </a:rPr>
              <a:t>the file </a:t>
            </a:r>
            <a:r>
              <a:rPr lang="en-US" sz="2000" dirty="0">
                <a:latin typeface="Cascadia Mono" panose="020B0609020000020004" pitchFamily="49" charset="0"/>
              </a:rPr>
              <a:t>needed for this project from Moodle. Then, open CouchDB via the </a:t>
            </a:r>
            <a:r>
              <a:rPr lang="en-US" sz="2000" dirty="0" err="1">
                <a:latin typeface="Cascadia Mono" panose="020B0609020000020004" pitchFamily="49" charset="0"/>
              </a:rPr>
              <a:t>Fauxton</a:t>
            </a:r>
            <a:r>
              <a:rPr lang="en-US" sz="2000" dirty="0">
                <a:latin typeface="Cascadia Mono" panose="020B0609020000020004" pitchFamily="49" charset="0"/>
              </a:rPr>
              <a:t> UI. To do so, go to “All programs” (or Applications) on your device, locate Apache CouchDB </a:t>
            </a:r>
            <a:r>
              <a:rPr lang="en-US" sz="2000" dirty="0" err="1">
                <a:latin typeface="Cascadia Mono" panose="020B0609020000020004" pitchFamily="49" charset="0"/>
              </a:rPr>
              <a:t>Fauxton</a:t>
            </a:r>
            <a:r>
              <a:rPr lang="en-US" sz="2000" dirty="0">
                <a:latin typeface="Cascadia Mono" panose="020B0609020000020004" pitchFamily="49" charset="0"/>
              </a:rPr>
              <a:t>, and click the </a:t>
            </a:r>
            <a:r>
              <a:rPr lang="en-US" sz="2000" dirty="0" err="1">
                <a:latin typeface="Cascadia Mono" panose="020B0609020000020004" pitchFamily="49" charset="0"/>
              </a:rPr>
              <a:t>Fauxton</a:t>
            </a:r>
            <a:r>
              <a:rPr lang="en-US" sz="2000" dirty="0">
                <a:latin typeface="Cascadia Mono" panose="020B0609020000020004" pitchFamily="49" charset="0"/>
              </a:rPr>
              <a:t> link.</a:t>
            </a:r>
          </a:p>
          <a:p>
            <a:pPr>
              <a:buFont typeface="+mj-lt"/>
              <a:buAutoNum type="arabicPeriod"/>
            </a:pPr>
            <a:endParaRPr lang="en-US" sz="1200" dirty="0">
              <a:solidFill>
                <a:srgbClr val="000000"/>
              </a:solidFill>
              <a:latin typeface="Cascadia Mono" panose="020B0609020000020004" pitchFamily="49" charset="0"/>
            </a:endParaRPr>
          </a:p>
          <a:p>
            <a:pPr>
              <a:buClrTx/>
              <a:buFont typeface="+mj-lt"/>
              <a:buAutoNum type="arabicPeriod"/>
            </a:pPr>
            <a:r>
              <a:rPr lang="en-US" sz="2000" dirty="0">
                <a:solidFill>
                  <a:srgbClr val="000000"/>
                </a:solidFill>
                <a:latin typeface="Cascadia Mono" panose="020B0609020000020004" pitchFamily="49" charset="0"/>
              </a:rPr>
              <a:t>Sign in with your user id and password (created during installation).</a:t>
            </a:r>
          </a:p>
          <a:p>
            <a:pPr>
              <a:buFont typeface="+mj-lt"/>
              <a:buAutoNum type="arabicPeriod"/>
            </a:pPr>
            <a:endParaRPr lang="en-US" sz="1200" dirty="0">
              <a:solidFill>
                <a:srgbClr val="000000"/>
              </a:solidFill>
              <a:latin typeface="Cascadia Mono" panose="020B0609020000020004" pitchFamily="49" charset="0"/>
            </a:endParaRPr>
          </a:p>
          <a:p>
            <a:pPr>
              <a:buClrTx/>
              <a:buFont typeface="+mj-lt"/>
              <a:buAutoNum type="arabicPeriod"/>
            </a:pPr>
            <a:r>
              <a:rPr lang="en-US" sz="2000" dirty="0">
                <a:solidFill>
                  <a:srgbClr val="000000"/>
                </a:solidFill>
                <a:latin typeface="Cascadia Mono" panose="020B0609020000020004" pitchFamily="49" charset="0"/>
              </a:rPr>
              <a:t>Create a </a:t>
            </a:r>
            <a:r>
              <a:rPr lang="en-US" sz="2000" dirty="0" err="1">
                <a:solidFill>
                  <a:srgbClr val="000000"/>
                </a:solidFill>
                <a:latin typeface="Cascadia Mono" panose="020B0609020000020004" pitchFamily="49" charset="0"/>
              </a:rPr>
              <a:t>schemaless</a:t>
            </a:r>
            <a:r>
              <a:rPr lang="en-US" sz="2000" dirty="0">
                <a:solidFill>
                  <a:srgbClr val="000000"/>
                </a:solidFill>
                <a:latin typeface="Cascadia Mono" panose="020B0609020000020004" pitchFamily="49" charset="0"/>
              </a:rPr>
              <a:t> database by clicking </a:t>
            </a:r>
            <a:r>
              <a:rPr lang="en-US" sz="2000" b="1" dirty="0">
                <a:solidFill>
                  <a:srgbClr val="000000"/>
                </a:solidFill>
                <a:latin typeface="Cascadia Mono" panose="020B0609020000020004" pitchFamily="49" charset="0"/>
              </a:rPr>
              <a:t>Create Database </a:t>
            </a:r>
            <a:r>
              <a:rPr lang="en-US" sz="2000" dirty="0">
                <a:solidFill>
                  <a:srgbClr val="000000"/>
                </a:solidFill>
                <a:latin typeface="Cascadia Mono" panose="020B0609020000020004" pitchFamily="49" charset="0"/>
              </a:rPr>
              <a:t>from the top right of the screen, </a:t>
            </a:r>
            <a:r>
              <a:rPr lang="en-US" sz="2000" b="1" dirty="0">
                <a:solidFill>
                  <a:srgbClr val="000000"/>
                </a:solidFill>
                <a:latin typeface="Cascadia Mono" panose="020B0609020000020004" pitchFamily="49" charset="0"/>
              </a:rPr>
              <a:t>n</a:t>
            </a:r>
            <a:r>
              <a:rPr lang="en-US" sz="2000" dirty="0">
                <a:solidFill>
                  <a:srgbClr val="000000"/>
                </a:solidFill>
                <a:latin typeface="Cascadia Mono" panose="020B0609020000020004" pitchFamily="49" charset="0"/>
              </a:rPr>
              <a:t>ame it </a:t>
            </a:r>
            <a:r>
              <a:rPr lang="en-US" sz="2000" i="1" dirty="0" err="1">
                <a:solidFill>
                  <a:srgbClr val="000000"/>
                </a:solidFill>
                <a:latin typeface="Cascadia Mono" panose="020B0609020000020004" pitchFamily="49" charset="0"/>
              </a:rPr>
              <a:t>jenkins_retail</a:t>
            </a:r>
            <a:r>
              <a:rPr lang="en-US" sz="2000" i="1"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and</a:t>
            </a:r>
            <a:r>
              <a:rPr lang="en-US" sz="2000" i="1" dirty="0">
                <a:solidFill>
                  <a:srgbClr val="000000"/>
                </a:solidFill>
                <a:latin typeface="Cascadia Mono" panose="020B0609020000020004" pitchFamily="49" charset="0"/>
              </a:rPr>
              <a:t> c</a:t>
            </a:r>
            <a:r>
              <a:rPr lang="en-US" sz="2000" dirty="0">
                <a:solidFill>
                  <a:srgbClr val="000000"/>
                </a:solidFill>
                <a:latin typeface="Cascadia Mono" panose="020B0609020000020004" pitchFamily="49" charset="0"/>
              </a:rPr>
              <a:t>lick the </a:t>
            </a:r>
            <a:r>
              <a:rPr lang="en-US" sz="2000" b="1" dirty="0">
                <a:solidFill>
                  <a:srgbClr val="000000"/>
                </a:solidFill>
                <a:latin typeface="Cascadia Mono" panose="020B0609020000020004" pitchFamily="49" charset="0"/>
              </a:rPr>
              <a:t>Create</a:t>
            </a:r>
            <a:r>
              <a:rPr lang="en-US" sz="2000" dirty="0">
                <a:solidFill>
                  <a:srgbClr val="000000"/>
                </a:solidFill>
                <a:latin typeface="Cascadia Mono" panose="020B0609020000020004" pitchFamily="49" charset="0"/>
              </a:rPr>
              <a:t> button).</a:t>
            </a:r>
          </a:p>
          <a:p>
            <a:pPr marL="0" indent="0">
              <a:buNone/>
            </a:pPr>
            <a:endParaRPr lang="en-US" sz="105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600554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E575B77E-07B2-4031-918D-F30B89F5F7C1}"/>
              </a:ext>
            </a:extLst>
          </p:cNvPr>
          <p:cNvSpPr>
            <a:spLocks noGrp="1" noChangeArrowheads="1"/>
          </p:cNvSpPr>
          <p:nvPr>
            <p:ph type="title"/>
          </p:nvPr>
        </p:nvSpPr>
        <p:spPr>
          <a:xfrm>
            <a:off x="457200" y="271849"/>
            <a:ext cx="8229600" cy="1328351"/>
          </a:xfrm>
        </p:spPr>
        <p:txBody>
          <a:bodyPr/>
          <a:lstStyle/>
          <a:p>
            <a:r>
              <a:rPr lang="en-US" dirty="0"/>
              <a:t>Apache CouchDB Project</a:t>
            </a:r>
            <a:br>
              <a:rPr lang="en-US" dirty="0"/>
            </a:br>
            <a:r>
              <a:rPr lang="en-US" dirty="0"/>
              <a:t>Code for Creating a Database and Documents using </a:t>
            </a:r>
            <a:r>
              <a:rPr lang="en-US" dirty="0" err="1"/>
              <a:t>Fauxton</a:t>
            </a:r>
            <a:br>
              <a:rPr lang="en-US" dirty="0"/>
            </a:br>
            <a:endParaRPr lang="en-US" dirty="0"/>
          </a:p>
        </p:txBody>
      </p:sp>
      <p:sp>
        <p:nvSpPr>
          <p:cNvPr id="7" name="Content Placeholder 6">
            <a:extLst>
              <a:ext uri="{FF2B5EF4-FFF2-40B4-BE49-F238E27FC236}">
                <a16:creationId xmlns:a16="http://schemas.microsoft.com/office/drawing/2014/main" id="{A0C2040A-AA51-CE7C-9D6E-4D5015947BED}"/>
              </a:ext>
            </a:extLst>
          </p:cNvPr>
          <p:cNvSpPr>
            <a:spLocks noGrp="1"/>
          </p:cNvSpPr>
          <p:nvPr>
            <p:ph idx="1"/>
          </p:nvPr>
        </p:nvSpPr>
        <p:spPr>
          <a:xfrm>
            <a:off x="457200" y="1600200"/>
            <a:ext cx="8572500" cy="5257800"/>
          </a:xfrm>
        </p:spPr>
        <p:txBody>
          <a:bodyPr/>
          <a:lstStyle/>
          <a:p>
            <a:pPr marL="0" indent="0">
              <a:buClrTx/>
              <a:buNone/>
            </a:pPr>
            <a:r>
              <a:rPr lang="en-US" sz="2000" dirty="0">
                <a:solidFill>
                  <a:srgbClr val="000000"/>
                </a:solidFill>
                <a:latin typeface="Cascadia Mono" panose="020B0609020000020004" pitchFamily="49" charset="0"/>
              </a:rPr>
              <a:t>5. In the </a:t>
            </a:r>
            <a:r>
              <a:rPr lang="en-US" sz="2000" dirty="0" err="1">
                <a:solidFill>
                  <a:srgbClr val="000000"/>
                </a:solidFill>
                <a:latin typeface="Cascadia Mono" panose="020B0609020000020004" pitchFamily="49" charset="0"/>
              </a:rPr>
              <a:t>Jenkins_retail</a:t>
            </a:r>
            <a:r>
              <a:rPr lang="en-US" sz="2000" dirty="0">
                <a:solidFill>
                  <a:srgbClr val="000000"/>
                </a:solidFill>
                <a:latin typeface="Cascadia Mono" panose="020B0609020000020004" pitchFamily="49" charset="0"/>
              </a:rPr>
              <a:t> database, insert all documents from the .</a:t>
            </a:r>
            <a:r>
              <a:rPr lang="en-US" sz="2000" dirty="0" err="1">
                <a:solidFill>
                  <a:srgbClr val="000000"/>
                </a:solidFill>
                <a:latin typeface="Cascadia Mono" panose="020B0609020000020004" pitchFamily="49" charset="0"/>
              </a:rPr>
              <a:t>cvs</a:t>
            </a:r>
            <a:r>
              <a:rPr lang="en-US" sz="2000" dirty="0">
                <a:solidFill>
                  <a:srgbClr val="000000"/>
                </a:solidFill>
                <a:latin typeface="Cascadia Mono" panose="020B0609020000020004" pitchFamily="49" charset="0"/>
              </a:rPr>
              <a:t> file into the database but with the following properties. (For each, click the </a:t>
            </a:r>
            <a:r>
              <a:rPr lang="en-US" sz="2000" b="1" dirty="0">
                <a:solidFill>
                  <a:srgbClr val="000000"/>
                </a:solidFill>
                <a:latin typeface="Cascadia Mono" panose="020B0609020000020004" pitchFamily="49" charset="0"/>
              </a:rPr>
              <a:t>Create Document</a:t>
            </a:r>
            <a:r>
              <a:rPr lang="en-US" sz="2000" dirty="0">
                <a:solidFill>
                  <a:srgbClr val="000000"/>
                </a:solidFill>
                <a:latin typeface="Cascadia Mono" panose="020B0609020000020004" pitchFamily="49" charset="0"/>
              </a:rPr>
              <a:t> button from the top right of the screen. Add a comma after the id and quote symbol. Then, add the data for that record. Click the </a:t>
            </a:r>
            <a:r>
              <a:rPr lang="en-US" sz="2000" b="1" dirty="0">
                <a:solidFill>
                  <a:srgbClr val="000000"/>
                </a:solidFill>
                <a:latin typeface="Cascadia Mono" panose="020B0609020000020004" pitchFamily="49" charset="0"/>
              </a:rPr>
              <a:t>Create Document </a:t>
            </a:r>
            <a:r>
              <a:rPr lang="en-US" sz="2000" dirty="0">
                <a:solidFill>
                  <a:srgbClr val="000000"/>
                </a:solidFill>
                <a:latin typeface="Cascadia Mono" panose="020B0609020000020004" pitchFamily="49" charset="0"/>
              </a:rPr>
              <a:t>button).</a:t>
            </a:r>
          </a:p>
          <a:p>
            <a:pPr marL="342900" marR="0" lvl="0" indent="-342900">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Create all the records with columns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StockCode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Description, Quantity, Price,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CustomerID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and Country (that means you should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NOT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include Invoice and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InvoiceDate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 your columns). Notice that some of the rows do not have a value for 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CustomerID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column. When you enter the data for these rows, do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NOT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enter 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CustomerID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field or value. (Remember, in a NoSQL database different records can have different columns.)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Create another column “Demand” but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ONLY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for records with Quantity equal to or more than 12. In the column, put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Moderate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(if the quantity is between 12 to 20, inclusive of 12 and 20) or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High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(if the quantity is more than 20).</a:t>
            </a:r>
            <a:endParaRPr lang="en-US" sz="20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3324903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E575B77E-07B2-4031-918D-F30B89F5F7C1}"/>
              </a:ext>
            </a:extLst>
          </p:cNvPr>
          <p:cNvSpPr>
            <a:spLocks noGrp="1" noChangeArrowheads="1"/>
          </p:cNvSpPr>
          <p:nvPr>
            <p:ph type="title"/>
          </p:nvPr>
        </p:nvSpPr>
        <p:spPr>
          <a:xfrm>
            <a:off x="457200" y="271849"/>
            <a:ext cx="8412480" cy="1328351"/>
          </a:xfrm>
        </p:spPr>
        <p:txBody>
          <a:bodyPr/>
          <a:lstStyle/>
          <a:p>
            <a:r>
              <a:rPr lang="en-US" dirty="0"/>
              <a:t>Apache CouchDB Project</a:t>
            </a:r>
            <a:br>
              <a:rPr lang="en-US" dirty="0"/>
            </a:br>
            <a:r>
              <a:rPr lang="en-US" dirty="0"/>
              <a:t>Code for Searching with the Map Function</a:t>
            </a:r>
            <a:br>
              <a:rPr lang="en-US" dirty="0"/>
            </a:br>
            <a:endParaRPr lang="en-US" dirty="0"/>
          </a:p>
        </p:txBody>
      </p:sp>
      <p:sp>
        <p:nvSpPr>
          <p:cNvPr id="7" name="Content Placeholder 6">
            <a:extLst>
              <a:ext uri="{FF2B5EF4-FFF2-40B4-BE49-F238E27FC236}">
                <a16:creationId xmlns:a16="http://schemas.microsoft.com/office/drawing/2014/main" id="{A0C2040A-AA51-CE7C-9D6E-4D5015947BED}"/>
              </a:ext>
            </a:extLst>
          </p:cNvPr>
          <p:cNvSpPr>
            <a:spLocks noGrp="1"/>
          </p:cNvSpPr>
          <p:nvPr>
            <p:ph idx="1"/>
          </p:nvPr>
        </p:nvSpPr>
        <p:spPr>
          <a:xfrm>
            <a:off x="457200" y="1600200"/>
            <a:ext cx="8552046" cy="5257800"/>
          </a:xfrm>
        </p:spPr>
        <p:txBody>
          <a:bodyPr/>
          <a:lstStyle/>
          <a:p>
            <a:pPr marL="0" indent="0">
              <a:buNone/>
            </a:pPr>
            <a:r>
              <a:rPr lang="en-US" sz="2000" dirty="0">
                <a:solidFill>
                  <a:srgbClr val="000000"/>
                </a:solidFill>
                <a:latin typeface="Cascadia Mono" panose="020B0609020000020004" pitchFamily="49" charset="0"/>
              </a:rPr>
              <a:t>6. To create a view, click the    button and click </a:t>
            </a:r>
            <a:r>
              <a:rPr lang="en-US" sz="2000" b="1" dirty="0">
                <a:solidFill>
                  <a:srgbClr val="000000"/>
                </a:solidFill>
                <a:latin typeface="Cascadia Mono" panose="020B0609020000020004" pitchFamily="49" charset="0"/>
              </a:rPr>
              <a:t>New View</a:t>
            </a:r>
            <a:r>
              <a:rPr lang="en-US" sz="2000" dirty="0">
                <a:solidFill>
                  <a:srgbClr val="000000"/>
                </a:solidFill>
                <a:latin typeface="Cascadia Mono" panose="020B0609020000020004" pitchFamily="49" charset="0"/>
              </a:rPr>
              <a:t>.</a:t>
            </a:r>
            <a:endParaRPr lang="en-US" sz="7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Give the view a name (e.g., </a:t>
            </a:r>
            <a:r>
              <a:rPr lang="en-US" sz="2000" dirty="0" err="1">
                <a:solidFill>
                  <a:srgbClr val="000000"/>
                </a:solidFill>
                <a:latin typeface="Cascadia Mono" panose="020B0609020000020004" pitchFamily="49" charset="0"/>
              </a:rPr>
              <a:t>jenkinsview</a:t>
            </a:r>
            <a:r>
              <a:rPr lang="en-US" sz="2000" dirty="0">
                <a:solidFill>
                  <a:srgbClr val="000000"/>
                </a:solidFill>
                <a:latin typeface="Cascadia Mono" panose="020B0609020000020004" pitchFamily="49" charset="0"/>
              </a:rPr>
              <a:t>) in the _design/ box. From the Map Function area of the view, notice that the view will return the document id and a “1”. Click the </a:t>
            </a:r>
            <a:r>
              <a:rPr lang="en-US" sz="2000" b="1" dirty="0">
                <a:solidFill>
                  <a:srgbClr val="000000"/>
                </a:solidFill>
                <a:latin typeface="Cascadia Mono" panose="020B0609020000020004" pitchFamily="49" charset="0"/>
              </a:rPr>
              <a:t>Create Document and then Build index </a:t>
            </a:r>
            <a:r>
              <a:rPr lang="en-US" sz="2000" dirty="0">
                <a:solidFill>
                  <a:srgbClr val="000000"/>
                </a:solidFill>
                <a:latin typeface="Cascadia Mono" panose="020B0609020000020004" pitchFamily="49" charset="0"/>
              </a:rPr>
              <a:t>button. View the results of the view run.</a:t>
            </a:r>
            <a:endParaRPr lang="en-US" sz="1050" dirty="0">
              <a:solidFill>
                <a:srgbClr val="000000"/>
              </a:solidFill>
              <a:latin typeface="Cascadia Mono" panose="020B0609020000020004" pitchFamily="49" charset="0"/>
            </a:endParaRPr>
          </a:p>
          <a:p>
            <a:pPr marL="0" indent="0">
              <a:buNone/>
            </a:pPr>
            <a:endParaRPr lang="en-US" sz="4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7. Edit the view to display the document id and a literal 4. To edit the view, click the Wrench icon and choose </a:t>
            </a:r>
            <a:r>
              <a:rPr lang="en-US" sz="2000" b="1" dirty="0">
                <a:solidFill>
                  <a:srgbClr val="000000"/>
                </a:solidFill>
                <a:latin typeface="Cascadia Mono" panose="020B0609020000020004" pitchFamily="49" charset="0"/>
              </a:rPr>
              <a:t>Edit</a:t>
            </a:r>
            <a:r>
              <a:rPr lang="en-US" sz="2000" dirty="0">
                <a:solidFill>
                  <a:srgbClr val="000000"/>
                </a:solidFill>
                <a:latin typeface="Cascadia Mono" panose="020B0609020000020004" pitchFamily="49" charset="0"/>
              </a:rPr>
              <a:t>. From the Map Function area of the view, type the following and click </a:t>
            </a:r>
            <a:r>
              <a:rPr lang="en-US" sz="2000" b="1" dirty="0">
                <a:solidFill>
                  <a:srgbClr val="000000"/>
                </a:solidFill>
                <a:latin typeface="Cascadia Mono" panose="020B0609020000020004" pitchFamily="49" charset="0"/>
              </a:rPr>
              <a:t>Save Document and then Build Index</a:t>
            </a:r>
            <a:r>
              <a:rPr lang="en-US" sz="2000" dirty="0">
                <a:solidFill>
                  <a:srgbClr val="000000"/>
                </a:solidFill>
                <a:latin typeface="Cascadia Mono" panose="020B0609020000020004" pitchFamily="49" charset="0"/>
              </a:rPr>
              <a:t> button. The function will return (emit) the document id (record id) and the literal “4”: </a:t>
            </a:r>
          </a:p>
          <a:p>
            <a:pPr marL="0" indent="0">
              <a:buNone/>
            </a:pPr>
            <a:r>
              <a:rPr lang="en-US" sz="2000" dirty="0">
                <a:solidFill>
                  <a:srgbClr val="000000"/>
                </a:solidFill>
                <a:latin typeface="Cascadia Mono" panose="020B0609020000020004" pitchFamily="49" charset="0"/>
              </a:rPr>
              <a:t>function (doc) {</a:t>
            </a:r>
          </a:p>
          <a:p>
            <a:pPr marL="0" indent="0">
              <a:buNone/>
            </a:pPr>
            <a:r>
              <a:rPr lang="en-US" sz="2000" dirty="0">
                <a:solidFill>
                  <a:srgbClr val="000000"/>
                </a:solidFill>
                <a:latin typeface="Cascadia Mono" panose="020B0609020000020004" pitchFamily="49" charset="0"/>
              </a:rPr>
              <a:t>  </a:t>
            </a:r>
            <a:r>
              <a:rPr lang="en-US" sz="2000" dirty="0">
                <a:solidFill>
                  <a:srgbClr val="2E75B6"/>
                </a:solidFill>
                <a:latin typeface="Cascadia Mono" panose="020B0609020000020004" pitchFamily="49" charset="0"/>
              </a:rPr>
              <a:t>emit(</a:t>
            </a:r>
            <a:r>
              <a:rPr lang="en-US" sz="2000" dirty="0" err="1">
                <a:solidFill>
                  <a:srgbClr val="2E75B6"/>
                </a:solidFill>
                <a:latin typeface="Cascadia Mono" panose="020B0609020000020004" pitchFamily="49" charset="0"/>
              </a:rPr>
              <a:t>doc._id</a:t>
            </a:r>
            <a:r>
              <a:rPr lang="en-US" sz="2000" dirty="0">
                <a:solidFill>
                  <a:srgbClr val="000000"/>
                </a:solidFill>
                <a:latin typeface="Cascadia Mono" panose="020B0609020000020004" pitchFamily="49" charset="0"/>
              </a:rPr>
              <a:t>, </a:t>
            </a:r>
            <a:r>
              <a:rPr lang="en-US" sz="2000" dirty="0">
                <a:solidFill>
                  <a:srgbClr val="2E75B6"/>
                </a:solidFill>
                <a:latin typeface="Cascadia Mono" panose="020B0609020000020004" pitchFamily="49" charset="0"/>
              </a:rPr>
              <a:t>4);</a:t>
            </a:r>
            <a:r>
              <a:rPr lang="en-US" sz="2000" dirty="0">
                <a:solidFill>
                  <a:srgbClr val="000000"/>
                </a:solidFill>
                <a:latin typeface="Cascadia Mono" panose="020B0609020000020004" pitchFamily="49" charset="0"/>
              </a:rPr>
              <a:t>}</a:t>
            </a:r>
          </a:p>
          <a:p>
            <a:pPr marL="0" indent="0">
              <a:buNone/>
            </a:pPr>
            <a:endParaRPr lang="en-US" sz="100" dirty="0">
              <a:solidFill>
                <a:srgbClr val="000000"/>
              </a:solidFill>
              <a:latin typeface="Cascadia Mono" panose="020B0609020000020004" pitchFamily="49" charset="0"/>
            </a:endParaRPr>
          </a:p>
        </p:txBody>
      </p:sp>
      <p:pic>
        <p:nvPicPr>
          <p:cNvPr id="3" name="Picture 2">
            <a:extLst>
              <a:ext uri="{FF2B5EF4-FFF2-40B4-BE49-F238E27FC236}">
                <a16:creationId xmlns:a16="http://schemas.microsoft.com/office/drawing/2014/main" id="{8A7320FE-1DE0-E0C8-69BA-EC6DDA0D7DC7}"/>
              </a:ext>
            </a:extLst>
          </p:cNvPr>
          <p:cNvPicPr>
            <a:picLocks noChangeAspect="1"/>
          </p:cNvPicPr>
          <p:nvPr/>
        </p:nvPicPr>
        <p:blipFill rotWithShape="1">
          <a:blip r:embed="rId3"/>
          <a:srcRect l="26389" t="9506" r="68333" b="80123"/>
          <a:stretch/>
        </p:blipFill>
        <p:spPr>
          <a:xfrm>
            <a:off x="5181600" y="1600200"/>
            <a:ext cx="351322" cy="388303"/>
          </a:xfrm>
          <a:prstGeom prst="rect">
            <a:avLst/>
          </a:prstGeom>
        </p:spPr>
      </p:pic>
    </p:spTree>
    <p:extLst>
      <p:ext uri="{BB962C8B-B14F-4D97-AF65-F5344CB8AC3E}">
        <p14:creationId xmlns:p14="http://schemas.microsoft.com/office/powerpoint/2010/main" val="1686219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E575B77E-07B2-4031-918D-F30B89F5F7C1}"/>
              </a:ext>
            </a:extLst>
          </p:cNvPr>
          <p:cNvSpPr>
            <a:spLocks noGrp="1" noChangeArrowheads="1"/>
          </p:cNvSpPr>
          <p:nvPr>
            <p:ph type="title"/>
          </p:nvPr>
        </p:nvSpPr>
        <p:spPr>
          <a:xfrm>
            <a:off x="457200" y="271849"/>
            <a:ext cx="8412480" cy="1328351"/>
          </a:xfrm>
        </p:spPr>
        <p:txBody>
          <a:bodyPr/>
          <a:lstStyle/>
          <a:p>
            <a:r>
              <a:rPr lang="en-US" dirty="0"/>
              <a:t>Apache CouchDB Project</a:t>
            </a:r>
            <a:br>
              <a:rPr lang="en-US" dirty="0"/>
            </a:br>
            <a:r>
              <a:rPr lang="en-US" dirty="0"/>
              <a:t>Code for Searching with the Map Function</a:t>
            </a:r>
            <a:br>
              <a:rPr lang="en-US" dirty="0"/>
            </a:br>
            <a:endParaRPr lang="en-US" dirty="0"/>
          </a:p>
        </p:txBody>
      </p:sp>
      <p:sp>
        <p:nvSpPr>
          <p:cNvPr id="7" name="Content Placeholder 6">
            <a:extLst>
              <a:ext uri="{FF2B5EF4-FFF2-40B4-BE49-F238E27FC236}">
                <a16:creationId xmlns:a16="http://schemas.microsoft.com/office/drawing/2014/main" id="{A0C2040A-AA51-CE7C-9D6E-4D5015947BED}"/>
              </a:ext>
            </a:extLst>
          </p:cNvPr>
          <p:cNvSpPr>
            <a:spLocks noGrp="1"/>
          </p:cNvSpPr>
          <p:nvPr>
            <p:ph idx="1"/>
          </p:nvPr>
        </p:nvSpPr>
        <p:spPr>
          <a:xfrm>
            <a:off x="457200" y="1600200"/>
            <a:ext cx="8552046" cy="5257800"/>
          </a:xfrm>
        </p:spPr>
        <p:txBody>
          <a:bodyPr/>
          <a:lstStyle/>
          <a:p>
            <a:pPr marL="0" indent="0">
              <a:buNone/>
            </a:pPr>
            <a:endParaRPr lang="en-US" sz="100" dirty="0">
              <a:solidFill>
                <a:srgbClr val="000000"/>
              </a:solidFill>
              <a:latin typeface="Cascadia Mono" panose="020B0609020000020004" pitchFamily="49" charset="0"/>
            </a:endParaRPr>
          </a:p>
          <a:p>
            <a:pPr marL="0" indent="0">
              <a:buNone/>
            </a:pPr>
            <a:endParaRPr lang="en-US" sz="7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8. Suppose we want the document name to be the key and the document itself to be the value. Edit the view to display the document name and document id instead of the literal 4. Type the following, and the function will emit the document id, key, and value:</a:t>
            </a:r>
          </a:p>
          <a:p>
            <a:pPr marL="0" indent="0">
              <a:buNone/>
            </a:pPr>
            <a:r>
              <a:rPr lang="en-US" sz="2000" dirty="0">
                <a:solidFill>
                  <a:srgbClr val="000000"/>
                </a:solidFill>
                <a:latin typeface="Cascadia Mono" panose="020B0609020000020004" pitchFamily="49" charset="0"/>
              </a:rPr>
              <a:t>function (doc) {</a:t>
            </a:r>
          </a:p>
          <a:p>
            <a:pPr marL="0" indent="0">
              <a:buNone/>
            </a:pPr>
            <a:r>
              <a:rPr lang="en-US" sz="2000" dirty="0">
                <a:solidFill>
                  <a:srgbClr val="000000"/>
                </a:solidFill>
                <a:latin typeface="Cascadia Mono" panose="020B0609020000020004" pitchFamily="49" charset="0"/>
              </a:rPr>
              <a:t>   </a:t>
            </a:r>
            <a:r>
              <a:rPr lang="en-US" sz="2000" dirty="0">
                <a:solidFill>
                  <a:srgbClr val="2E75B6"/>
                </a:solidFill>
                <a:latin typeface="Cascadia Mono" panose="020B0609020000020004" pitchFamily="49" charset="0"/>
              </a:rPr>
              <a:t>emit(</a:t>
            </a:r>
            <a:r>
              <a:rPr lang="en-US" sz="2000" dirty="0" err="1">
                <a:solidFill>
                  <a:srgbClr val="2E75B6"/>
                </a:solidFill>
                <a:latin typeface="Cascadia Mono" panose="020B0609020000020004" pitchFamily="49" charset="0"/>
              </a:rPr>
              <a:t>doc._name</a:t>
            </a:r>
            <a:r>
              <a:rPr lang="en-US" sz="2000" dirty="0">
                <a:solidFill>
                  <a:srgbClr val="000000"/>
                </a:solidFill>
                <a:latin typeface="Cascadia Mono" panose="020B0609020000020004" pitchFamily="49" charset="0"/>
              </a:rPr>
              <a:t>, </a:t>
            </a:r>
            <a:r>
              <a:rPr lang="en-US" sz="2000" dirty="0">
                <a:solidFill>
                  <a:srgbClr val="2E75B6"/>
                </a:solidFill>
                <a:latin typeface="Cascadia Mono" panose="020B0609020000020004" pitchFamily="49" charset="0"/>
              </a:rPr>
              <a:t>doc</a:t>
            </a:r>
            <a:r>
              <a:rPr lang="en-US" sz="2000" dirty="0">
                <a:solidFill>
                  <a:srgbClr val="000000"/>
                </a:solidFill>
                <a:latin typeface="Cascadia Mono" panose="020B0609020000020004" pitchFamily="49" charset="0"/>
              </a:rPr>
              <a:t> );</a:t>
            </a:r>
            <a:r>
              <a:rPr lang="de-DE" sz="2000" dirty="0">
                <a:latin typeface="Cascadia Mono" panose="020B0609020000020004" pitchFamily="49" charset="0"/>
              </a:rPr>
              <a:t>}</a:t>
            </a:r>
          </a:p>
          <a:p>
            <a:pPr marL="0" indent="0">
              <a:buNone/>
            </a:pPr>
            <a:endParaRPr lang="de-DE" sz="2000" dirty="0">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Notice that the key returns a “null” value for each document. Let’s address that in the next steps.</a:t>
            </a:r>
            <a:endParaRPr lang="en-US" sz="2000" dirty="0">
              <a:latin typeface="Cascadia Mono" panose="020B0609020000020004" pitchFamily="49" charset="0"/>
            </a:endParaRPr>
          </a:p>
        </p:txBody>
      </p:sp>
    </p:spTree>
    <p:extLst>
      <p:ext uri="{BB962C8B-B14F-4D97-AF65-F5344CB8AC3E}">
        <p14:creationId xmlns:p14="http://schemas.microsoft.com/office/powerpoint/2010/main" val="3023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E575B77E-07B2-4031-918D-F30B89F5F7C1}"/>
              </a:ext>
            </a:extLst>
          </p:cNvPr>
          <p:cNvSpPr>
            <a:spLocks noGrp="1" noChangeArrowheads="1"/>
          </p:cNvSpPr>
          <p:nvPr>
            <p:ph type="title"/>
          </p:nvPr>
        </p:nvSpPr>
        <p:spPr>
          <a:xfrm>
            <a:off x="457200" y="271849"/>
            <a:ext cx="8412480" cy="1328351"/>
          </a:xfrm>
        </p:spPr>
        <p:txBody>
          <a:bodyPr/>
          <a:lstStyle/>
          <a:p>
            <a:r>
              <a:rPr lang="en-US" dirty="0"/>
              <a:t>Apache CouchDB Project</a:t>
            </a:r>
            <a:br>
              <a:rPr lang="en-US" dirty="0"/>
            </a:br>
            <a:r>
              <a:rPr lang="en-US" dirty="0"/>
              <a:t>Code for Searching with the Map Function</a:t>
            </a:r>
            <a:br>
              <a:rPr lang="en-US" dirty="0"/>
            </a:br>
            <a:endParaRPr lang="en-US" dirty="0"/>
          </a:p>
        </p:txBody>
      </p:sp>
      <p:sp>
        <p:nvSpPr>
          <p:cNvPr id="7" name="Content Placeholder 6">
            <a:extLst>
              <a:ext uri="{FF2B5EF4-FFF2-40B4-BE49-F238E27FC236}">
                <a16:creationId xmlns:a16="http://schemas.microsoft.com/office/drawing/2014/main" id="{A0C2040A-AA51-CE7C-9D6E-4D5015947BED}"/>
              </a:ext>
            </a:extLst>
          </p:cNvPr>
          <p:cNvSpPr>
            <a:spLocks noGrp="1"/>
          </p:cNvSpPr>
          <p:nvPr>
            <p:ph idx="1"/>
          </p:nvPr>
        </p:nvSpPr>
        <p:spPr>
          <a:xfrm>
            <a:off x="457200" y="1600200"/>
            <a:ext cx="8229600" cy="5109210"/>
          </a:xfrm>
        </p:spPr>
        <p:txBody>
          <a:bodyPr/>
          <a:lstStyle/>
          <a:p>
            <a:pPr marL="0" indent="0">
              <a:buNone/>
            </a:pPr>
            <a:r>
              <a:rPr lang="en-US" sz="2000" dirty="0">
                <a:solidFill>
                  <a:srgbClr val="000000"/>
                </a:solidFill>
                <a:latin typeface="Cascadia Mono" panose="020B0609020000020004" pitchFamily="49" charset="0"/>
              </a:rPr>
              <a:t>9. If you type the following and save your work, the function will emit the document name and the contents of the document:</a:t>
            </a:r>
          </a:p>
          <a:p>
            <a:pPr marL="0" indent="0">
              <a:buNone/>
            </a:pPr>
            <a:r>
              <a:rPr lang="en-US" sz="2000" dirty="0">
                <a:solidFill>
                  <a:srgbClr val="000000"/>
                </a:solidFill>
                <a:latin typeface="Cascadia Mono" panose="020B0609020000020004" pitchFamily="49" charset="0"/>
              </a:rPr>
              <a:t>function (doc) {</a:t>
            </a:r>
          </a:p>
          <a:p>
            <a:pPr marL="0" indent="0">
              <a:buNone/>
            </a:pPr>
            <a:r>
              <a:rPr lang="de-DE" sz="2000" dirty="0">
                <a:solidFill>
                  <a:srgbClr val="000000"/>
                </a:solidFill>
                <a:latin typeface="Cascadia Mono" panose="020B0609020000020004" pitchFamily="49" charset="0"/>
              </a:rPr>
              <a:t>   </a:t>
            </a:r>
            <a:r>
              <a:rPr lang="de-DE" sz="2000" dirty="0">
                <a:solidFill>
                  <a:srgbClr val="2E75B6"/>
                </a:solidFill>
                <a:latin typeface="Cascadia Mono" panose="020B0609020000020004" pitchFamily="49" charset="0"/>
              </a:rPr>
              <a:t>emit(doc._name</a:t>
            </a:r>
            <a:r>
              <a:rPr lang="de-DE" sz="2000" dirty="0">
                <a:solidFill>
                  <a:srgbClr val="000000"/>
                </a:solidFill>
                <a:latin typeface="Cascadia Mono" panose="020B0609020000020004" pitchFamily="49" charset="0"/>
              </a:rPr>
              <a:t>,</a:t>
            </a:r>
            <a:r>
              <a:rPr lang="de-DE" sz="2000" dirty="0">
                <a:solidFill>
                  <a:srgbClr val="2E75B6"/>
                </a:solidFill>
                <a:latin typeface="Cascadia Mono" panose="020B0609020000020004" pitchFamily="49" charset="0"/>
              </a:rPr>
              <a:t>doc.content);}</a:t>
            </a:r>
          </a:p>
          <a:p>
            <a:pPr marL="0" indent="0">
              <a:buNone/>
            </a:pPr>
            <a:endParaRPr lang="de-DE" sz="2000" dirty="0">
              <a:solidFill>
                <a:srgbClr val="2E75B6"/>
              </a:solidFill>
              <a:latin typeface="Cascadia Mono" panose="020B0609020000020004" pitchFamily="49" charset="0"/>
            </a:endParaRPr>
          </a:p>
          <a:p>
            <a:pPr marL="0" indent="0">
              <a:buNone/>
            </a:pPr>
            <a:endParaRPr lang="en-US" sz="2000" dirty="0">
              <a:solidFill>
                <a:srgbClr val="000000"/>
              </a:solidFill>
              <a:latin typeface="Cascadia Mono" panose="020B0609020000020004" pitchFamily="49" charset="0"/>
            </a:endParaRPr>
          </a:p>
          <a:p>
            <a:pPr marL="0" marR="0" lvl="0" indent="0" algn="l" defTabSz="914400" rtl="0" eaLnBrk="0" fontAlgn="base" latinLnBrk="0" hangingPunct="0">
              <a:lnSpc>
                <a:spcPct val="100000"/>
              </a:lnSpc>
              <a:spcBef>
                <a:spcPct val="20000"/>
              </a:spcBef>
              <a:spcAft>
                <a:spcPct val="0"/>
              </a:spcAft>
              <a:buClr>
                <a:srgbClr val="D17230"/>
              </a:buClr>
              <a:buSzTx/>
              <a:buFont typeface="Arial" panose="020B0604020202020204" pitchFamily="34" charset="0"/>
              <a:buNone/>
              <a:tabLst/>
              <a:defRPr/>
            </a:pPr>
            <a:r>
              <a:rPr kumimoji="0" lang="en-US" sz="2000" b="0" i="0" u="none" strike="noStrike" kern="1200" cap="none" spc="0" normalizeH="0" baseline="0" noProof="0" dirty="0">
                <a:ln>
                  <a:noFill/>
                </a:ln>
                <a:solidFill>
                  <a:srgbClr val="000000"/>
                </a:solidFill>
                <a:effectLst/>
                <a:uLnTx/>
                <a:uFillTx/>
                <a:latin typeface="Cascadia Mono" panose="020B0609020000020004" pitchFamily="49" charset="0"/>
                <a:ea typeface="MS PGothic" panose="020B0600070205080204" pitchFamily="34" charset="-128"/>
                <a:cs typeface="Times New Roman" pitchFamily="18" charset="0"/>
              </a:rPr>
              <a:t>10. Notice that the output results are null for the name. That is because the key is actually “name” and not “_name”. Change it below</a:t>
            </a:r>
            <a:r>
              <a:rPr lang="en-US" sz="2000" dirty="0">
                <a:solidFill>
                  <a:srgbClr val="000000"/>
                </a:solidFill>
                <a:latin typeface="Cascadia Mono" panose="020B0609020000020004" pitchFamily="49" charset="0"/>
              </a:rPr>
              <a:t>, save, and rerun</a:t>
            </a:r>
            <a:r>
              <a:rPr kumimoji="0" lang="en-US" sz="2000" b="0" i="0" u="none" strike="noStrike" kern="1200" cap="none" spc="0" normalizeH="0" baseline="0" noProof="0" dirty="0">
                <a:ln>
                  <a:noFill/>
                </a:ln>
                <a:solidFill>
                  <a:srgbClr val="000000"/>
                </a:solidFill>
                <a:effectLst/>
                <a:uLnTx/>
                <a:uFillTx/>
                <a:latin typeface="Cascadia Mono" panose="020B0609020000020004" pitchFamily="49" charset="0"/>
                <a:ea typeface="MS PGothic" panose="020B0600070205080204" pitchFamily="34" charset="-128"/>
                <a:cs typeface="Times New Roman" pitchFamily="18" charset="0"/>
              </a:rPr>
              <a:t>:</a:t>
            </a:r>
          </a:p>
          <a:p>
            <a:pPr marL="0" marR="0" lvl="0" indent="0" algn="l" defTabSz="914400" rtl="0" eaLnBrk="0" fontAlgn="base" latinLnBrk="0" hangingPunct="0">
              <a:lnSpc>
                <a:spcPct val="100000"/>
              </a:lnSpc>
              <a:spcBef>
                <a:spcPct val="20000"/>
              </a:spcBef>
              <a:spcAft>
                <a:spcPct val="0"/>
              </a:spcAft>
              <a:buClr>
                <a:srgbClr val="D17230"/>
              </a:buClr>
              <a:buSzTx/>
              <a:buFont typeface="Arial" panose="020B0604020202020204" pitchFamily="34" charset="0"/>
              <a:buNone/>
              <a:tabLst/>
              <a:defRPr/>
            </a:pPr>
            <a:r>
              <a:rPr kumimoji="0" lang="en-US" sz="2000" b="0" i="0" u="none" strike="noStrike" kern="1200" cap="none" spc="0" normalizeH="0" baseline="0" noProof="0" dirty="0">
                <a:ln>
                  <a:noFill/>
                </a:ln>
                <a:solidFill>
                  <a:srgbClr val="000000"/>
                </a:solidFill>
                <a:effectLst/>
                <a:uLnTx/>
                <a:uFillTx/>
                <a:latin typeface="Cascadia Mono" panose="020B0609020000020004" pitchFamily="49" charset="0"/>
                <a:ea typeface="MS PGothic" panose="020B0600070205080204" pitchFamily="34" charset="-128"/>
                <a:cs typeface="Times New Roman" pitchFamily="18" charset="0"/>
              </a:rPr>
              <a:t>function (doc) {</a:t>
            </a:r>
          </a:p>
          <a:p>
            <a:pPr marL="0" marR="0" lvl="0" indent="0" algn="l" defTabSz="914400" rtl="0" eaLnBrk="0" fontAlgn="base" latinLnBrk="0" hangingPunct="0">
              <a:lnSpc>
                <a:spcPct val="100000"/>
              </a:lnSpc>
              <a:spcBef>
                <a:spcPct val="20000"/>
              </a:spcBef>
              <a:spcAft>
                <a:spcPct val="0"/>
              </a:spcAft>
              <a:buClr>
                <a:srgbClr val="D17230"/>
              </a:buClr>
              <a:buSzTx/>
              <a:buFont typeface="Arial" panose="020B0604020202020204" pitchFamily="34" charset="0"/>
              <a:buNone/>
              <a:tabLst/>
              <a:defRPr/>
            </a:pPr>
            <a:r>
              <a:rPr kumimoji="0" lang="de-DE" sz="2000" b="0" i="0" u="none" strike="noStrike" kern="1200" cap="none" spc="0" normalizeH="0" baseline="0" noProof="0" dirty="0">
                <a:ln>
                  <a:noFill/>
                </a:ln>
                <a:solidFill>
                  <a:srgbClr val="000000"/>
                </a:solidFill>
                <a:effectLst/>
                <a:uLnTx/>
                <a:uFillTx/>
                <a:latin typeface="Cascadia Mono" panose="020B0609020000020004" pitchFamily="49" charset="0"/>
                <a:ea typeface="MS PGothic" panose="020B0600070205080204" pitchFamily="34" charset="-128"/>
                <a:cs typeface="Times New Roman" pitchFamily="18" charset="0"/>
              </a:rPr>
              <a:t>   </a:t>
            </a:r>
            <a:r>
              <a:rPr kumimoji="0" lang="de-DE" sz="2000" b="0" i="0" u="none" strike="noStrike" kern="1200" cap="none" spc="0" normalizeH="0" baseline="0" noProof="0" dirty="0">
                <a:ln>
                  <a:noFill/>
                </a:ln>
                <a:solidFill>
                  <a:srgbClr val="2E75B6"/>
                </a:solidFill>
                <a:effectLst/>
                <a:uLnTx/>
                <a:uFillTx/>
                <a:latin typeface="Cascadia Mono" panose="020B0609020000020004" pitchFamily="49" charset="0"/>
                <a:ea typeface="MS PGothic" panose="020B0600070205080204" pitchFamily="34" charset="-128"/>
                <a:cs typeface="Times New Roman" pitchFamily="18" charset="0"/>
              </a:rPr>
              <a:t>emit(doc.name</a:t>
            </a:r>
            <a:r>
              <a:rPr kumimoji="0" lang="de-DE" sz="2000" b="0" i="0" u="none" strike="noStrike" kern="1200" cap="none" spc="0" normalizeH="0" baseline="0" noProof="0" dirty="0">
                <a:ln>
                  <a:noFill/>
                </a:ln>
                <a:solidFill>
                  <a:srgbClr val="000000"/>
                </a:solidFill>
                <a:effectLst/>
                <a:uLnTx/>
                <a:uFillTx/>
                <a:latin typeface="Cascadia Mono" panose="020B0609020000020004" pitchFamily="49" charset="0"/>
                <a:ea typeface="MS PGothic" panose="020B0600070205080204" pitchFamily="34" charset="-128"/>
                <a:cs typeface="Times New Roman" pitchFamily="18" charset="0"/>
              </a:rPr>
              <a:t>,</a:t>
            </a:r>
            <a:r>
              <a:rPr kumimoji="0" lang="de-DE" sz="2000" b="0" i="0" u="none" strike="noStrike" kern="1200" cap="none" spc="0" normalizeH="0" baseline="0" noProof="0" dirty="0">
                <a:ln>
                  <a:noFill/>
                </a:ln>
                <a:solidFill>
                  <a:srgbClr val="2E75B6"/>
                </a:solidFill>
                <a:effectLst/>
                <a:uLnTx/>
                <a:uFillTx/>
                <a:latin typeface="Cascadia Mono" panose="020B0609020000020004" pitchFamily="49" charset="0"/>
                <a:ea typeface="MS PGothic" panose="020B0600070205080204" pitchFamily="34" charset="-128"/>
                <a:cs typeface="Times New Roman" pitchFamily="18" charset="0"/>
              </a:rPr>
              <a:t>doc.content);}</a:t>
            </a:r>
          </a:p>
          <a:p>
            <a:pPr marL="0" indent="0">
              <a:buNone/>
            </a:pPr>
            <a:endParaRPr lang="en-US" dirty="0"/>
          </a:p>
        </p:txBody>
      </p:sp>
    </p:spTree>
    <p:extLst>
      <p:ext uri="{BB962C8B-B14F-4D97-AF65-F5344CB8AC3E}">
        <p14:creationId xmlns:p14="http://schemas.microsoft.com/office/powerpoint/2010/main" val="4230716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E575B77E-07B2-4031-918D-F30B89F5F7C1}"/>
              </a:ext>
            </a:extLst>
          </p:cNvPr>
          <p:cNvSpPr>
            <a:spLocks noGrp="1" noChangeArrowheads="1"/>
          </p:cNvSpPr>
          <p:nvPr>
            <p:ph type="title"/>
          </p:nvPr>
        </p:nvSpPr>
        <p:spPr>
          <a:xfrm>
            <a:off x="457200" y="271849"/>
            <a:ext cx="8412480" cy="1328351"/>
          </a:xfrm>
        </p:spPr>
        <p:txBody>
          <a:bodyPr/>
          <a:lstStyle/>
          <a:p>
            <a:r>
              <a:rPr lang="en-US" dirty="0"/>
              <a:t>Apache CouchDB Project</a:t>
            </a:r>
            <a:br>
              <a:rPr lang="en-US" dirty="0"/>
            </a:br>
            <a:r>
              <a:rPr lang="en-US" dirty="0"/>
              <a:t>Code for Searching with the Reduce Function</a:t>
            </a:r>
            <a:br>
              <a:rPr lang="en-US" dirty="0"/>
            </a:br>
            <a:endParaRPr lang="en-US" dirty="0"/>
          </a:p>
        </p:txBody>
      </p:sp>
      <p:sp>
        <p:nvSpPr>
          <p:cNvPr id="7" name="Content Placeholder 6">
            <a:extLst>
              <a:ext uri="{FF2B5EF4-FFF2-40B4-BE49-F238E27FC236}">
                <a16:creationId xmlns:a16="http://schemas.microsoft.com/office/drawing/2014/main" id="{A0C2040A-AA51-CE7C-9D6E-4D5015947BED}"/>
              </a:ext>
            </a:extLst>
          </p:cNvPr>
          <p:cNvSpPr>
            <a:spLocks noGrp="1"/>
          </p:cNvSpPr>
          <p:nvPr>
            <p:ph idx="1"/>
          </p:nvPr>
        </p:nvSpPr>
        <p:spPr>
          <a:xfrm>
            <a:off x="0" y="1600200"/>
            <a:ext cx="9144000" cy="5257800"/>
          </a:xfrm>
          <a:solidFill>
            <a:schemeClr val="bg1"/>
          </a:solidFill>
        </p:spPr>
        <p:txBody>
          <a:bodyPr/>
          <a:lstStyle/>
          <a:p>
            <a:pPr marL="0" indent="0">
              <a:buNone/>
            </a:pPr>
            <a:r>
              <a:rPr lang="en-US" sz="2000" dirty="0">
                <a:solidFill>
                  <a:srgbClr val="000000"/>
                </a:solidFill>
                <a:latin typeface="Cascadia Mono" panose="020B0609020000020004" pitchFamily="49" charset="0"/>
              </a:rPr>
              <a:t>11. Edit the view and replace the map function with this, which will show only the documents with a category:</a:t>
            </a:r>
          </a:p>
          <a:p>
            <a:pPr marL="0" indent="0">
              <a:buNone/>
            </a:pPr>
            <a:r>
              <a:rPr lang="en-US" sz="2000" dirty="0">
                <a:solidFill>
                  <a:srgbClr val="2E75B6"/>
                </a:solidFill>
                <a:latin typeface="Cascadia Mono" panose="020B0609020000020004" pitchFamily="49" charset="0"/>
              </a:rPr>
              <a:t>function(doc)</a:t>
            </a: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a:t>
            </a:r>
            <a:r>
              <a:rPr lang="en-US" sz="2000" dirty="0">
                <a:solidFill>
                  <a:srgbClr val="2E75B6"/>
                </a:solidFill>
                <a:latin typeface="Cascadia Mono" panose="020B0609020000020004" pitchFamily="49" charset="0"/>
              </a:rPr>
              <a:t>if(</a:t>
            </a:r>
            <a:r>
              <a:rPr lang="en-US" sz="2000" dirty="0" err="1">
                <a:solidFill>
                  <a:srgbClr val="2E75B6"/>
                </a:solidFill>
                <a:latin typeface="Cascadia Mono" panose="020B0609020000020004" pitchFamily="49" charset="0"/>
              </a:rPr>
              <a:t>doc.category</a:t>
            </a:r>
            <a:r>
              <a:rPr lang="en-US" sz="2000" dirty="0">
                <a:solidFill>
                  <a:srgbClr val="2E75B6"/>
                </a:solidFill>
                <a:latin typeface="Cascadia Mono" panose="020B0609020000020004" pitchFamily="49" charset="0"/>
              </a:rPr>
              <a:t>)</a:t>
            </a: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a:t>
            </a:r>
            <a:r>
              <a:rPr lang="en-US" sz="2000" dirty="0">
                <a:solidFill>
                  <a:srgbClr val="2E75B6"/>
                </a:solidFill>
                <a:latin typeface="Cascadia Mono" panose="020B0609020000020004" pitchFamily="49" charset="0"/>
              </a:rPr>
              <a:t>emit(</a:t>
            </a:r>
            <a:r>
              <a:rPr lang="en-US" sz="2000" dirty="0" err="1">
                <a:solidFill>
                  <a:srgbClr val="2E75B6"/>
                </a:solidFill>
                <a:latin typeface="Cascadia Mono" panose="020B0609020000020004" pitchFamily="49" charset="0"/>
              </a:rPr>
              <a:t>doc.category</a:t>
            </a:r>
            <a:r>
              <a:rPr lang="en-US" sz="2000" dirty="0">
                <a:solidFill>
                  <a:srgbClr val="000000"/>
                </a:solidFill>
                <a:latin typeface="Cascadia Mono" panose="020B0609020000020004" pitchFamily="49" charset="0"/>
              </a:rPr>
              <a:t>, </a:t>
            </a:r>
            <a:r>
              <a:rPr lang="en-US" sz="2000" dirty="0">
                <a:solidFill>
                  <a:srgbClr val="2E75B6"/>
                </a:solidFill>
                <a:latin typeface="Cascadia Mono" panose="020B0609020000020004" pitchFamily="49" charset="0"/>
              </a:rPr>
              <a:t>doc);</a:t>
            </a:r>
            <a:endParaRPr lang="en-US"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1797095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E575B77E-07B2-4031-918D-F30B89F5F7C1}"/>
              </a:ext>
            </a:extLst>
          </p:cNvPr>
          <p:cNvSpPr>
            <a:spLocks noGrp="1" noChangeArrowheads="1"/>
          </p:cNvSpPr>
          <p:nvPr>
            <p:ph type="title"/>
          </p:nvPr>
        </p:nvSpPr>
        <p:spPr>
          <a:xfrm>
            <a:off x="457200" y="271849"/>
            <a:ext cx="8412480" cy="1328351"/>
          </a:xfrm>
        </p:spPr>
        <p:txBody>
          <a:bodyPr/>
          <a:lstStyle/>
          <a:p>
            <a:r>
              <a:rPr lang="en-US" dirty="0"/>
              <a:t>Apache CouchDB </a:t>
            </a:r>
            <a:r>
              <a:rPr lang="en-US" dirty="0" err="1"/>
              <a:t>PRoject</a:t>
            </a:r>
            <a:br>
              <a:rPr lang="en-US" dirty="0"/>
            </a:br>
            <a:r>
              <a:rPr lang="en-US" dirty="0"/>
              <a:t>Code for Searching with the Reduce Function</a:t>
            </a:r>
            <a:br>
              <a:rPr lang="en-US" dirty="0"/>
            </a:br>
            <a:endParaRPr lang="en-US" dirty="0"/>
          </a:p>
        </p:txBody>
      </p:sp>
      <p:sp>
        <p:nvSpPr>
          <p:cNvPr id="7" name="Content Placeholder 6">
            <a:extLst>
              <a:ext uri="{FF2B5EF4-FFF2-40B4-BE49-F238E27FC236}">
                <a16:creationId xmlns:a16="http://schemas.microsoft.com/office/drawing/2014/main" id="{A0C2040A-AA51-CE7C-9D6E-4D5015947BED}"/>
              </a:ext>
            </a:extLst>
          </p:cNvPr>
          <p:cNvSpPr>
            <a:spLocks noGrp="1"/>
          </p:cNvSpPr>
          <p:nvPr>
            <p:ph idx="1"/>
          </p:nvPr>
        </p:nvSpPr>
        <p:spPr>
          <a:xfrm>
            <a:off x="-1" y="1600200"/>
            <a:ext cx="3569661" cy="5257800"/>
          </a:xfrm>
          <a:solidFill>
            <a:schemeClr val="bg1"/>
          </a:solidFill>
        </p:spPr>
        <p:txBody>
          <a:bodyPr/>
          <a:lstStyle/>
          <a:p>
            <a:pPr marL="0" indent="0">
              <a:buNone/>
            </a:pPr>
            <a:r>
              <a:rPr lang="en-US" sz="2000" dirty="0">
                <a:solidFill>
                  <a:srgbClr val="000000"/>
                </a:solidFill>
                <a:latin typeface="Cascadia Mono" panose="020B0609020000020004" pitchFamily="49" charset="0"/>
              </a:rPr>
              <a:t>12. From the Reduce (optional) drop-down box, click _</a:t>
            </a:r>
            <a:r>
              <a:rPr lang="en-US" sz="2000" b="1" dirty="0">
                <a:solidFill>
                  <a:srgbClr val="000000"/>
                </a:solidFill>
                <a:latin typeface="Cascadia Mono" panose="020B0609020000020004" pitchFamily="49" charset="0"/>
              </a:rPr>
              <a:t>Count </a:t>
            </a:r>
            <a:r>
              <a:rPr lang="en-US" sz="2000" dirty="0">
                <a:solidFill>
                  <a:srgbClr val="000000"/>
                </a:solidFill>
                <a:latin typeface="Cascadia Mono" panose="020B0609020000020004" pitchFamily="49" charset="0"/>
              </a:rPr>
              <a:t>(first figure).</a:t>
            </a:r>
          </a:p>
          <a:p>
            <a:pPr marL="0" indent="0">
              <a:buNone/>
            </a:pPr>
            <a:endParaRPr lang="en-US"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13. Click the </a:t>
            </a:r>
            <a:r>
              <a:rPr lang="en-US" sz="2000" b="1" dirty="0">
                <a:solidFill>
                  <a:srgbClr val="000000"/>
                </a:solidFill>
                <a:latin typeface="Cascadia Mono" panose="020B0609020000020004" pitchFamily="49" charset="0"/>
              </a:rPr>
              <a:t>Save Document and Build Index </a:t>
            </a:r>
            <a:r>
              <a:rPr lang="en-US" sz="2000" dirty="0">
                <a:solidFill>
                  <a:srgbClr val="000000"/>
                </a:solidFill>
                <a:latin typeface="Cascadia Mono" panose="020B0609020000020004" pitchFamily="49" charset="0"/>
              </a:rPr>
              <a:t>button. Click </a:t>
            </a:r>
            <a:r>
              <a:rPr lang="en-US" sz="2000" b="1" dirty="0">
                <a:solidFill>
                  <a:srgbClr val="000000"/>
                </a:solidFill>
                <a:latin typeface="Cascadia Mono" panose="020B0609020000020004" pitchFamily="49" charset="0"/>
              </a:rPr>
              <a:t>Options</a:t>
            </a:r>
            <a:r>
              <a:rPr lang="en-US" sz="2000" dirty="0">
                <a:solidFill>
                  <a:srgbClr val="000000"/>
                </a:solidFill>
                <a:latin typeface="Cascadia Mono" panose="020B0609020000020004" pitchFamily="49" charset="0"/>
              </a:rPr>
              <a:t> (next to the Gears icon) and check the </a:t>
            </a:r>
            <a:r>
              <a:rPr lang="en-US" sz="2000" b="1" dirty="0">
                <a:solidFill>
                  <a:srgbClr val="000000"/>
                </a:solidFill>
                <a:latin typeface="Cascadia Mono" panose="020B0609020000020004" pitchFamily="49" charset="0"/>
              </a:rPr>
              <a:t>Reduce</a:t>
            </a:r>
            <a:r>
              <a:rPr lang="en-US" sz="2000" dirty="0">
                <a:solidFill>
                  <a:srgbClr val="000000"/>
                </a:solidFill>
                <a:latin typeface="Cascadia Mono" panose="020B0609020000020004" pitchFamily="49" charset="0"/>
              </a:rPr>
              <a:t> option to enable the Reduce function. Then, click </a:t>
            </a:r>
            <a:r>
              <a:rPr lang="en-US" sz="2000" b="1" dirty="0">
                <a:solidFill>
                  <a:srgbClr val="000000"/>
                </a:solidFill>
                <a:latin typeface="Cascadia Mono" panose="020B0609020000020004" pitchFamily="49" charset="0"/>
              </a:rPr>
              <a:t>Run Query </a:t>
            </a:r>
            <a:r>
              <a:rPr lang="en-US" sz="2000" dirty="0">
                <a:solidFill>
                  <a:srgbClr val="000000"/>
                </a:solidFill>
                <a:latin typeface="Cascadia Mono" panose="020B0609020000020004" pitchFamily="49" charset="0"/>
              </a:rPr>
              <a:t>to see the results.</a:t>
            </a:r>
          </a:p>
          <a:p>
            <a:pPr marL="0" indent="0">
              <a:buNone/>
            </a:pP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p:txBody>
      </p:sp>
      <p:pic>
        <p:nvPicPr>
          <p:cNvPr id="10" name="Picture 9">
            <a:extLst>
              <a:ext uri="{FF2B5EF4-FFF2-40B4-BE49-F238E27FC236}">
                <a16:creationId xmlns:a16="http://schemas.microsoft.com/office/drawing/2014/main" id="{699C1954-9B07-6FD8-0A9E-94A3D77AE079}"/>
              </a:ext>
            </a:extLst>
          </p:cNvPr>
          <p:cNvPicPr>
            <a:picLocks noChangeAspect="1"/>
          </p:cNvPicPr>
          <p:nvPr/>
        </p:nvPicPr>
        <p:blipFill rotWithShape="1">
          <a:blip r:embed="rId3"/>
          <a:srcRect l="31204" t="44043" r="4999" b="11874"/>
          <a:stretch/>
        </p:blipFill>
        <p:spPr>
          <a:xfrm>
            <a:off x="3569661" y="2819400"/>
            <a:ext cx="5574339" cy="4038600"/>
          </a:xfrm>
          <a:prstGeom prst="rect">
            <a:avLst/>
          </a:prstGeom>
        </p:spPr>
      </p:pic>
    </p:spTree>
    <p:extLst>
      <p:ext uri="{BB962C8B-B14F-4D97-AF65-F5344CB8AC3E}">
        <p14:creationId xmlns:p14="http://schemas.microsoft.com/office/powerpoint/2010/main" val="2809894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E575B77E-07B2-4031-918D-F30B89F5F7C1}"/>
              </a:ext>
            </a:extLst>
          </p:cNvPr>
          <p:cNvSpPr>
            <a:spLocks noGrp="1" noChangeArrowheads="1"/>
          </p:cNvSpPr>
          <p:nvPr>
            <p:ph type="title"/>
          </p:nvPr>
        </p:nvSpPr>
        <p:spPr>
          <a:xfrm>
            <a:off x="457200" y="271849"/>
            <a:ext cx="8412480" cy="1328351"/>
          </a:xfrm>
        </p:spPr>
        <p:txBody>
          <a:bodyPr/>
          <a:lstStyle/>
          <a:p>
            <a:r>
              <a:rPr lang="en-US" dirty="0"/>
              <a:t>Apache CouchDB Lab</a:t>
            </a:r>
            <a:br>
              <a:rPr lang="en-US" dirty="0"/>
            </a:br>
            <a:r>
              <a:rPr lang="en-US" dirty="0"/>
              <a:t>Adding Images to the Records</a:t>
            </a:r>
            <a:br>
              <a:rPr lang="en-US" dirty="0"/>
            </a:br>
            <a:endParaRPr lang="en-US" dirty="0"/>
          </a:p>
        </p:txBody>
      </p:sp>
      <p:sp>
        <p:nvSpPr>
          <p:cNvPr id="7" name="Content Placeholder 6">
            <a:extLst>
              <a:ext uri="{FF2B5EF4-FFF2-40B4-BE49-F238E27FC236}">
                <a16:creationId xmlns:a16="http://schemas.microsoft.com/office/drawing/2014/main" id="{A0C2040A-AA51-CE7C-9D6E-4D5015947BED}"/>
              </a:ext>
            </a:extLst>
          </p:cNvPr>
          <p:cNvSpPr>
            <a:spLocks noGrp="1"/>
          </p:cNvSpPr>
          <p:nvPr>
            <p:ph idx="1"/>
          </p:nvPr>
        </p:nvSpPr>
        <p:spPr>
          <a:xfrm>
            <a:off x="0" y="1600200"/>
            <a:ext cx="9144000" cy="5257800"/>
          </a:xfrm>
          <a:solidFill>
            <a:schemeClr val="bg1"/>
          </a:solidFill>
        </p:spPr>
        <p:txBody>
          <a:bodyPr/>
          <a:lstStyle/>
          <a:p>
            <a:pPr marL="0" indent="0">
              <a:buNone/>
            </a:pPr>
            <a:r>
              <a:rPr lang="en-US" sz="1900" dirty="0">
                <a:solidFill>
                  <a:srgbClr val="000000"/>
                </a:solidFill>
                <a:latin typeface="Cascadia Mono" panose="020B0609020000020004" pitchFamily="49" charset="0"/>
              </a:rPr>
              <a:t>14. Click </a:t>
            </a:r>
            <a:r>
              <a:rPr lang="en-US" sz="1900" b="1" dirty="0">
                <a:solidFill>
                  <a:srgbClr val="000000"/>
                </a:solidFill>
                <a:latin typeface="Cascadia Mono" panose="020B0609020000020004" pitchFamily="49" charset="0"/>
              </a:rPr>
              <a:t>All </a:t>
            </a:r>
            <a:r>
              <a:rPr lang="en-US" sz="1900" b="1" dirty="0" err="1">
                <a:solidFill>
                  <a:srgbClr val="000000"/>
                </a:solidFill>
                <a:latin typeface="Cascadia Mono" panose="020B0609020000020004" pitchFamily="49" charset="0"/>
              </a:rPr>
              <a:t>Documents</a:t>
            </a:r>
            <a:r>
              <a:rPr lang="en-US" sz="1900" dirty="0" err="1">
                <a:solidFill>
                  <a:srgbClr val="000000"/>
                </a:solidFill>
                <a:latin typeface="Cascadia Mono" panose="020B0609020000020004" pitchFamily="49" charset="0"/>
              </a:rPr>
              <a:t>.Click</a:t>
            </a:r>
            <a:r>
              <a:rPr lang="en-US" sz="1900" dirty="0">
                <a:solidFill>
                  <a:srgbClr val="000000"/>
                </a:solidFill>
                <a:latin typeface="Cascadia Mono" panose="020B0609020000020004" pitchFamily="49" charset="0"/>
              </a:rPr>
              <a:t> the </a:t>
            </a:r>
            <a:r>
              <a:rPr lang="en-US" sz="1900" b="1" dirty="0">
                <a:solidFill>
                  <a:srgbClr val="000000"/>
                </a:solidFill>
                <a:latin typeface="Cascadia Mono" panose="020B0609020000020004" pitchFamily="49" charset="0"/>
              </a:rPr>
              <a:t>Table</a:t>
            </a:r>
            <a:r>
              <a:rPr lang="en-US" sz="1900" dirty="0">
                <a:solidFill>
                  <a:srgbClr val="000000"/>
                </a:solidFill>
                <a:latin typeface="Cascadia Mono" panose="020B0609020000020004" pitchFamily="49" charset="0"/>
              </a:rPr>
              <a:t> button to view data.</a:t>
            </a:r>
          </a:p>
          <a:p>
            <a:pPr marL="0" indent="0">
              <a:buNone/>
            </a:pPr>
            <a:r>
              <a:rPr lang="en-US" sz="1900" dirty="0">
                <a:solidFill>
                  <a:srgbClr val="000000"/>
                </a:solidFill>
                <a:latin typeface="Cascadia Mono" panose="020B0609020000020004" pitchFamily="49" charset="0"/>
              </a:rPr>
              <a:t>15. Now that you have created your database, query it through the map function to answer the following questions. Even though the data is small, the code should work with many records. Therefore, the target is to write successful code. </a:t>
            </a:r>
            <a:r>
              <a:rPr lang="en-US" sz="1900" u="sng" dirty="0">
                <a:solidFill>
                  <a:srgbClr val="000000"/>
                </a:solidFill>
                <a:latin typeface="Cascadia Mono" panose="020B0609020000020004" pitchFamily="49" charset="0"/>
              </a:rPr>
              <a:t>Include a screenshot in this document showing all the data. Include screenshots of the code and output for each of the following map functions.</a:t>
            </a:r>
          </a:p>
          <a:p>
            <a:pPr marL="342900" marR="0" lvl="0" indent="-342900">
              <a:spcBef>
                <a:spcPts val="0"/>
              </a:spcBef>
              <a:spcAft>
                <a:spcPts val="0"/>
              </a:spcAft>
              <a:buFont typeface="+mj-lt"/>
              <a:buAutoNum type="alphaLcParenR"/>
            </a:pPr>
            <a:r>
              <a:rPr lang="en-US" sz="1900" dirty="0">
                <a:solidFill>
                  <a:srgbClr val="000000"/>
                </a:solidFill>
                <a:latin typeface="Cascadia Mono" panose="020B0609020000020004" pitchFamily="49" charset="0"/>
              </a:rPr>
              <a:t>What is the count of records that have the column “Demand”? Write the code to which will display the answer. (Note: One way to answer this is to use code that displays all the records except those with the column Demand and then subtract the number from total number of records.)</a:t>
            </a:r>
          </a:p>
          <a:p>
            <a:pPr marL="342900" marR="0" lvl="0" indent="-342900">
              <a:spcBef>
                <a:spcPts val="0"/>
              </a:spcBef>
              <a:spcAft>
                <a:spcPts val="0"/>
              </a:spcAft>
              <a:buFont typeface="+mj-lt"/>
              <a:buAutoNum type="alphaLcParenR"/>
            </a:pPr>
            <a:r>
              <a:rPr lang="en-US" sz="1900" dirty="0">
                <a:solidFill>
                  <a:srgbClr val="000000"/>
                </a:solidFill>
                <a:latin typeface="Cascadia Mono" panose="020B0609020000020004" pitchFamily="49" charset="0"/>
              </a:rPr>
              <a:t>Display the records with price more than 4.</a:t>
            </a:r>
          </a:p>
          <a:p>
            <a:pPr marL="342900" marR="0" lvl="0" indent="-342900">
              <a:spcBef>
                <a:spcPts val="0"/>
              </a:spcBef>
              <a:spcAft>
                <a:spcPts val="0"/>
              </a:spcAft>
              <a:buFont typeface="+mj-lt"/>
              <a:buAutoNum type="alphaLcParenR"/>
            </a:pPr>
            <a:r>
              <a:rPr lang="en-US" sz="1900" dirty="0">
                <a:solidFill>
                  <a:srgbClr val="000000"/>
                </a:solidFill>
                <a:latin typeface="Cascadia Mono" panose="020B0609020000020004" pitchFamily="49" charset="0"/>
              </a:rPr>
              <a:t>Display the records from France.</a:t>
            </a:r>
          </a:p>
          <a:p>
            <a:pPr marL="342900" marR="0" lvl="0" indent="-342900">
              <a:spcBef>
                <a:spcPts val="0"/>
              </a:spcBef>
              <a:spcAft>
                <a:spcPts val="0"/>
              </a:spcAft>
              <a:buFont typeface="+mj-lt"/>
              <a:buAutoNum type="alphaLcParenR"/>
            </a:pPr>
            <a:r>
              <a:rPr lang="en-US" sz="1900" dirty="0">
                <a:solidFill>
                  <a:srgbClr val="000000"/>
                </a:solidFill>
                <a:latin typeface="Cascadia Mono" panose="020B0609020000020004" pitchFamily="49" charset="0"/>
              </a:rPr>
              <a:t>Create a new view to answer another question of your choosing.</a:t>
            </a:r>
          </a:p>
          <a:p>
            <a:pPr marL="0" indent="0">
              <a:buNone/>
            </a:pPr>
            <a:r>
              <a:rPr lang="en-US" sz="1900" dirty="0">
                <a:solidFill>
                  <a:srgbClr val="000000"/>
                </a:solidFill>
                <a:latin typeface="Cascadia Mono" panose="020B0609020000020004" pitchFamily="49" charset="0"/>
              </a:rPr>
              <a:t> </a:t>
            </a:r>
          </a:p>
        </p:txBody>
      </p:sp>
    </p:spTree>
    <p:extLst>
      <p:ext uri="{BB962C8B-B14F-4D97-AF65-F5344CB8AC3E}">
        <p14:creationId xmlns:p14="http://schemas.microsoft.com/office/powerpoint/2010/main" val="3609264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lf4template">
  <a:themeElements>
    <a:clrScheme name="Custom 1">
      <a:dk1>
        <a:sysClr val="windowText" lastClr="000000"/>
      </a:dk1>
      <a:lt1>
        <a:srgbClr val="FFFFFF"/>
      </a:lt1>
      <a:dk2>
        <a:srgbClr val="004988"/>
      </a:dk2>
      <a:lt2>
        <a:srgbClr val="EEECE1"/>
      </a:lt2>
      <a:accent1>
        <a:srgbClr val="D17230"/>
      </a:accent1>
      <a:accent2>
        <a:srgbClr val="AE0337"/>
      </a:accent2>
      <a:accent3>
        <a:srgbClr val="83BB35"/>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err="1" smtClean="0">
            <a:latin typeface="+mn-lt"/>
          </a:defRPr>
        </a:defPPr>
      </a:lstStyle>
    </a:txDef>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39030</TotalTime>
  <Words>1244</Words>
  <Application>Microsoft Office PowerPoint</Application>
  <PresentationFormat>On-screen Show (4:3)</PresentationFormat>
  <Paragraphs>84</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inherit</vt:lpstr>
      <vt:lpstr>Arial</vt:lpstr>
      <vt:lpstr>Calibri</vt:lpstr>
      <vt:lpstr>Cascadia Mono</vt:lpstr>
      <vt:lpstr>Times New Roman</vt:lpstr>
      <vt:lpstr>Verdana</vt:lpstr>
      <vt:lpstr>Wingdings</vt:lpstr>
      <vt:lpstr>508 Lecture</vt:lpstr>
      <vt:lpstr>lf4template</vt:lpstr>
      <vt:lpstr>Lab: Apache CouchDB Work on Project 2 In this project, we will build a NoSQL Document-Oriented database using CouchDB via the Fauxton UI. This database will be used to provide content to a website app, which will display customer invoices of an online retailer and the items on the invoices.  The data is modified version of data from Machine learning website here. For the rest of the section follow the instructions below. There is an Excel file labeled Project2Data on Moodle. Use the data in the file to create the following records in the subsequent steps.     </vt:lpstr>
      <vt:lpstr>Apache CouchDB Project Code for Creating a Database and Documents using Fauxton </vt:lpstr>
      <vt:lpstr>Apache CouchDB Project Code for Creating a Database and Documents using Fauxton </vt:lpstr>
      <vt:lpstr>Apache CouchDB Project Code for Searching with the Map Function </vt:lpstr>
      <vt:lpstr>Apache CouchDB Project Code for Searching with the Map Function </vt:lpstr>
      <vt:lpstr>Apache CouchDB Project Code for Searching with the Map Function </vt:lpstr>
      <vt:lpstr>Apache CouchDB Project Code for Searching with the Reduce Function </vt:lpstr>
      <vt:lpstr>Apache CouchDB PRoject Code for Searching with the Reduce Function </vt:lpstr>
      <vt:lpstr>Apache CouchDB Lab Adding Images to the Records </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Concepts, Ninth Edition, Chapter 7, Data Warehouses, Business Intelligence Systems, and Big Data</dc:title>
  <dc:subject>Business</dc:subject>
  <dc:creator>Kroenke / Auer</dc:creator>
  <cp:keywords>MIS</cp:keywords>
  <cp:lastModifiedBy>atung102901@outlook.com</cp:lastModifiedBy>
  <cp:revision>5418</cp:revision>
  <dcterms:created xsi:type="dcterms:W3CDTF">2014-07-14T20:04:21Z</dcterms:created>
  <dcterms:modified xsi:type="dcterms:W3CDTF">2023-11-20T01:11:07Z</dcterms:modified>
</cp:coreProperties>
</file>