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B7CB-3BC8-40C5-89AF-5B81D740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0FD2B-81B1-4932-A317-D1C5B1481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8D07-BC38-46A5-944C-D868220B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E4D0-842C-4479-A374-916237CC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F256-4DC8-4C85-A3BE-3E032911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26F7-32AF-40EF-85CB-D06BBE0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A76B1-D162-4CD0-88C0-CD636522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F7E1-5EB6-4F96-BBE3-B1F01F0E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87B6-2ACB-410E-A19F-5AB9ACD8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C747-145C-4B2F-B42D-9D21AEBA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999D3-AA9E-44BA-9A56-639E62944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8ABFC-361A-41B2-BB83-88928EB34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E128-0C0D-4D90-B74E-0F7E179D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1F47-8433-4ABD-A511-3DE0E57C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474B1-F7A6-4A74-962D-3ECEE002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DA1E-893A-440D-A021-A571F972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687B-A818-439A-BFAB-8AE5F419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3F34-5915-4953-BC7F-88DC7876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539D-4085-4A2A-8C16-D7A17295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848E-2FD7-45F5-9C9F-4108D2F4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2288-137D-4BCF-B332-218CEBB0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72FD3-D6F5-4558-98C9-6CDC46386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B26B-0C3E-4A6D-862D-D3EF975D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267D-ADEB-40B1-A231-D806E87A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0648-2636-4FB6-9435-6B64BE8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3B61-1EC2-4FCA-BC1F-BCDCC91F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F558-1296-4F26-8509-07AE24769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B0836-4DAA-4567-8225-5D659558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EFC5-57BB-4B04-8C8E-2E613A57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DF629-9FFC-4DAF-9501-6F2C08CA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6C7CF-A8EB-4098-A302-DE274F69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96C1-56FB-4809-A94E-460CA683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6445-B1D8-4C5F-9224-3693BB1A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FB3AD-35AF-4CE4-850E-978C5D97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CD509-72D8-4560-918B-725FB51AE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12423-A592-4A21-ABAD-217A69093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80B03-33CA-4384-9BCF-30B59185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18054-B278-4E80-85E8-06647F49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BBE4E-F5FB-4C51-8739-821D414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3841-70D0-43E5-9936-218E4884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4DB16-EAC5-4270-8F9D-44C315E9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F0EF3-76C9-4177-A0E8-2F7591DE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B219-D45C-4E93-8074-317E4717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72F18-2510-4D12-8333-5C9C92C8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4B3C9-461F-421D-A912-9A434D35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5531D-E403-4A79-A9E5-62087916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BC4A-4981-4AC6-93E6-5F97066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897F-2647-4CF0-9C0E-70CF8AC3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C4F71-0467-4AC8-9D83-4D565E1A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0909-C24D-4498-BF52-374266B1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8A80-A28F-46B8-8398-7A44EFB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6CE59-36DD-4C63-B170-966C0F37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BAE0-3B1E-4C9A-A0F6-3BB0E05D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8C396-10C3-4DA9-A9FA-045CCA0FB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4C4A9-85D0-4864-AFD2-195CD0DC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2FF67-36EE-4D04-A0FA-06B3D05B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9D37-7FD5-4A16-8426-02BC517A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99325-475D-4C72-8225-246E3E60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84BFD-6F63-4406-B91F-5D6829D6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B34A1-6983-4223-B22A-DCE1ACC4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914-E068-4965-A03B-1992CEC74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7B76-7B8B-4F09-BE3C-9B97F8FFABA6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90AA-D79D-4F8E-8143-8876D9CE5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B080-F088-44D5-A342-002C32424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8B93A-144F-4326-B268-1C1E2B618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F7F34A-8BB5-4547-ACC6-6EF65C13AD6E}"/>
              </a:ext>
            </a:extLst>
          </p:cNvPr>
          <p:cNvSpPr/>
          <p:nvPr/>
        </p:nvSpPr>
        <p:spPr>
          <a:xfrm>
            <a:off x="1246094" y="1353671"/>
            <a:ext cx="2375647" cy="237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  <a:p>
            <a:pPr algn="ctr"/>
            <a:r>
              <a:rPr lang="en-US" dirty="0"/>
              <a:t>Owner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0BF58-EAEC-41CE-A0AE-3144F335A567}"/>
              </a:ext>
            </a:extLst>
          </p:cNvPr>
          <p:cNvSpPr txBox="1"/>
          <p:nvPr/>
        </p:nvSpPr>
        <p:spPr>
          <a:xfrm>
            <a:off x="1004047" y="573741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RentCar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A4B95-3557-429E-B648-3E73635C34B2}"/>
              </a:ext>
            </a:extLst>
          </p:cNvPr>
          <p:cNvSpPr/>
          <p:nvPr/>
        </p:nvSpPr>
        <p:spPr>
          <a:xfrm>
            <a:off x="4867835" y="1353671"/>
            <a:ext cx="2375647" cy="44420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rentACar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3AD62F-1313-4060-A63E-3B888D6206C6}"/>
              </a:ext>
            </a:extLst>
          </p:cNvPr>
          <p:cNvSpPr/>
          <p:nvPr/>
        </p:nvSpPr>
        <p:spPr>
          <a:xfrm>
            <a:off x="9072283" y="165847"/>
            <a:ext cx="1541929" cy="154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DF6075-1D60-41D5-9C1F-5EBC72605069}"/>
              </a:ext>
            </a:extLst>
          </p:cNvPr>
          <p:cNvSpPr/>
          <p:nvPr/>
        </p:nvSpPr>
        <p:spPr>
          <a:xfrm>
            <a:off x="9072282" y="2299447"/>
            <a:ext cx="1541929" cy="154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CEBCD6-8358-4CFE-837D-59BE8AE51F18}"/>
              </a:ext>
            </a:extLst>
          </p:cNvPr>
          <p:cNvSpPr/>
          <p:nvPr/>
        </p:nvSpPr>
        <p:spPr>
          <a:xfrm>
            <a:off x="9135035" y="4433047"/>
            <a:ext cx="1541929" cy="1541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9B0FD-D00A-4348-9C5B-43EFD2C91F3C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flipH="1">
            <a:off x="7243482" y="936812"/>
            <a:ext cx="1828801" cy="26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461672-A896-43F6-AD8C-E2A784CF3E2E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flipH="1" flipV="1">
            <a:off x="7243482" y="3574676"/>
            <a:ext cx="1891553" cy="162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2A618E-9F3A-480C-94C6-07748817D11F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7243482" y="3070412"/>
            <a:ext cx="1828800" cy="50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E1A781-267A-4276-9770-3CDD1759804E}"/>
              </a:ext>
            </a:extLst>
          </p:cNvPr>
          <p:cNvCxnSpPr>
            <a:cxnSpLocks/>
            <a:stCxn id="6" idx="1"/>
            <a:endCxn id="4" idx="6"/>
          </p:cNvCxnSpPr>
          <p:nvPr/>
        </p:nvCxnSpPr>
        <p:spPr>
          <a:xfrm flipH="1" flipV="1">
            <a:off x="3621741" y="2541495"/>
            <a:ext cx="1246094" cy="103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D22A8-E45F-E2D3-676B-4F42A270AC21}"/>
              </a:ext>
            </a:extLst>
          </p:cNvPr>
          <p:cNvSpPr/>
          <p:nvPr/>
        </p:nvSpPr>
        <p:spPr>
          <a:xfrm>
            <a:off x="5031993" y="2483225"/>
            <a:ext cx="2048315" cy="58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EE6F0F-22FB-54CC-924B-B25DD727893D}"/>
              </a:ext>
            </a:extLst>
          </p:cNvPr>
          <p:cNvSpPr/>
          <p:nvPr/>
        </p:nvSpPr>
        <p:spPr>
          <a:xfrm>
            <a:off x="5031991" y="3908612"/>
            <a:ext cx="2048315" cy="58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153E5-4177-F863-DD76-ADC004E41062}"/>
              </a:ext>
            </a:extLst>
          </p:cNvPr>
          <p:cNvSpPr/>
          <p:nvPr/>
        </p:nvSpPr>
        <p:spPr>
          <a:xfrm>
            <a:off x="5031992" y="3195918"/>
            <a:ext cx="2048315" cy="58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11970-8358-4681-DE3F-6DD6CAD47ABD}"/>
              </a:ext>
            </a:extLst>
          </p:cNvPr>
          <p:cNvSpPr txBox="1"/>
          <p:nvPr/>
        </p:nvSpPr>
        <p:spPr>
          <a:xfrm>
            <a:off x="5159229" y="4773336"/>
            <a:ext cx="190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available</a:t>
            </a:r>
          </a:p>
          <a:p>
            <a:r>
              <a:rPr lang="en-US" dirty="0"/>
              <a:t>Rent, return.</a:t>
            </a:r>
          </a:p>
        </p:txBody>
      </p:sp>
    </p:spTree>
    <p:extLst>
      <p:ext uri="{BB962C8B-B14F-4D97-AF65-F5344CB8AC3E}">
        <p14:creationId xmlns:p14="http://schemas.microsoft.com/office/powerpoint/2010/main" val="12390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BDB6-B0A0-431D-AB3B-8D9BC614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3BF7-4454-4376-B79F-E3BAE0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 Cars business</a:t>
            </a:r>
          </a:p>
          <a:p>
            <a:r>
              <a:rPr lang="en-US" dirty="0"/>
              <a:t>Various price of ether each car.</a:t>
            </a:r>
          </a:p>
          <a:p>
            <a:r>
              <a:rPr lang="en-US" dirty="0"/>
              <a:t>Payment by days multiplication of price.</a:t>
            </a:r>
          </a:p>
          <a:p>
            <a:r>
              <a:rPr lang="en-US" dirty="0"/>
              <a:t>Owner and add new car.</a:t>
            </a:r>
          </a:p>
          <a:p>
            <a:r>
              <a:rPr lang="en-US" dirty="0"/>
              <a:t>Owner can open and close store.</a:t>
            </a:r>
          </a:p>
        </p:txBody>
      </p:sp>
    </p:spTree>
    <p:extLst>
      <p:ext uri="{BB962C8B-B14F-4D97-AF65-F5344CB8AC3E}">
        <p14:creationId xmlns:p14="http://schemas.microsoft.com/office/powerpoint/2010/main" val="6172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54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Business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Atur Aritonang</dc:creator>
  <cp:lastModifiedBy>Atur Aritonang</cp:lastModifiedBy>
  <cp:revision>7</cp:revision>
  <dcterms:created xsi:type="dcterms:W3CDTF">2022-04-18T10:28:07Z</dcterms:created>
  <dcterms:modified xsi:type="dcterms:W3CDTF">2022-05-26T05:58:45Z</dcterms:modified>
</cp:coreProperties>
</file>