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9" r:id="rId3"/>
    <p:sldId id="260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3"/>
    <p:restoredTop sz="94643"/>
  </p:normalViewPr>
  <p:slideViewPr>
    <p:cSldViewPr snapToGrid="0" snapToObjects="1">
      <p:cViewPr varScale="1">
        <p:scale>
          <a:sx n="80" d="100"/>
          <a:sy n="80" d="100"/>
        </p:scale>
        <p:origin x="1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56C25-F53A-184A-95A7-C1B4C654E5A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3400D-403C-DB4F-BFC6-9CBC1E2EF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7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dirty="0" smtClean="0"/>
              <a:t>Many people have questions that occur</a:t>
            </a:r>
            <a:r>
              <a:rPr lang="en-US" baseline="0" dirty="0" smtClean="0"/>
              <a:t> weeks after the course has finished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83400D-403C-DB4F-BFC6-9CBC1E2EFD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7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A7F-3885-C446-9B2F-562610C3180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A7F-3885-C446-9B2F-562610C3180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A7F-3885-C446-9B2F-562610C3180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A7F-3885-C446-9B2F-562610C3180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A7F-3885-C446-9B2F-562610C3180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A7F-3885-C446-9B2F-562610C3180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A7F-3885-C446-9B2F-562610C3180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A7F-3885-C446-9B2F-562610C3180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A7F-3885-C446-9B2F-562610C3180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A7F-3885-C446-9B2F-562610C3180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0A7F-3885-C446-9B2F-562610C3180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30A7F-3885-C446-9B2F-562610C31808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3137-4687-2345-BC83-12C187ADB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2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.turner@epcc.ed.ac.u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the-command-line" TargetMode="External"/><Relationship Id="rId4" Type="http://schemas.openxmlformats.org/officeDocument/2006/relationships/hyperlink" Target="http://www.archer.ac.uk/training/courses/#route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uturelearn.com/courses/supercompu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HPC Carpentry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Ongoing support for learners</a:t>
            </a:r>
          </a:p>
          <a:p>
            <a:endParaRPr lang="en-US" dirty="0"/>
          </a:p>
          <a:p>
            <a:r>
              <a:rPr lang="en-US" dirty="0" smtClean="0"/>
              <a:t>Andy Turner, EPCC: </a:t>
            </a:r>
            <a:r>
              <a:rPr lang="en-US" dirty="0" smtClean="0">
                <a:hlinkClick r:id="rId2"/>
              </a:rPr>
              <a:t>a.turner@epcc.ed.ac.uk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4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support </a:t>
            </a:r>
            <a:r>
              <a:rPr lang="mr-IN" dirty="0" smtClean="0"/>
              <a:t>–</a:t>
            </a:r>
            <a:r>
              <a:rPr lang="en-US" dirty="0" smtClean="0"/>
              <a:t> some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Follow-up tutorial sessions beyond end of courses</a:t>
            </a:r>
          </a:p>
          <a:p>
            <a:pPr lvl="1"/>
            <a:r>
              <a:rPr lang="en-US" dirty="0" smtClean="0"/>
              <a:t>Could be virtual, drop-in sessions</a:t>
            </a:r>
          </a:p>
          <a:p>
            <a:r>
              <a:rPr lang="en-US" dirty="0" smtClean="0"/>
              <a:t>Links in to local support initiatives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XSEDE in USA, HPC Champions and UK RSE in UK</a:t>
            </a:r>
          </a:p>
          <a:p>
            <a:pPr lvl="1"/>
            <a:r>
              <a:rPr lang="en-US" dirty="0" smtClean="0"/>
              <a:t>Other countries</a:t>
            </a:r>
            <a:r>
              <a:rPr lang="mr-IN" dirty="0" smtClean="0"/>
              <a:t>…</a:t>
            </a:r>
            <a:endParaRPr lang="en-GB" dirty="0" smtClean="0"/>
          </a:p>
          <a:p>
            <a:r>
              <a:rPr lang="en-US" dirty="0" smtClean="0"/>
              <a:t>Should have a module on ongoing support that can be tailored for each locale</a:t>
            </a:r>
          </a:p>
        </p:txBody>
      </p:sp>
    </p:spTree>
    <p:extLst>
      <p:ext uri="{BB962C8B-B14F-4D97-AF65-F5344CB8AC3E}">
        <p14:creationId xmlns:p14="http://schemas.microsoft.com/office/powerpoint/2010/main" val="60583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access to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learners continue to practice beyond end of course?</a:t>
            </a:r>
          </a:p>
          <a:p>
            <a:r>
              <a:rPr lang="en-US" dirty="0" smtClean="0"/>
              <a:t>Depends on the resource used for training</a:t>
            </a:r>
          </a:p>
          <a:p>
            <a:pPr lvl="1"/>
            <a:r>
              <a:rPr lang="en-US" dirty="0" smtClean="0"/>
              <a:t>VM cluster that runs on learner’s laptop</a:t>
            </a:r>
          </a:p>
          <a:p>
            <a:pPr lvl="1"/>
            <a:r>
              <a:rPr lang="en-US" dirty="0" smtClean="0"/>
              <a:t>HPC facility may provide access beyond end of course</a:t>
            </a:r>
          </a:p>
          <a:p>
            <a:pPr lvl="1"/>
            <a:r>
              <a:rPr lang="en-US" dirty="0" smtClean="0"/>
              <a:t>Potential to use HPC cluster in public cloud</a:t>
            </a:r>
          </a:p>
          <a:p>
            <a:pPr lvl="1"/>
            <a:r>
              <a:rPr lang="en-US" dirty="0" smtClean="0"/>
              <a:t>Or, a combination of the above?</a:t>
            </a:r>
          </a:p>
          <a:p>
            <a:r>
              <a:rPr lang="en-US" dirty="0" smtClean="0"/>
              <a:t>Other options?</a:t>
            </a:r>
          </a:p>
          <a:p>
            <a:pPr lvl="1"/>
            <a:r>
              <a:rPr lang="en-US" dirty="0" smtClean="0"/>
              <a:t>Maybe this is a local decision </a:t>
            </a:r>
            <a:r>
              <a:rPr lang="mr-IN" dirty="0" smtClean="0"/>
              <a:t>–</a:t>
            </a:r>
            <a:r>
              <a:rPr lang="en-US" dirty="0" smtClean="0"/>
              <a:t> should not affect modules and lessons much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7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other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Where does HPC Carpentry fit with other training available?</a:t>
            </a:r>
          </a:p>
          <a:p>
            <a:pPr lvl="1"/>
            <a:r>
              <a:rPr lang="en-US" dirty="0" smtClean="0"/>
              <a:t>May seem like a locale-dependent question at first glance</a:t>
            </a:r>
          </a:p>
          <a:p>
            <a:r>
              <a:rPr lang="en-US" dirty="0" smtClean="0"/>
              <a:t>Relevant on-demand training</a:t>
            </a:r>
          </a:p>
          <a:p>
            <a:pPr lvl="1"/>
            <a:r>
              <a:rPr lang="en-US" dirty="0" smtClean="0"/>
              <a:t>PRACE Supercomputing MOOC </a:t>
            </a:r>
            <a:r>
              <a:rPr lang="mr-IN" dirty="0" smtClean="0"/>
              <a:t>–</a:t>
            </a:r>
            <a:r>
              <a:rPr lang="en-US" dirty="0" smtClean="0"/>
              <a:t> more of the </a:t>
            </a:r>
            <a:r>
              <a:rPr lang="en-US" i="1" dirty="0" smtClean="0"/>
              <a:t>Why</a:t>
            </a:r>
            <a:r>
              <a:rPr lang="en-US" i="1" dirty="0"/>
              <a:t>?</a:t>
            </a:r>
            <a:br>
              <a:rPr lang="en-US" i="1" dirty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www.futurelearn.com/courses/supercomputing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Codacademy</a:t>
            </a:r>
            <a:r>
              <a:rPr lang="en-US" dirty="0" smtClean="0"/>
              <a:t> Command Line </a:t>
            </a:r>
            <a:r>
              <a:rPr lang="en-US" dirty="0"/>
              <a:t>course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www.codecademy.com/learn/learn-the-command-line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Proposed PRACE MPI </a:t>
            </a:r>
            <a:r>
              <a:rPr lang="en-US" dirty="0" smtClean="0"/>
              <a:t>MOOC</a:t>
            </a:r>
          </a:p>
          <a:p>
            <a:pPr lvl="1"/>
            <a:r>
              <a:rPr lang="en-US" dirty="0" smtClean="0"/>
              <a:t>Other </a:t>
            </a:r>
            <a:r>
              <a:rPr lang="en-US" dirty="0" smtClean="0"/>
              <a:t>options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smtClean="0"/>
              <a:t>Potential for </a:t>
            </a:r>
            <a:r>
              <a:rPr lang="en-US" dirty="0" smtClean="0"/>
              <a:t>advanced </a:t>
            </a:r>
            <a:r>
              <a:rPr lang="en-US" dirty="0" smtClean="0"/>
              <a:t>HPC Carpentry courses/modules?</a:t>
            </a:r>
          </a:p>
          <a:p>
            <a:r>
              <a:rPr lang="en-US" dirty="0" smtClean="0"/>
              <a:t>Design training pathways that include HPC Carpentry?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4"/>
              </a:rPr>
              <a:t>http://www.archer.ac.uk/training/courses/#</a:t>
            </a:r>
            <a:r>
              <a:rPr lang="en-US" dirty="0" smtClean="0">
                <a:hlinkClick r:id="rId4"/>
              </a:rPr>
              <a:t>routes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71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185</Words>
  <Application>Microsoft Macintosh PowerPoint</Application>
  <PresentationFormat>On-screen Show (4:3)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Office Theme</vt:lpstr>
      <vt:lpstr>HPC Carpentry</vt:lpstr>
      <vt:lpstr>Ongoing support – some ideas</vt:lpstr>
      <vt:lpstr>Ongoing access to resources</vt:lpstr>
      <vt:lpstr>Integration with other training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Carpentry</dc:title>
  <dc:creator>TURNER Andrew</dc:creator>
  <cp:lastModifiedBy>TURNER Andrew</cp:lastModifiedBy>
  <cp:revision>9</cp:revision>
  <dcterms:created xsi:type="dcterms:W3CDTF">2017-11-01T14:43:58Z</dcterms:created>
  <dcterms:modified xsi:type="dcterms:W3CDTF">2017-11-12T20:04:56Z</dcterms:modified>
</cp:coreProperties>
</file>