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61" r:id="rId6"/>
    <p:sldId id="259" r:id="rId7"/>
    <p:sldId id="264" r:id="rId8"/>
    <p:sldId id="266"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20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4/17/16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4/17/16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4/17/16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4/17/16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4/17/16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4/17/16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4/17/16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Soil in the foundation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6840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2820885"/>
            <a:ext cx="7583487" cy="1044388"/>
          </a:xfrm>
        </p:spPr>
        <p:txBody>
          <a:bodyPr/>
          <a:lstStyle/>
          <a:p>
            <a:pPr algn="ctr"/>
            <a:r>
              <a:rPr lang="en-US" sz="5400" dirty="0" smtClean="0"/>
              <a:t>Thank You!</a:t>
            </a:r>
            <a:endParaRPr lang="en-US" sz="5400" dirty="0"/>
          </a:p>
        </p:txBody>
      </p:sp>
    </p:spTree>
    <p:extLst>
      <p:ext uri="{BB962C8B-B14F-4D97-AF65-F5344CB8AC3E}">
        <p14:creationId xmlns:p14="http://schemas.microsoft.com/office/powerpoint/2010/main" val="121802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you experienced:</a:t>
            </a:r>
            <a:endParaRPr lang="en-US" dirty="0"/>
          </a:p>
        </p:txBody>
      </p:sp>
      <p:sp>
        <p:nvSpPr>
          <p:cNvPr id="3" name="Content Placeholder 2"/>
          <p:cNvSpPr>
            <a:spLocks noGrp="1"/>
          </p:cNvSpPr>
          <p:nvPr>
            <p:ph idx="1"/>
          </p:nvPr>
        </p:nvSpPr>
        <p:spPr/>
        <p:txBody>
          <a:bodyPr/>
          <a:lstStyle/>
          <a:p>
            <a:r>
              <a:rPr lang="en-US" dirty="0" smtClean="0"/>
              <a:t>Doors are hare harder to move and even close</a:t>
            </a:r>
          </a:p>
          <a:p>
            <a:r>
              <a:rPr lang="en-US" dirty="0" smtClean="0"/>
              <a:t>Cracks appear in the walls or along the floor tiling</a:t>
            </a:r>
          </a:p>
          <a:p>
            <a:r>
              <a:rPr lang="en-US" dirty="0" smtClean="0"/>
              <a:t> Windows are harder to open/close</a:t>
            </a:r>
            <a:endParaRPr lang="en-US" dirty="0"/>
          </a:p>
        </p:txBody>
      </p:sp>
      <p:pic>
        <p:nvPicPr>
          <p:cNvPr id="4" name="Picture 3"/>
          <p:cNvPicPr>
            <a:picLocks noChangeAspect="1"/>
          </p:cNvPicPr>
          <p:nvPr/>
        </p:nvPicPr>
        <p:blipFill>
          <a:blip r:embed="rId2"/>
          <a:stretch>
            <a:fillRect/>
          </a:stretch>
        </p:blipFill>
        <p:spPr>
          <a:xfrm>
            <a:off x="2539769" y="3836446"/>
            <a:ext cx="3943324" cy="2583803"/>
          </a:xfrm>
          <a:prstGeom prst="rect">
            <a:avLst/>
          </a:prstGeom>
        </p:spPr>
      </p:pic>
    </p:spTree>
    <p:extLst>
      <p:ext uri="{BB962C8B-B14F-4D97-AF65-F5344CB8AC3E}">
        <p14:creationId xmlns:p14="http://schemas.microsoft.com/office/powerpoint/2010/main" val="3775044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Foundational issues</a:t>
            </a:r>
            <a:endParaRPr lang="en-US" dirty="0"/>
          </a:p>
        </p:txBody>
      </p:sp>
      <p:sp>
        <p:nvSpPr>
          <p:cNvPr id="3" name="Content Placeholder 2"/>
          <p:cNvSpPr>
            <a:spLocks noGrp="1"/>
          </p:cNvSpPr>
          <p:nvPr>
            <p:ph idx="1"/>
          </p:nvPr>
        </p:nvSpPr>
        <p:spPr/>
        <p:txBody>
          <a:bodyPr/>
          <a:lstStyle/>
          <a:p>
            <a:r>
              <a:rPr lang="en-US" dirty="0" smtClean="0"/>
              <a:t>All three of these are common symptoms of foundational issues.</a:t>
            </a:r>
          </a:p>
          <a:p>
            <a:r>
              <a:rPr lang="en-US" dirty="0" smtClean="0"/>
              <a:t>Foundational issues are a commonly overlooked problem that regards to the soil/ concrete relationship under the home, and foundation repairs can sometimes cost even over $10,000.</a:t>
            </a:r>
          </a:p>
          <a:p>
            <a:r>
              <a:rPr lang="en-US" dirty="0" smtClean="0"/>
              <a:t>For example, the depression and compression of the soil due to unregulated fluctuation of water content can essentially “shake” the house and damage it</a:t>
            </a:r>
            <a:endParaRPr lang="en-US" dirty="0"/>
          </a:p>
        </p:txBody>
      </p:sp>
    </p:spTree>
    <p:extLst>
      <p:ext uri="{BB962C8B-B14F-4D97-AF65-F5344CB8AC3E}">
        <p14:creationId xmlns:p14="http://schemas.microsoft.com/office/powerpoint/2010/main" val="24968948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factors</a:t>
            </a:r>
            <a:endParaRPr lang="en-US" dirty="0"/>
          </a:p>
        </p:txBody>
      </p:sp>
      <p:sp>
        <p:nvSpPr>
          <p:cNvPr id="3" name="Content Placeholder 2"/>
          <p:cNvSpPr>
            <a:spLocks noGrp="1"/>
          </p:cNvSpPr>
          <p:nvPr>
            <p:ph idx="1"/>
          </p:nvPr>
        </p:nvSpPr>
        <p:spPr/>
        <p:txBody>
          <a:bodyPr/>
          <a:lstStyle/>
          <a:p>
            <a:r>
              <a:rPr lang="en-US" dirty="0" smtClean="0"/>
              <a:t>We decided to look at two of the biggest factors behind this: moisture level and temperature of the surrounding soil.</a:t>
            </a:r>
          </a:p>
          <a:p>
            <a:r>
              <a:rPr lang="en-US" dirty="0" smtClean="0"/>
              <a:t>For example, the water to cement ratio is key. </a:t>
            </a:r>
            <a:r>
              <a:rPr lang="en-US" dirty="0"/>
              <a:t>I</a:t>
            </a:r>
            <a:r>
              <a:rPr lang="en-US" dirty="0" smtClean="0"/>
              <a:t>f the water level is too low, air holes will accumulate and that will naturally make it weaker. Too much water will also result in pores, and that’s constructionally weak.</a:t>
            </a:r>
          </a:p>
          <a:p>
            <a:r>
              <a:rPr lang="en-US" dirty="0" smtClean="0"/>
              <a:t>Temperature also affects how (and even how much) the water interacts with the soil, leading to the weak concrete water problems</a:t>
            </a:r>
            <a:endParaRPr lang="en-US" dirty="0"/>
          </a:p>
        </p:txBody>
      </p:sp>
    </p:spTree>
    <p:extLst>
      <p:ext uri="{BB962C8B-B14F-4D97-AF65-F5344CB8AC3E}">
        <p14:creationId xmlns:p14="http://schemas.microsoft.com/office/powerpoint/2010/main" val="23788938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from a poll</a:t>
            </a:r>
            <a:endParaRPr lang="en-US" dirty="0"/>
          </a:p>
        </p:txBody>
      </p:sp>
      <p:pic>
        <p:nvPicPr>
          <p:cNvPr id="4" name="Content Placeholder 3" descr="Screen Shot 2016-04-17 at 11.17.4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r="-119250"/>
          <a:stretch/>
        </p:blipFill>
        <p:spPr>
          <a:xfrm>
            <a:off x="779463" y="1828800"/>
            <a:ext cx="7583487" cy="4208463"/>
          </a:xfrm>
        </p:spPr>
      </p:pic>
      <p:pic>
        <p:nvPicPr>
          <p:cNvPr id="5" name="Picture 4" descr="Screen Shot 2016-04-17 at 11.18.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151" y="2840963"/>
            <a:ext cx="3903799" cy="2122366"/>
          </a:xfrm>
          <a:prstGeom prst="rect">
            <a:avLst/>
          </a:prstGeom>
        </p:spPr>
      </p:pic>
    </p:spTree>
    <p:extLst>
      <p:ext uri="{BB962C8B-B14F-4D97-AF65-F5344CB8AC3E}">
        <p14:creationId xmlns:p14="http://schemas.microsoft.com/office/powerpoint/2010/main" val="9308331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lstStyle/>
          <a:p>
            <a:r>
              <a:rPr lang="en-US" dirty="0" smtClean="0"/>
              <a:t>We created a 3d printed sensor based </a:t>
            </a:r>
            <a:r>
              <a:rPr lang="en-US" dirty="0" err="1" smtClean="0"/>
              <a:t>devicethat</a:t>
            </a:r>
            <a:r>
              <a:rPr lang="en-US" dirty="0" smtClean="0"/>
              <a:t> a user would insert into the soil close to the foundation of their home.</a:t>
            </a:r>
          </a:p>
          <a:p>
            <a:r>
              <a:rPr lang="en-US" dirty="0" smtClean="0"/>
              <a:t>This device basically checks the temperature and the moisture content of the soil and returns it to the user in real time.</a:t>
            </a:r>
          </a:p>
          <a:p>
            <a:r>
              <a:rPr lang="en-US" dirty="0" smtClean="0"/>
              <a:t>Another one of our other interesting features is that if the temperature or the humidity pass preset dangerous bounds, the device can send you notifications through services such as text, twitter, etc.</a:t>
            </a:r>
            <a:endParaRPr lang="en-US" dirty="0"/>
          </a:p>
        </p:txBody>
      </p:sp>
    </p:spTree>
    <p:extLst>
      <p:ext uri="{BB962C8B-B14F-4D97-AF65-F5344CB8AC3E}">
        <p14:creationId xmlns:p14="http://schemas.microsoft.com/office/powerpoint/2010/main" val="2068557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a:t>
            </a:r>
            <a:endParaRPr lang="en-US" dirty="0"/>
          </a:p>
        </p:txBody>
      </p:sp>
      <p:sp>
        <p:nvSpPr>
          <p:cNvPr id="3" name="Content Placeholder 2"/>
          <p:cNvSpPr>
            <a:spLocks noGrp="1"/>
          </p:cNvSpPr>
          <p:nvPr>
            <p:ph idx="1"/>
          </p:nvPr>
        </p:nvSpPr>
        <p:spPr/>
        <p:txBody>
          <a:bodyPr/>
          <a:lstStyle/>
          <a:p>
            <a:r>
              <a:rPr lang="en-US" dirty="0" smtClean="0"/>
              <a:t>*add twitter post</a:t>
            </a:r>
            <a:endParaRPr lang="en-US" dirty="0"/>
          </a:p>
        </p:txBody>
      </p:sp>
      <p:pic>
        <p:nvPicPr>
          <p:cNvPr id="4" name="Picture 3" descr="IMG_045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82103" y="1828800"/>
            <a:ext cx="4892397" cy="3669298"/>
          </a:xfrm>
          <a:prstGeom prst="rect">
            <a:avLst/>
          </a:prstGeom>
        </p:spPr>
      </p:pic>
    </p:spTree>
    <p:extLst>
      <p:ext uri="{BB962C8B-B14F-4D97-AF65-F5344CB8AC3E}">
        <p14:creationId xmlns:p14="http://schemas.microsoft.com/office/powerpoint/2010/main" val="26430310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a:t>
            </a:r>
            <a:endParaRPr lang="en-US" dirty="0"/>
          </a:p>
        </p:txBody>
      </p:sp>
      <p:pic>
        <p:nvPicPr>
          <p:cNvPr id="4" name="Content Placeholder 3" descr="Screen Shot 2016-04-17 at 1.32.34 PM.png"/>
          <p:cNvPicPr>
            <a:picLocks noGrp="1" noChangeAspect="1"/>
          </p:cNvPicPr>
          <p:nvPr>
            <p:ph idx="1"/>
          </p:nvPr>
        </p:nvPicPr>
        <p:blipFill>
          <a:blip r:embed="rId2">
            <a:extLst>
              <a:ext uri="{28A0092B-C50C-407E-A947-70E740481C1C}">
                <a14:useLocalDpi xmlns:a14="http://schemas.microsoft.com/office/drawing/2010/main" val="0"/>
              </a:ext>
            </a:extLst>
          </a:blip>
          <a:srcRect t="4798" b="4798"/>
          <a:stretch>
            <a:fillRect/>
          </a:stretch>
        </p:blipFill>
        <p:spPr>
          <a:xfrm>
            <a:off x="228067" y="1425388"/>
            <a:ext cx="4808792" cy="2668940"/>
          </a:xfrm>
        </p:spPr>
      </p:pic>
      <p:pic>
        <p:nvPicPr>
          <p:cNvPr id="6" name="Picture 5" descr="Screen Shot 2016-04-17 at 1.35.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795" y="3670223"/>
            <a:ext cx="4803584" cy="2973266"/>
          </a:xfrm>
          <a:prstGeom prst="rect">
            <a:avLst/>
          </a:prstGeom>
        </p:spPr>
      </p:pic>
    </p:spTree>
    <p:extLst>
      <p:ext uri="{BB962C8B-B14F-4D97-AF65-F5344CB8AC3E}">
        <p14:creationId xmlns:p14="http://schemas.microsoft.com/office/powerpoint/2010/main" val="1702721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applications</a:t>
            </a:r>
            <a:endParaRPr lang="en-US" dirty="0"/>
          </a:p>
        </p:txBody>
      </p:sp>
      <p:sp>
        <p:nvSpPr>
          <p:cNvPr id="3" name="Content Placeholder 2"/>
          <p:cNvSpPr>
            <a:spLocks noGrp="1"/>
          </p:cNvSpPr>
          <p:nvPr>
            <p:ph idx="1"/>
          </p:nvPr>
        </p:nvSpPr>
        <p:spPr/>
        <p:txBody>
          <a:bodyPr/>
          <a:lstStyle/>
          <a:p>
            <a:r>
              <a:rPr lang="en-US" dirty="0" smtClean="0"/>
              <a:t>One of the great things about our project is that there’s still so much more we can do with it.</a:t>
            </a:r>
          </a:p>
          <a:p>
            <a:r>
              <a:rPr lang="en-US" dirty="0" smtClean="0"/>
              <a:t>Beyond the homeowner foundation market, this device can be really powerful in the field of agriculture.</a:t>
            </a:r>
          </a:p>
          <a:p>
            <a:r>
              <a:rPr lang="en-US" dirty="0" smtClean="0"/>
              <a:t>Application wise, in the future, we can make it so that watering systems will automatically for a set amount o</a:t>
            </a:r>
          </a:p>
          <a:p>
            <a:r>
              <a:rPr lang="en-US" dirty="0" smtClean="0"/>
              <a:t>We are also thinking of finishing creating apps for live monitoring on </a:t>
            </a:r>
            <a:r>
              <a:rPr lang="en-US" dirty="0" err="1" smtClean="0"/>
              <a:t>iOS</a:t>
            </a:r>
            <a:r>
              <a:rPr lang="en-US" dirty="0" smtClean="0"/>
              <a:t> and Android.</a:t>
            </a:r>
            <a:endParaRPr lang="en-US" dirty="0"/>
          </a:p>
        </p:txBody>
      </p:sp>
    </p:spTree>
    <p:extLst>
      <p:ext uri="{BB962C8B-B14F-4D97-AF65-F5344CB8AC3E}">
        <p14:creationId xmlns:p14="http://schemas.microsoft.com/office/powerpoint/2010/main" val="4056053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198</TotalTime>
  <Words>376</Words>
  <Application>Microsoft Macintosh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Soil in the foundation</vt:lpstr>
      <vt:lpstr>Have you experienced:</vt:lpstr>
      <vt:lpstr>Foundational issues</vt:lpstr>
      <vt:lpstr>The factors</vt:lpstr>
      <vt:lpstr>Data from a poll</vt:lpstr>
      <vt:lpstr>Our project</vt:lpstr>
      <vt:lpstr>Our project</vt:lpstr>
      <vt:lpstr>Our data</vt:lpstr>
      <vt:lpstr>Future applications</vt:lpstr>
      <vt:lpstr>Thank You!</vt:lpstr>
    </vt:vector>
  </TitlesOfParts>
  <Company>Sid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in the foundation</dc:title>
  <dc:creator>Kannan Sami</dc:creator>
  <cp:lastModifiedBy>Kannan Sami</cp:lastModifiedBy>
  <cp:revision>11</cp:revision>
  <dcterms:created xsi:type="dcterms:W3CDTF">2016-04-17T15:22:06Z</dcterms:created>
  <dcterms:modified xsi:type="dcterms:W3CDTF">2016-04-17T18:40:28Z</dcterms:modified>
</cp:coreProperties>
</file>