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A0EBDE-5D4E-4E7C-92D2-0A20B9B99577}">
  <a:tblStyle styleId="{08A0EBDE-5D4E-4E7C-92D2-0A20B9B995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d7a4467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ad7a446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b195e3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b195e3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d7a4467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d7a4467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52501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052501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58bebf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c58bebf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0525016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0525016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c58bebf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c58bebf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195e342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195e34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c9596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c9596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d7a44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d7a44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ad7a446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ad7a446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ad7a446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ad7a446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d7a446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d7a446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ad7a446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ad7a446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d7a446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ad7a446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mdb.com/chart/top/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3408" y="1084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A Helpfulness Prediction System by IMDB Movie Reviews Based on </a:t>
            </a:r>
            <a:r>
              <a:rPr lang="en" sz="3880"/>
              <a:t>Semantics Analysis and Classification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3400" y="3136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Jichen Jiang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{08A0EBDE-5D4E-4E7C-92D2-0A20B9B99577}</a:tableStyleId>
              </a:tblPr>
              <a:tblGrid>
                <a:gridCol w="1326675"/>
                <a:gridCol w="1140825"/>
                <a:gridCol w="1233775"/>
                <a:gridCol w="1233775"/>
                <a:gridCol w="1233775"/>
                <a:gridCol w="1233775"/>
                <a:gridCol w="937000"/>
              </a:tblGrid>
              <a:tr h="5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movie_rating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movie_rating_number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movie_year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review_number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avg_review</a:t>
                      </a:r>
                      <a:r>
                        <a:rPr lang="en" sz="1200"/>
                        <a:t>_rating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movie_total_reviews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movie_rating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0.602066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0.029436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0.524194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0.357164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0.508284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movie_rating_number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0.602066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0.427648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0.727157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-0.11569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movie_year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0.029436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0.427648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0.359601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-0.28695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0.364379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review_number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0.524194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0.727157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0.359601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-0.07955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0.996536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movie_average_rating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0.357164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-0.11569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-0.28695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-0.07955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-0.07349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3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movie_total_reviews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0.508284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0.364379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0.996536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-0.07349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 to lower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stop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</a:t>
            </a:r>
            <a:r>
              <a:rPr lang="en"/>
              <a:t>punctuations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SnowballStemmer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48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Appropriate label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Ratings: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Helpfulness: upvote ratio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Vector Embedding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48" y="1253000"/>
            <a:ext cx="4718550" cy="35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400" y="1368350"/>
            <a:ext cx="3719525" cy="11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2" y="1152475"/>
            <a:ext cx="5284826" cy="3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4812"/>
            <a:ext cx="5624599" cy="35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(BERT)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5886975" y="1152475"/>
            <a:ext cx="294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Takes too long time to do.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0" y="1595483"/>
            <a:ext cx="5221426" cy="26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a major movie review website, IMDb provides not only the rating of the movie but also many different opinions.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However, some of these opinions may not be seen by moviegoers due to the large number of reviews. Therefore, a review recommendation system can be a solution to the inconvenience caused by the long time it takes to read through reviews.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00" y="1207000"/>
            <a:ext cx="694561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25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250 Movies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www.imdb.com/chart/top/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Scraping by: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Beautiful Soup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Selenium</a:t>
            </a:r>
            <a:endParaRPr sz="16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850" y="148188"/>
            <a:ext cx="4220975" cy="48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2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 movies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50" y="1196675"/>
            <a:ext cx="6259800" cy="332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5" y="1069950"/>
            <a:ext cx="3559825" cy="381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875" y="1152475"/>
            <a:ext cx="4592900" cy="388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2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337817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307824 with rating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29993 without rating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236" y="-54975"/>
            <a:ext cx="64979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7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701113" y="190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{08A0EBDE-5D4E-4E7C-92D2-0A20B9B99577}</a:tableStyleId>
              </a:tblPr>
              <a:tblGrid>
                <a:gridCol w="1563025"/>
                <a:gridCol w="1563025"/>
                <a:gridCol w="1563025"/>
                <a:gridCol w="1563025"/>
                <a:gridCol w="1563025"/>
              </a:tblGrid>
              <a:tr h="75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movie_rating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movie_rating_number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movie_year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review_number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movie_rating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0.602066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0.029436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0.524194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movie_rating_number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0.602066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0.427648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0.727157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movie_year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0.029436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0.427648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0.359601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review_number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0.524194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0.727157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0.359601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52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the reviews: (excluded non-rated reviews)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Rating: 8.3  Median Rating: 9.0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495375" y="21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{08A0EBDE-5D4E-4E7C-92D2-0A20B9B99577}</a:tableStyleId>
              </a:tblPr>
              <a:tblGrid>
                <a:gridCol w="1523850"/>
                <a:gridCol w="1523850"/>
                <a:gridCol w="1567675"/>
                <a:gridCol w="1480050"/>
                <a:gridCol w="1523850"/>
              </a:tblGrid>
              <a:tr h="4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movie_title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movie_rating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movie_rating_number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avg_review_rating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review_number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Shawshank Redemption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2715003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9.312407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Godfather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1886063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9.086134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4969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Dark Knight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2687759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8.775828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8150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Godfather Part II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1287114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9.028007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 Angry Men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802219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9.266458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