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6" r:id="rId6"/>
    <p:sldId id="293" r:id="rId7"/>
    <p:sldId id="295" r:id="rId8"/>
    <p:sldId id="294" r:id="rId9"/>
    <p:sldId id="291" r:id="rId10"/>
    <p:sldId id="296" r:id="rId11"/>
    <p:sldId id="299" r:id="rId12"/>
    <p:sldId id="300" r:id="rId13"/>
    <p:sldId id="297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30/10/2022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30/10/2022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9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66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743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ogamba98/G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GCODE tool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latin typeface="+mj-lt"/>
              </a:rPr>
              <a:t>Tool per la visualizzazione informale di file </a:t>
            </a:r>
            <a:r>
              <a:rPr lang="it-IT" dirty="0" err="1">
                <a:latin typeface="+mj-lt"/>
              </a:rPr>
              <a:t>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Il codice e la grammatica, cosi come una release Java compilata sono disponibili su GitHub alla repository -&gt; </a:t>
            </a:r>
            <a:r>
              <a:rPr lang="it-IT" dirty="0">
                <a:latin typeface="+mj-lt"/>
                <a:hlinkClick r:id="rId3"/>
              </a:rPr>
              <a:t>https://github.com/fabiogamba98/GCODE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Per l’esecuzione del tool è necessario installare il pacchetto Java Runtime Environment (oppure Java JDK che contiene strumenti aggiuntivi per lo sviluppo)</a:t>
            </a:r>
          </a:p>
          <a:p>
            <a:pPr rtl="0"/>
            <a:r>
              <a:rPr lang="it-IT" dirty="0">
                <a:latin typeface="+mj-lt"/>
              </a:rPr>
              <a:t>Le tecnologie e gli strumenti utilizzati per lo sviluppo sono stati Java utilizzando Eclipse come IDE, Java Swing per l’interfaccia, </a:t>
            </a:r>
            <a:r>
              <a:rPr lang="it-IT" dirty="0" err="1">
                <a:latin typeface="+mj-lt"/>
              </a:rPr>
              <a:t>AntLR</a:t>
            </a:r>
            <a:r>
              <a:rPr lang="it-IT" dirty="0">
                <a:latin typeface="+mj-lt"/>
              </a:rPr>
              <a:t> 3.4, </a:t>
            </a:r>
            <a:r>
              <a:rPr lang="it-IT" dirty="0" err="1">
                <a:latin typeface="+mj-lt"/>
              </a:rPr>
              <a:t>AntLRworks</a:t>
            </a:r>
            <a:r>
              <a:rPr lang="it-IT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6993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Linguaggio GCODE: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GCODE è il linguaggio di programmazione più utilizzato nel campo della programmazione di macchine a controllo numerico (CNC). È principalmente utilizzato sui computer e device controllori di queste macchine che compiono operazioni di manifattura tramite gli utensili che hanno a disposizione.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Le istruzioni GCODE contenute in un file sono fornite al controller della macchina che comunica con gli utensili e gli strumenti che si occupano del movimento.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6" y="535936"/>
            <a:ext cx="9356637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Linguaggio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All’interno di un file GCODE sono contenute quindi le informazioni che indicano dove muoversi (in coordinate), con che velocità e con quale percorso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Una delle situazioni più comuni è quella di un utensile che si muove lungo il percorso specificato, tagliando o lavorando l’oggetto fissato nel campo di lavoro dell’utensile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 descr="Immagine che contiene testo, interni, vicino&#10;&#10;Descrizione generata automaticamente">
            <a:extLst>
              <a:ext uri="{FF2B5EF4-FFF2-40B4-BE49-F238E27FC236}">
                <a16:creationId xmlns:a16="http://schemas.microsoft.com/office/drawing/2014/main" id="{310A52A7-D9CF-8DF3-112C-0FFDFE64E6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" y="3437890"/>
            <a:ext cx="3221794" cy="2416346"/>
          </a:xfrm>
          <a:prstGeom prst="rect">
            <a:avLst/>
          </a:prstGeom>
        </p:spPr>
      </p:pic>
      <p:pic>
        <p:nvPicPr>
          <p:cNvPr id="8" name="Immagine 7" descr="Immagine che contiene sporco&#10;&#10;Descrizione generata automaticamente">
            <a:extLst>
              <a:ext uri="{FF2B5EF4-FFF2-40B4-BE49-F238E27FC236}">
                <a16:creationId xmlns:a16="http://schemas.microsoft.com/office/drawing/2014/main" id="{4B7419A6-BD94-83EB-5A5B-889E0D6B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5" y="3748306"/>
            <a:ext cx="3980960" cy="22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92919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it-IT" dirty="0">
                <a:latin typeface="+mj-lt"/>
              </a:rPr>
              <a:t>G90/G91 -&gt; selezione coordinate assolute/relative</a:t>
            </a:r>
          </a:p>
          <a:p>
            <a:r>
              <a:rPr lang="it-IT" dirty="0">
                <a:latin typeface="+mj-lt"/>
              </a:rPr>
              <a:t>T#### -&gt; selezione utensile xx, con blocco dati di configurazione xx</a:t>
            </a:r>
          </a:p>
          <a:p>
            <a:r>
              <a:rPr lang="it-IT" dirty="0">
                <a:latin typeface="+mj-lt"/>
              </a:rPr>
              <a:t>M06 -&gt; cambio utensile</a:t>
            </a:r>
          </a:p>
          <a:p>
            <a:r>
              <a:rPr lang="it-IT" dirty="0">
                <a:latin typeface="+mj-lt"/>
              </a:rPr>
              <a:t>G40/G41/G42 -&gt; nessuna compensazione, compensazione sinistra/destra</a:t>
            </a:r>
          </a:p>
          <a:p>
            <a:r>
              <a:rPr lang="it-IT" dirty="0">
                <a:latin typeface="+mj-lt"/>
              </a:rPr>
              <a:t>M03/M04/M05 -&gt; rotazione oraria, rotazione antioraria, arresto mandrino</a:t>
            </a:r>
          </a:p>
          <a:p>
            <a:r>
              <a:rPr lang="it-IT" dirty="0">
                <a:latin typeface="+mj-lt"/>
              </a:rPr>
              <a:t>G00 X## Y## -&gt; comando di spostamento rapido in posizione (X;Y)</a:t>
            </a:r>
          </a:p>
          <a:p>
            <a:r>
              <a:rPr lang="it-IT" dirty="0">
                <a:latin typeface="+mj-lt"/>
              </a:rPr>
              <a:t>G01 X## Y## -&gt; comando di taglio lineare in posizione (X;Y)</a:t>
            </a:r>
          </a:p>
          <a:p>
            <a:r>
              <a:rPr lang="it-IT" dirty="0">
                <a:latin typeface="+mj-lt"/>
              </a:rPr>
              <a:t>G02/G03 X## Y## I## J## -&gt; comando di taglio circolare orario/antiorario in posizione (X;Y) con circonferenza di centro (I;J)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285620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2" name="Segnaposto contenuto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1D0C8-5ED5-6F3A-B27C-B124795B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9" y="1452694"/>
            <a:ext cx="5184451" cy="4591050"/>
          </a:xfrm>
          <a:prstGeom prst="rect">
            <a:avLst/>
          </a:prstGeom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9D74A9D-D17A-2300-E9E0-6677DDE6685F}"/>
              </a:ext>
            </a:extLst>
          </p:cNvPr>
          <p:cNvSpPr txBox="1">
            <a:spLocks/>
          </p:cNvSpPr>
          <p:nvPr/>
        </p:nvSpPr>
        <p:spPr>
          <a:xfrm>
            <a:off x="590927" y="1452870"/>
            <a:ext cx="590785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Ci sono un gran numero di istruzioni che fanno parte di questo linguaggi di programmazione, cosi come le varianti specifiche del produttore della macchina utensile</a:t>
            </a:r>
          </a:p>
          <a:p>
            <a:r>
              <a:rPr lang="it-IT" dirty="0">
                <a:latin typeface="+mj-lt"/>
              </a:rPr>
              <a:t>Esistono varianti anche per quanto riguarda le dimensioni in cui l’utensile può lavorare, come mostrato in questo esempio</a:t>
            </a:r>
          </a:p>
        </p:txBody>
      </p:sp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792826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sz="2800" dirty="0">
                <a:latin typeface="+mj-lt"/>
              </a:rPr>
              <a:t>Il tool GCODE si occupa del riconoscimento di questi programmi scritti per le macchine CNC</a:t>
            </a:r>
          </a:p>
          <a:p>
            <a:pPr rtl="0"/>
            <a:r>
              <a:rPr lang="it-IT" sz="2800" dirty="0">
                <a:latin typeface="+mj-lt"/>
              </a:rPr>
              <a:t>Ne riporta una traduzione informale in italiano di ogni istruzione presente</a:t>
            </a:r>
          </a:p>
          <a:p>
            <a:pPr rtl="0"/>
            <a:r>
              <a:rPr lang="it-IT" sz="2800" dirty="0">
                <a:latin typeface="+mj-lt"/>
              </a:rPr>
              <a:t>Oltre a un disegno del percorso seguito dalla macchina utensile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F6870C-48F8-7F55-D652-8C561D461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273" y="1363276"/>
            <a:ext cx="6103583" cy="30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69"/>
            <a:ext cx="5312570" cy="428682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Il tool una volta avviato il file presenterà il conoscimento della configurazione iniziale</a:t>
            </a:r>
          </a:p>
          <a:p>
            <a:r>
              <a:rPr lang="it-IT" dirty="0">
                <a:latin typeface="+mj-lt"/>
              </a:rPr>
              <a:t>Il tool supporta il riconoscimento si coordinate sia assolute che relative</a:t>
            </a:r>
          </a:p>
          <a:p>
            <a:r>
              <a:rPr lang="it-IT" dirty="0">
                <a:latin typeface="+mj-lt"/>
              </a:rPr>
              <a:t>In questa funzionalità è fondamentale per la successiva funzionalità di disegno del percorso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5448AD-BA5D-FA09-8AB6-DABDDA6B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4" y="1516217"/>
            <a:ext cx="6124487" cy="31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Successivamente verrà mostrata una traduzione dei movimenti contenuti nel programma e della configurazione d’uscita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64E1D-05D0-836B-6FAB-84B43FA5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6" y="2385184"/>
            <a:ext cx="8005671" cy="33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Infine comparirà sulla </a:t>
            </a:r>
            <a:r>
              <a:rPr lang="it-IT" dirty="0" err="1">
                <a:latin typeface="+mj-lt"/>
              </a:rPr>
              <a:t>dash</a:t>
            </a:r>
            <a:r>
              <a:rPr lang="it-IT" dirty="0">
                <a:latin typeface="+mj-lt"/>
              </a:rPr>
              <a:t> di destra un disegno dei movimenti seguiti dal mandrino. Il disegno verrà visualizzato solo in caso di comandi leciti impartiti alla macchina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2D463ED-C4B7-5A05-159D-311BC8A70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906" y="2279710"/>
            <a:ext cx="8460509" cy="37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8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544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RetrospectVTI</vt:lpstr>
      <vt:lpstr>GCODE tool</vt:lpstr>
      <vt:lpstr>Linguaggio GCODE: descrizione</vt:lpstr>
      <vt:lpstr>Linguaggio GCODE</vt:lpstr>
      <vt:lpstr>Istruzioni del GCODE</vt:lpstr>
      <vt:lpstr>Istruzioni del GCODE</vt:lpstr>
      <vt:lpstr>Tool GCODE</vt:lpstr>
      <vt:lpstr>Tool GCODE</vt:lpstr>
      <vt:lpstr>Tool GCODE</vt:lpstr>
      <vt:lpstr>Tool GCODE</vt:lpstr>
      <vt:lpstr>Tool GCODE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2022-10-30T16:52:41Z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