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717" r:id="rId4"/>
  </p:sldMasterIdLst>
  <p:notesMasterIdLst>
    <p:notesMasterId r:id="rId25"/>
  </p:notesMasterIdLst>
  <p:handoutMasterIdLst>
    <p:handoutMasterId r:id="rId26"/>
  </p:handoutMasterIdLst>
  <p:sldIdLst>
    <p:sldId id="258" r:id="rId5"/>
    <p:sldId id="261" r:id="rId6"/>
    <p:sldId id="286" r:id="rId7"/>
    <p:sldId id="293" r:id="rId8"/>
    <p:sldId id="294" r:id="rId9"/>
    <p:sldId id="295" r:id="rId10"/>
    <p:sldId id="296" r:id="rId11"/>
    <p:sldId id="297" r:id="rId12"/>
    <p:sldId id="298" r:id="rId13"/>
    <p:sldId id="299" r:id="rId14"/>
    <p:sldId id="300" r:id="rId15"/>
    <p:sldId id="302" r:id="rId16"/>
    <p:sldId id="303" r:id="rId17"/>
    <p:sldId id="301" r:id="rId18"/>
    <p:sldId id="304" r:id="rId19"/>
    <p:sldId id="305" r:id="rId20"/>
    <p:sldId id="307" r:id="rId21"/>
    <p:sldId id="306" r:id="rId22"/>
    <p:sldId id="308" r:id="rId23"/>
    <p:sldId id="290" r:id="rId24"/>
  </p:sldIdLst>
  <p:sldSz cx="12192000" cy="6858000"/>
  <p:notesSz cx="6858000" cy="9144000"/>
  <p:defaultTextStyle>
    <a:defPPr rtl="0">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39" autoAdjust="0"/>
  </p:normalViewPr>
  <p:slideViewPr>
    <p:cSldViewPr snapToGrid="0">
      <p:cViewPr varScale="1">
        <p:scale>
          <a:sx n="111" d="100"/>
          <a:sy n="111" d="100"/>
        </p:scale>
        <p:origin x="594" y="96"/>
      </p:cViewPr>
      <p:guideLst/>
    </p:cSldViewPr>
  </p:slideViewPr>
  <p:notesTextViewPr>
    <p:cViewPr>
      <p:scale>
        <a:sx n="1" d="1"/>
        <a:sy n="1" d="1"/>
      </p:scale>
      <p:origin x="0" y="0"/>
    </p:cViewPr>
  </p:notesTextViewPr>
  <p:notesViewPr>
    <p:cSldViewPr snapToGrid="0">
      <p:cViewPr varScale="1">
        <p:scale>
          <a:sx n="89" d="100"/>
          <a:sy n="89" d="100"/>
        </p:scale>
        <p:origin x="3798"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a:extLst>
              <a:ext uri="{FF2B5EF4-FFF2-40B4-BE49-F238E27FC236}">
                <a16:creationId xmlns:a16="http://schemas.microsoft.com/office/drawing/2014/main" id="{623AA0E9-8CD0-4A6E-A65E-A06028B83FE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it-IT" dirty="0"/>
          </a:p>
        </p:txBody>
      </p:sp>
      <p:sp>
        <p:nvSpPr>
          <p:cNvPr id="3" name="Segnaposto data 2">
            <a:extLst>
              <a:ext uri="{FF2B5EF4-FFF2-40B4-BE49-F238E27FC236}">
                <a16:creationId xmlns:a16="http://schemas.microsoft.com/office/drawing/2014/main" id="{D5E2408B-C9AB-4665-AC99-B057BD0A43D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36FC0A7B-6666-4F41-AD03-C74B76B10001}" type="datetime1">
              <a:rPr lang="it-IT" smtClean="0"/>
              <a:t>04/07/2022</a:t>
            </a:fld>
            <a:endParaRPr lang="it-IT" dirty="0"/>
          </a:p>
        </p:txBody>
      </p:sp>
      <p:sp>
        <p:nvSpPr>
          <p:cNvPr id="4" name="Segnaposto piè di pagina 3">
            <a:extLst>
              <a:ext uri="{FF2B5EF4-FFF2-40B4-BE49-F238E27FC236}">
                <a16:creationId xmlns:a16="http://schemas.microsoft.com/office/drawing/2014/main" id="{8CD1B215-531B-4869-BD98-BD3B1390B1C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it-IT" dirty="0"/>
          </a:p>
        </p:txBody>
      </p:sp>
      <p:sp>
        <p:nvSpPr>
          <p:cNvPr id="5" name="Segnaposto numero diapositiva 4">
            <a:extLst>
              <a:ext uri="{FF2B5EF4-FFF2-40B4-BE49-F238E27FC236}">
                <a16:creationId xmlns:a16="http://schemas.microsoft.com/office/drawing/2014/main" id="{60B53F21-4D67-455D-8074-E9E6EC26FAC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52858E0-3D38-47B7-97D4-4FE08D90D359}" type="slidenum">
              <a:rPr lang="it-IT" smtClean="0"/>
              <a:t>‹N›</a:t>
            </a:fld>
            <a:endParaRPr lang="it-IT" dirty="0"/>
          </a:p>
        </p:txBody>
      </p:sp>
    </p:spTree>
    <p:extLst>
      <p:ext uri="{BB962C8B-B14F-4D97-AF65-F5344CB8AC3E}">
        <p14:creationId xmlns:p14="http://schemas.microsoft.com/office/powerpoint/2010/main" val="28214433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it-IT" noProof="0" dirty="0"/>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0E367B-2E0B-461C-8280-86016408BD7C}" type="datetime1">
              <a:rPr lang="it-IT" smtClean="0"/>
              <a:pPr/>
              <a:t>04/07/2022</a:t>
            </a:fld>
            <a:endParaRPr lang="it-IT" dirty="0"/>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it-IT" noProof="0" dirty="0"/>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it-IT" noProof="0" dirty="0"/>
              <a:t>Fare clic per modificare gli stili del testo dello schema</a:t>
            </a:r>
          </a:p>
          <a:p>
            <a:pPr lvl="1" rtl="0"/>
            <a:r>
              <a:rPr lang="it-IT" noProof="0" dirty="0"/>
              <a:t>Secondo livello</a:t>
            </a:r>
          </a:p>
          <a:p>
            <a:pPr lvl="2" rtl="0"/>
            <a:r>
              <a:rPr lang="it-IT" noProof="0" dirty="0"/>
              <a:t>Terzo livello</a:t>
            </a:r>
          </a:p>
          <a:p>
            <a:pPr lvl="3" rtl="0"/>
            <a:r>
              <a:rPr lang="it-IT" noProof="0" dirty="0"/>
              <a:t>Quarto livello</a:t>
            </a:r>
          </a:p>
          <a:p>
            <a:pPr lvl="4" rtl="0"/>
            <a:r>
              <a:rPr lang="it-IT" noProof="0" dirty="0"/>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it-IT" noProof="0" dirty="0"/>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284ECAD9-32EE-4091-BDA5-6BD15ACC5E58}" type="slidenum">
              <a:rPr lang="it-IT" noProof="0" smtClean="0"/>
              <a:t>‹N›</a:t>
            </a:fld>
            <a:endParaRPr lang="it-IT" noProof="0" dirty="0"/>
          </a:p>
        </p:txBody>
      </p:sp>
    </p:spTree>
    <p:extLst>
      <p:ext uri="{BB962C8B-B14F-4D97-AF65-F5344CB8AC3E}">
        <p14:creationId xmlns:p14="http://schemas.microsoft.com/office/powerpoint/2010/main" val="11066189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5"/>
          </p:nvPr>
        </p:nvSpPr>
        <p:spPr/>
        <p:txBody>
          <a:bodyPr rtlCol="0"/>
          <a:lstStyle/>
          <a:p>
            <a:pPr rtl="0"/>
            <a:fld id="{284ECAD9-32EE-4091-BDA5-6BD15ACC5E58}" type="slidenum">
              <a:rPr lang="it-IT" smtClean="0"/>
              <a:t>1</a:t>
            </a:fld>
            <a:endParaRPr lang="it-IT" dirty="0"/>
          </a:p>
        </p:txBody>
      </p:sp>
    </p:spTree>
    <p:extLst>
      <p:ext uri="{BB962C8B-B14F-4D97-AF65-F5344CB8AC3E}">
        <p14:creationId xmlns:p14="http://schemas.microsoft.com/office/powerpoint/2010/main" val="22159811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5"/>
          </p:nvPr>
        </p:nvSpPr>
        <p:spPr/>
        <p:txBody>
          <a:bodyPr rtlCol="0"/>
          <a:lstStyle/>
          <a:p>
            <a:pPr rtl="0"/>
            <a:fld id="{284ECAD9-32EE-4091-BDA5-6BD15ACC5E58}" type="slidenum">
              <a:rPr lang="it-IT" smtClean="0"/>
              <a:t>10</a:t>
            </a:fld>
            <a:endParaRPr lang="it-IT" dirty="0"/>
          </a:p>
        </p:txBody>
      </p:sp>
    </p:spTree>
    <p:extLst>
      <p:ext uri="{BB962C8B-B14F-4D97-AF65-F5344CB8AC3E}">
        <p14:creationId xmlns:p14="http://schemas.microsoft.com/office/powerpoint/2010/main" val="1226677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10"/>
          </p:nvPr>
        </p:nvSpPr>
        <p:spPr/>
        <p:txBody>
          <a:bodyPr rtlCol="0"/>
          <a:lstStyle/>
          <a:p>
            <a:pPr rtl="0"/>
            <a:fld id="{284ECAD9-32EE-4091-BDA5-6BD15ACC5E58}" type="slidenum">
              <a:rPr lang="it-IT" smtClean="0"/>
              <a:t>20</a:t>
            </a:fld>
            <a:endParaRPr lang="it-IT" dirty="0"/>
          </a:p>
        </p:txBody>
      </p:sp>
    </p:spTree>
    <p:extLst>
      <p:ext uri="{BB962C8B-B14F-4D97-AF65-F5344CB8AC3E}">
        <p14:creationId xmlns:p14="http://schemas.microsoft.com/office/powerpoint/2010/main" val="29168600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5"/>
          </p:nvPr>
        </p:nvSpPr>
        <p:spPr/>
        <p:txBody>
          <a:bodyPr rtlCol="0"/>
          <a:lstStyle/>
          <a:p>
            <a:pPr rtl="0"/>
            <a:fld id="{284ECAD9-32EE-4091-BDA5-6BD15ACC5E58}" type="slidenum">
              <a:rPr lang="it-IT" smtClean="0"/>
              <a:t>2</a:t>
            </a:fld>
            <a:endParaRPr lang="it-IT" dirty="0"/>
          </a:p>
        </p:txBody>
      </p:sp>
    </p:spTree>
    <p:extLst>
      <p:ext uri="{BB962C8B-B14F-4D97-AF65-F5344CB8AC3E}">
        <p14:creationId xmlns:p14="http://schemas.microsoft.com/office/powerpoint/2010/main" val="34553338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10"/>
          </p:nvPr>
        </p:nvSpPr>
        <p:spPr/>
        <p:txBody>
          <a:bodyPr rtlCol="0"/>
          <a:lstStyle/>
          <a:p>
            <a:pPr rtl="0"/>
            <a:fld id="{284ECAD9-32EE-4091-BDA5-6BD15ACC5E58}" type="slidenum">
              <a:rPr lang="it-IT" smtClean="0"/>
              <a:t>3</a:t>
            </a:fld>
            <a:endParaRPr lang="it-IT" dirty="0"/>
          </a:p>
        </p:txBody>
      </p:sp>
    </p:spTree>
    <p:extLst>
      <p:ext uri="{BB962C8B-B14F-4D97-AF65-F5344CB8AC3E}">
        <p14:creationId xmlns:p14="http://schemas.microsoft.com/office/powerpoint/2010/main" val="2792500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5"/>
          </p:nvPr>
        </p:nvSpPr>
        <p:spPr/>
        <p:txBody>
          <a:bodyPr rtlCol="0"/>
          <a:lstStyle/>
          <a:p>
            <a:pPr rtl="0"/>
            <a:fld id="{284ECAD9-32EE-4091-BDA5-6BD15ACC5E58}" type="slidenum">
              <a:rPr lang="it-IT" smtClean="0"/>
              <a:t>4</a:t>
            </a:fld>
            <a:endParaRPr lang="it-IT" dirty="0"/>
          </a:p>
        </p:txBody>
      </p:sp>
    </p:spTree>
    <p:extLst>
      <p:ext uri="{BB962C8B-B14F-4D97-AF65-F5344CB8AC3E}">
        <p14:creationId xmlns:p14="http://schemas.microsoft.com/office/powerpoint/2010/main" val="9370461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5"/>
          </p:nvPr>
        </p:nvSpPr>
        <p:spPr/>
        <p:txBody>
          <a:bodyPr rtlCol="0"/>
          <a:lstStyle/>
          <a:p>
            <a:pPr rtl="0"/>
            <a:fld id="{284ECAD9-32EE-4091-BDA5-6BD15ACC5E58}" type="slidenum">
              <a:rPr lang="it-IT" smtClean="0"/>
              <a:t>5</a:t>
            </a:fld>
            <a:endParaRPr lang="it-IT" dirty="0"/>
          </a:p>
        </p:txBody>
      </p:sp>
    </p:spTree>
    <p:extLst>
      <p:ext uri="{BB962C8B-B14F-4D97-AF65-F5344CB8AC3E}">
        <p14:creationId xmlns:p14="http://schemas.microsoft.com/office/powerpoint/2010/main" val="40289048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5"/>
          </p:nvPr>
        </p:nvSpPr>
        <p:spPr/>
        <p:txBody>
          <a:bodyPr rtlCol="0"/>
          <a:lstStyle/>
          <a:p>
            <a:pPr rtl="0"/>
            <a:fld id="{284ECAD9-32EE-4091-BDA5-6BD15ACC5E58}" type="slidenum">
              <a:rPr lang="it-IT" smtClean="0"/>
              <a:t>6</a:t>
            </a:fld>
            <a:endParaRPr lang="it-IT" dirty="0"/>
          </a:p>
        </p:txBody>
      </p:sp>
    </p:spTree>
    <p:extLst>
      <p:ext uri="{BB962C8B-B14F-4D97-AF65-F5344CB8AC3E}">
        <p14:creationId xmlns:p14="http://schemas.microsoft.com/office/powerpoint/2010/main" val="31621517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5"/>
          </p:nvPr>
        </p:nvSpPr>
        <p:spPr/>
        <p:txBody>
          <a:bodyPr rtlCol="0"/>
          <a:lstStyle/>
          <a:p>
            <a:pPr rtl="0"/>
            <a:fld id="{284ECAD9-32EE-4091-BDA5-6BD15ACC5E58}" type="slidenum">
              <a:rPr lang="it-IT" smtClean="0"/>
              <a:t>7</a:t>
            </a:fld>
            <a:endParaRPr lang="it-IT" dirty="0"/>
          </a:p>
        </p:txBody>
      </p:sp>
    </p:spTree>
    <p:extLst>
      <p:ext uri="{BB962C8B-B14F-4D97-AF65-F5344CB8AC3E}">
        <p14:creationId xmlns:p14="http://schemas.microsoft.com/office/powerpoint/2010/main" val="8409577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5"/>
          </p:nvPr>
        </p:nvSpPr>
        <p:spPr/>
        <p:txBody>
          <a:bodyPr rtlCol="0"/>
          <a:lstStyle/>
          <a:p>
            <a:pPr rtl="0"/>
            <a:fld id="{284ECAD9-32EE-4091-BDA5-6BD15ACC5E58}" type="slidenum">
              <a:rPr lang="it-IT" smtClean="0"/>
              <a:t>8</a:t>
            </a:fld>
            <a:endParaRPr lang="it-IT" dirty="0"/>
          </a:p>
        </p:txBody>
      </p:sp>
    </p:spTree>
    <p:extLst>
      <p:ext uri="{BB962C8B-B14F-4D97-AF65-F5344CB8AC3E}">
        <p14:creationId xmlns:p14="http://schemas.microsoft.com/office/powerpoint/2010/main" val="28070578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5"/>
          </p:nvPr>
        </p:nvSpPr>
        <p:spPr/>
        <p:txBody>
          <a:bodyPr rtlCol="0"/>
          <a:lstStyle/>
          <a:p>
            <a:pPr rtl="0"/>
            <a:fld id="{284ECAD9-32EE-4091-BDA5-6BD15ACC5E58}" type="slidenum">
              <a:rPr lang="it-IT" smtClean="0"/>
              <a:t>9</a:t>
            </a:fld>
            <a:endParaRPr lang="it-IT" dirty="0"/>
          </a:p>
        </p:txBody>
      </p:sp>
    </p:spTree>
    <p:extLst>
      <p:ext uri="{BB962C8B-B14F-4D97-AF65-F5344CB8AC3E}">
        <p14:creationId xmlns:p14="http://schemas.microsoft.com/office/powerpoint/2010/main" val="25685497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Diapositiva titolo">
    <p:spTree>
      <p:nvGrpSpPr>
        <p:cNvPr id="1" name=""/>
        <p:cNvGrpSpPr/>
        <p:nvPr/>
      </p:nvGrpSpPr>
      <p:grpSpPr>
        <a:xfrm>
          <a:off x="0" y="0"/>
          <a:ext cx="0" cy="0"/>
          <a:chOff x="0" y="0"/>
          <a:chExt cx="0" cy="0"/>
        </a:xfrm>
      </p:grpSpPr>
      <p:sp>
        <p:nvSpPr>
          <p:cNvPr id="11" name="Segnaposto immagine 9">
            <a:extLst>
              <a:ext uri="{FF2B5EF4-FFF2-40B4-BE49-F238E27FC236}">
                <a16:creationId xmlns:a16="http://schemas.microsoft.com/office/drawing/2014/main" id="{D1D313A2-A4D4-40DF-A0C2-C29F64168525}"/>
              </a:ext>
            </a:extLst>
          </p:cNvPr>
          <p:cNvSpPr>
            <a:spLocks noGrp="1"/>
          </p:cNvSpPr>
          <p:nvPr>
            <p:ph type="pic" sz="quarter" idx="13"/>
          </p:nvPr>
        </p:nvSpPr>
        <p:spPr>
          <a:xfrm>
            <a:off x="0" y="0"/>
            <a:ext cx="12192000" cy="6858000"/>
          </a:xfrm>
        </p:spPr>
        <p:txBody>
          <a:bodyPr rtlCol="0"/>
          <a:lstStyle/>
          <a:p>
            <a:pPr rtl="0"/>
            <a:r>
              <a:rPr lang="it-IT" noProof="0"/>
              <a:t>Fare clic sull'icona per inserire un'immagine</a:t>
            </a:r>
            <a:endParaRPr lang="it-IT" noProof="0" dirty="0"/>
          </a:p>
        </p:txBody>
      </p:sp>
      <p:sp>
        <p:nvSpPr>
          <p:cNvPr id="4" name="Segnaposto data 3">
            <a:extLst>
              <a:ext uri="{FF2B5EF4-FFF2-40B4-BE49-F238E27FC236}">
                <a16:creationId xmlns:a16="http://schemas.microsoft.com/office/drawing/2014/main" id="{9925CCF1-92C0-4AF3-BFAF-4921631915AB}"/>
              </a:ext>
            </a:extLst>
          </p:cNvPr>
          <p:cNvSpPr>
            <a:spLocks noGrp="1"/>
          </p:cNvSpPr>
          <p:nvPr>
            <p:ph type="dt" sz="half" idx="10"/>
          </p:nvPr>
        </p:nvSpPr>
        <p:spPr/>
        <p:txBody>
          <a:bodyPr rtlCol="0"/>
          <a:lstStyle/>
          <a:p>
            <a:pPr rtl="0"/>
            <a:fld id="{BC5A5791-EFA9-42A2-8E0D-DBC7A027EB39}" type="datetime1">
              <a:rPr lang="it-IT" noProof="0" smtClean="0"/>
              <a:t>04/07/2022</a:t>
            </a:fld>
            <a:endParaRPr lang="it-IT" noProof="0" dirty="0"/>
          </a:p>
        </p:txBody>
      </p:sp>
      <p:sp>
        <p:nvSpPr>
          <p:cNvPr id="5" name="Segnaposto piè di pagina 4">
            <a:extLst>
              <a:ext uri="{FF2B5EF4-FFF2-40B4-BE49-F238E27FC236}">
                <a16:creationId xmlns:a16="http://schemas.microsoft.com/office/drawing/2014/main" id="{051A78A9-3DFF-4937-A9F2-5D8CF495F367}"/>
              </a:ext>
            </a:extLst>
          </p:cNvPr>
          <p:cNvSpPr>
            <a:spLocks noGrp="1"/>
          </p:cNvSpPr>
          <p:nvPr>
            <p:ph type="ftr" sz="quarter" idx="11"/>
          </p:nvPr>
        </p:nvSpPr>
        <p:spPr/>
        <p:txBody>
          <a:bodyPr rtlCol="0"/>
          <a:lstStyle/>
          <a:p>
            <a:pPr rtl="0"/>
            <a:r>
              <a:rPr lang="it-IT" noProof="0" dirty="0"/>
              <a:t>Piè di pagina</a:t>
            </a:r>
          </a:p>
        </p:txBody>
      </p:sp>
      <p:sp>
        <p:nvSpPr>
          <p:cNvPr id="6" name="Segnaposto numero diapositiva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rtlCol="0"/>
          <a:lstStyle/>
          <a:p>
            <a:pPr rtl="0"/>
            <a:fld id="{3A98EE3D-8CD1-4C3F-BD1C-C98C9596463C}" type="slidenum">
              <a:rPr lang="it-IT" noProof="0" smtClean="0"/>
              <a:t>‹N›</a:t>
            </a:fld>
            <a:endParaRPr lang="it-IT" noProof="0" dirty="0"/>
          </a:p>
        </p:txBody>
      </p:sp>
      <p:sp>
        <p:nvSpPr>
          <p:cNvPr id="3" name="Sottotitolo 2"/>
          <p:cNvSpPr>
            <a:spLocks noGrp="1"/>
          </p:cNvSpPr>
          <p:nvPr>
            <p:ph type="subTitle" idx="1"/>
          </p:nvPr>
        </p:nvSpPr>
        <p:spPr>
          <a:xfrm>
            <a:off x="1212850" y="4508500"/>
            <a:ext cx="5118100" cy="1279652"/>
          </a:xfrm>
        </p:spPr>
        <p:txBody>
          <a:bodyPr lIns="91440" rIns="91440" rtlCol="0">
            <a:normAutofit/>
          </a:bodyPr>
          <a:lstStyle>
            <a:lvl1pPr marL="0" indent="0" algn="l">
              <a:buNone/>
              <a:defRPr sz="2400" cap="all" spc="200" baseline="0">
                <a:solidFill>
                  <a:schemeClr val="bg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pPr rtl="0"/>
            <a:r>
              <a:rPr lang="it-IT" noProof="0"/>
              <a:t>Fare clic per modificare lo stile del sottotitolo dello schema</a:t>
            </a:r>
            <a:endParaRPr lang="it-IT" noProof="0" dirty="0"/>
          </a:p>
        </p:txBody>
      </p:sp>
      <p:sp>
        <p:nvSpPr>
          <p:cNvPr id="2" name="Titolo 1"/>
          <p:cNvSpPr>
            <a:spLocks noGrp="1"/>
          </p:cNvSpPr>
          <p:nvPr>
            <p:ph type="ctrTitle"/>
          </p:nvPr>
        </p:nvSpPr>
        <p:spPr>
          <a:xfrm>
            <a:off x="1212850" y="2057400"/>
            <a:ext cx="5118100" cy="1929066"/>
          </a:xfrm>
        </p:spPr>
        <p:txBody>
          <a:bodyPr rtlCol="0" anchor="b">
            <a:noAutofit/>
          </a:bodyPr>
          <a:lstStyle>
            <a:lvl1pPr algn="l">
              <a:lnSpc>
                <a:spcPct val="90000"/>
              </a:lnSpc>
              <a:defRPr sz="5400" b="1" spc="-50" baseline="0">
                <a:solidFill>
                  <a:schemeClr val="bg1"/>
                </a:solidFill>
                <a:latin typeface="+mn-lt"/>
              </a:defRPr>
            </a:lvl1pPr>
          </a:lstStyle>
          <a:p>
            <a:pPr rtl="0"/>
            <a:r>
              <a:rPr lang="it-IT" noProof="0"/>
              <a:t>Fare clic per modificare lo stile del titolo dello schema</a:t>
            </a:r>
            <a:endParaRPr lang="it-IT" noProof="0" dirty="0"/>
          </a:p>
        </p:txBody>
      </p:sp>
    </p:spTree>
    <p:extLst>
      <p:ext uri="{BB962C8B-B14F-4D97-AF65-F5344CB8AC3E}">
        <p14:creationId xmlns:p14="http://schemas.microsoft.com/office/powerpoint/2010/main" val="6727005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objTx" preserve="1">
  <p:cSld name="Contenuto con didascalia">
    <p:spTree>
      <p:nvGrpSpPr>
        <p:cNvPr id="1" name=""/>
        <p:cNvGrpSpPr/>
        <p:nvPr/>
      </p:nvGrpSpPr>
      <p:grpSpPr>
        <a:xfrm>
          <a:off x="0" y="0"/>
          <a:ext cx="0" cy="0"/>
          <a:chOff x="0" y="0"/>
          <a:chExt cx="0" cy="0"/>
        </a:xfrm>
      </p:grpSpPr>
      <p:sp>
        <p:nvSpPr>
          <p:cNvPr id="10" name="Parallelogramma 14">
            <a:extLst>
              <a:ext uri="{FF2B5EF4-FFF2-40B4-BE49-F238E27FC236}">
                <a16:creationId xmlns:a16="http://schemas.microsoft.com/office/drawing/2014/main" id="{BA60C70F-7EE5-4927-B922-88B1C47FADB9}"/>
              </a:ext>
            </a:extLst>
          </p:cNvPr>
          <p:cNvSpPr/>
          <p:nvPr userDrawn="1"/>
        </p:nvSpPr>
        <p:spPr>
          <a:xfrm>
            <a:off x="74485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it-IT" noProof="0" dirty="0"/>
          </a:p>
        </p:txBody>
      </p:sp>
      <p:sp>
        <p:nvSpPr>
          <p:cNvPr id="8" name="Rettangolo 7">
            <a:extLst>
              <a:ext uri="{FF2B5EF4-FFF2-40B4-BE49-F238E27FC236}">
                <a16:creationId xmlns:a16="http://schemas.microsoft.com/office/drawing/2014/main" id="{16D90D66-BCB9-4229-A829-628874352AC0}"/>
              </a:ext>
            </a:extLst>
          </p:cNvPr>
          <p:cNvSpPr/>
          <p:nvPr/>
        </p:nvSpPr>
        <p:spPr>
          <a:xfrm>
            <a:off x="16" y="0"/>
            <a:ext cx="4654296" cy="586422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olo 1"/>
          <p:cNvSpPr>
            <a:spLocks noGrp="1"/>
          </p:cNvSpPr>
          <p:nvPr>
            <p:ph type="title"/>
          </p:nvPr>
        </p:nvSpPr>
        <p:spPr>
          <a:xfrm>
            <a:off x="1092200" y="786383"/>
            <a:ext cx="3068833" cy="2093975"/>
          </a:xfrm>
        </p:spPr>
        <p:txBody>
          <a:bodyPr rtlCol="0" anchor="b">
            <a:normAutofit/>
          </a:bodyPr>
          <a:lstStyle>
            <a:lvl1pPr>
              <a:lnSpc>
                <a:spcPct val="90000"/>
              </a:lnSpc>
              <a:defRPr sz="3600" b="0">
                <a:solidFill>
                  <a:srgbClr val="FFFFFF"/>
                </a:solidFill>
              </a:defRPr>
            </a:lvl1pPr>
          </a:lstStyle>
          <a:p>
            <a:pPr rtl="0"/>
            <a:r>
              <a:rPr lang="it-IT" noProof="0"/>
              <a:t>Fare clic per modificare lo stile del titolo dello schema</a:t>
            </a:r>
            <a:endParaRPr lang="it-IT" noProof="0" dirty="0"/>
          </a:p>
        </p:txBody>
      </p:sp>
      <p:sp>
        <p:nvSpPr>
          <p:cNvPr id="3" name="Segnaposto contenuto 2"/>
          <p:cNvSpPr>
            <a:spLocks noGrp="1"/>
          </p:cNvSpPr>
          <p:nvPr>
            <p:ph idx="1"/>
          </p:nvPr>
        </p:nvSpPr>
        <p:spPr>
          <a:xfrm>
            <a:off x="5458984" y="812800"/>
            <a:ext cx="5713841" cy="4868609"/>
          </a:xfrm>
        </p:spPr>
        <p:txBody>
          <a:bodyPr rtlCol="0"/>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endParaRPr lang="it-IT" noProof="0" dirty="0"/>
          </a:p>
        </p:txBody>
      </p:sp>
      <p:sp>
        <p:nvSpPr>
          <p:cNvPr id="4" name="Segnaposto testo 3"/>
          <p:cNvSpPr>
            <a:spLocks noGrp="1"/>
          </p:cNvSpPr>
          <p:nvPr>
            <p:ph type="body" sz="half" idx="2" hasCustomPrompt="1"/>
          </p:nvPr>
        </p:nvSpPr>
        <p:spPr>
          <a:xfrm>
            <a:off x="1092200" y="3043050"/>
            <a:ext cx="3068832" cy="2638359"/>
          </a:xfrm>
        </p:spPr>
        <p:txBody>
          <a:bodyPr lIns="91440" rIns="91440" rtlCol="0">
            <a:normAutofit/>
          </a:bodyPr>
          <a:lstStyle>
            <a:lvl1pPr marL="0" indent="0" rtl="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it-IT" noProof="0" dirty="0"/>
              <a:t>Fare clic per modificare gli stili del testo dello schema</a:t>
            </a:r>
          </a:p>
        </p:txBody>
      </p:sp>
      <p:sp>
        <p:nvSpPr>
          <p:cNvPr id="9" name="Rettangolo 8">
            <a:extLst>
              <a:ext uri="{FF2B5EF4-FFF2-40B4-BE49-F238E27FC236}">
                <a16:creationId xmlns:a16="http://schemas.microsoft.com/office/drawing/2014/main" id="{4DC51BA7-A5A7-4A7F-A707-DBBDEA7705F3}"/>
              </a:ext>
            </a:extLst>
          </p:cNvPr>
          <p:cNvSpPr/>
          <p:nvPr userDrawn="1"/>
        </p:nvSpPr>
        <p:spPr>
          <a:xfrm>
            <a:off x="0" y="1397000"/>
            <a:ext cx="1036320" cy="132948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sp>
        <p:nvSpPr>
          <p:cNvPr id="11" name="Rettangolo 10">
            <a:extLst>
              <a:ext uri="{FF2B5EF4-FFF2-40B4-BE49-F238E27FC236}">
                <a16:creationId xmlns:a16="http://schemas.microsoft.com/office/drawing/2014/main" id="{D23174BA-29D0-4C1A-95C9-5A86FD25E47A}"/>
              </a:ext>
            </a:extLst>
          </p:cNvPr>
          <p:cNvSpPr/>
          <p:nvPr userDrawn="1"/>
        </p:nvSpPr>
        <p:spPr>
          <a:xfrm>
            <a:off x="5458983" y="624142"/>
            <a:ext cx="5713840" cy="12566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sp>
        <p:nvSpPr>
          <p:cNvPr id="12" name="Segnaposto data 1">
            <a:extLst>
              <a:ext uri="{FF2B5EF4-FFF2-40B4-BE49-F238E27FC236}">
                <a16:creationId xmlns:a16="http://schemas.microsoft.com/office/drawing/2014/main" id="{F417C55D-4AE8-427B-A32E-9F54E007E686}"/>
              </a:ext>
            </a:extLst>
          </p:cNvPr>
          <p:cNvSpPr>
            <a:spLocks noGrp="1"/>
          </p:cNvSpPr>
          <p:nvPr>
            <p:ph type="dt" sz="half" idx="10"/>
          </p:nvPr>
        </p:nvSpPr>
        <p:spPr>
          <a:xfrm>
            <a:off x="6834126" y="6446838"/>
            <a:ext cx="2584850" cy="365125"/>
          </a:xfrm>
        </p:spPr>
        <p:txBody>
          <a:bodyPr rtlCol="0"/>
          <a:lstStyle>
            <a:lvl1pPr>
              <a:defRPr>
                <a:solidFill>
                  <a:schemeClr val="tx1">
                    <a:lumMod val="75000"/>
                    <a:lumOff val="25000"/>
                  </a:schemeClr>
                </a:solidFill>
              </a:defRPr>
            </a:lvl1pPr>
          </a:lstStyle>
          <a:p>
            <a:pPr rtl="0"/>
            <a:fld id="{FF17C169-DBE1-4B6A-9921-1E108A1C6C42}" type="datetime1">
              <a:rPr lang="it-IT" noProof="0" smtClean="0"/>
              <a:t>04/07/2022</a:t>
            </a:fld>
            <a:endParaRPr lang="it-IT" noProof="0" dirty="0"/>
          </a:p>
        </p:txBody>
      </p:sp>
      <p:sp>
        <p:nvSpPr>
          <p:cNvPr id="13" name="Segnaposto piè di pagina 2">
            <a:extLst>
              <a:ext uri="{FF2B5EF4-FFF2-40B4-BE49-F238E27FC236}">
                <a16:creationId xmlns:a16="http://schemas.microsoft.com/office/drawing/2014/main" id="{8C05871B-E916-40A4-B5E3-65C15F5A4D2A}"/>
              </a:ext>
            </a:extLst>
          </p:cNvPr>
          <p:cNvSpPr>
            <a:spLocks noGrp="1"/>
          </p:cNvSpPr>
          <p:nvPr>
            <p:ph type="ftr" sz="quarter" idx="11"/>
          </p:nvPr>
        </p:nvSpPr>
        <p:spPr>
          <a:xfrm>
            <a:off x="1097279" y="6446838"/>
            <a:ext cx="4846321" cy="365125"/>
          </a:xfrm>
        </p:spPr>
        <p:txBody>
          <a:bodyPr rtlCol="0"/>
          <a:lstStyle>
            <a:lvl1pPr>
              <a:defRPr>
                <a:solidFill>
                  <a:schemeClr val="tx1">
                    <a:lumMod val="75000"/>
                    <a:lumOff val="25000"/>
                  </a:schemeClr>
                </a:solidFill>
              </a:defRPr>
            </a:lvl1pPr>
          </a:lstStyle>
          <a:p>
            <a:pPr rtl="0"/>
            <a:r>
              <a:rPr lang="it-IT" noProof="0" dirty="0"/>
              <a:t>Piè di pagina</a:t>
            </a:r>
          </a:p>
        </p:txBody>
      </p:sp>
      <p:sp>
        <p:nvSpPr>
          <p:cNvPr id="14" name="Segnaposto numero diapositiva 3">
            <a:extLst>
              <a:ext uri="{FF2B5EF4-FFF2-40B4-BE49-F238E27FC236}">
                <a16:creationId xmlns:a16="http://schemas.microsoft.com/office/drawing/2014/main" id="{B45E789F-2E61-4EC0-8973-681625FE518F}"/>
              </a:ext>
            </a:extLst>
          </p:cNvPr>
          <p:cNvSpPr>
            <a:spLocks noGrp="1"/>
          </p:cNvSpPr>
          <p:nvPr>
            <p:ph type="sldNum" sz="quarter" idx="12"/>
          </p:nvPr>
        </p:nvSpPr>
        <p:spPr>
          <a:xfrm>
            <a:off x="10375670" y="6446838"/>
            <a:ext cx="780010" cy="365125"/>
          </a:xfrm>
        </p:spPr>
        <p:txBody>
          <a:bodyPr rtlCol="0"/>
          <a:lstStyle>
            <a:lvl1pPr>
              <a:defRPr>
                <a:solidFill>
                  <a:schemeClr val="tx1">
                    <a:lumMod val="75000"/>
                    <a:lumOff val="25000"/>
                  </a:schemeClr>
                </a:solidFill>
              </a:defRPr>
            </a:lvl1pPr>
          </a:lstStyle>
          <a:p>
            <a:pPr rtl="0"/>
            <a:fld id="{3A98EE3D-8CD1-4C3F-BD1C-C98C9596463C}" type="slidenum">
              <a:rPr lang="it-IT" noProof="0" smtClean="0"/>
              <a:pPr/>
              <a:t>‹N›</a:t>
            </a:fld>
            <a:endParaRPr lang="it-IT" noProof="0" dirty="0"/>
          </a:p>
        </p:txBody>
      </p:sp>
      <p:cxnSp>
        <p:nvCxnSpPr>
          <p:cNvPr id="15" name="Connecteur droit 19">
            <a:extLst>
              <a:ext uri="{FF2B5EF4-FFF2-40B4-BE49-F238E27FC236}">
                <a16:creationId xmlns:a16="http://schemas.microsoft.com/office/drawing/2014/main" id="{D84C14C5-D99C-45CD-8001-AC745F4FB49B}"/>
              </a:ext>
            </a:extLst>
          </p:cNvPr>
          <p:cNvCxnSpPr>
            <a:cxnSpLocks/>
          </p:cNvCxnSpPr>
          <p:nvPr userDrawn="1"/>
        </p:nvCxnSpPr>
        <p:spPr>
          <a:xfrm flipH="1">
            <a:off x="1092200" y="6446838"/>
            <a:ext cx="1643438"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6" name="Connecteur droit 19">
            <a:extLst>
              <a:ext uri="{FF2B5EF4-FFF2-40B4-BE49-F238E27FC236}">
                <a16:creationId xmlns:a16="http://schemas.microsoft.com/office/drawing/2014/main" id="{019842DD-D0AB-4E35-9AB2-7DBB6E266120}"/>
              </a:ext>
            </a:extLst>
          </p:cNvPr>
          <p:cNvCxnSpPr>
            <a:cxnSpLocks/>
          </p:cNvCxnSpPr>
          <p:nvPr userDrawn="1"/>
        </p:nvCxnSpPr>
        <p:spPr>
          <a:xfrm flipH="1">
            <a:off x="8420100" y="6429376"/>
            <a:ext cx="1000462" cy="0"/>
          </a:xfrm>
          <a:prstGeom prst="line">
            <a:avLst/>
          </a:prstGeom>
          <a:ln w="2857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7" name="Connecteur droit 19">
            <a:extLst>
              <a:ext uri="{FF2B5EF4-FFF2-40B4-BE49-F238E27FC236}">
                <a16:creationId xmlns:a16="http://schemas.microsoft.com/office/drawing/2014/main" id="{832851A7-B301-4616-9843-9A0D06646DFD}"/>
              </a:ext>
            </a:extLst>
          </p:cNvPr>
          <p:cNvCxnSpPr>
            <a:cxnSpLocks/>
          </p:cNvCxnSpPr>
          <p:nvPr userDrawn="1"/>
        </p:nvCxnSpPr>
        <p:spPr>
          <a:xfrm flipH="1" flipV="1">
            <a:off x="10765675" y="6446838"/>
            <a:ext cx="407258" cy="6350"/>
          </a:xfrm>
          <a:prstGeom prst="line">
            <a:avLst/>
          </a:prstGeom>
          <a:ln w="28575">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92083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1_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p>
            <a:pPr rtl="0"/>
            <a:r>
              <a:rPr lang="it-IT" noProof="0"/>
              <a:t>Fare clic per modificare lo stile del titolo dello schema</a:t>
            </a:r>
            <a:endParaRPr lang="it-IT" noProof="0" dirty="0"/>
          </a:p>
        </p:txBody>
      </p:sp>
      <p:sp>
        <p:nvSpPr>
          <p:cNvPr id="3" name="Segnaposto contenuto 2"/>
          <p:cNvSpPr>
            <a:spLocks noGrp="1"/>
          </p:cNvSpPr>
          <p:nvPr>
            <p:ph idx="1"/>
          </p:nvPr>
        </p:nvSpPr>
        <p:spPr/>
        <p:txBody>
          <a:bodyPr rtlCol="0"/>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endParaRPr lang="it-IT" noProof="0" dirty="0"/>
          </a:p>
        </p:txBody>
      </p:sp>
      <p:sp>
        <p:nvSpPr>
          <p:cNvPr id="7" name="Segnaposto data 6">
            <a:extLst>
              <a:ext uri="{FF2B5EF4-FFF2-40B4-BE49-F238E27FC236}">
                <a16:creationId xmlns:a16="http://schemas.microsoft.com/office/drawing/2014/main" id="{354D8B55-9EA8-4B81-8E84-9B93B0A27559}"/>
              </a:ext>
            </a:extLst>
          </p:cNvPr>
          <p:cNvSpPr>
            <a:spLocks noGrp="1"/>
          </p:cNvSpPr>
          <p:nvPr>
            <p:ph type="dt" sz="half" idx="10"/>
          </p:nvPr>
        </p:nvSpPr>
        <p:spPr/>
        <p:txBody>
          <a:bodyPr rtlCol="0"/>
          <a:lstStyle/>
          <a:p>
            <a:pPr rtl="0"/>
            <a:fld id="{6C0ABBAF-B24C-4448-B75C-ADB9350121F9}" type="datetime1">
              <a:rPr lang="it-IT" noProof="0" smtClean="0"/>
              <a:t>04/07/2022</a:t>
            </a:fld>
            <a:endParaRPr lang="it-IT" noProof="0" dirty="0"/>
          </a:p>
        </p:txBody>
      </p:sp>
      <p:sp>
        <p:nvSpPr>
          <p:cNvPr id="8" name="Segnaposto piè di pagina 7">
            <a:extLst>
              <a:ext uri="{FF2B5EF4-FFF2-40B4-BE49-F238E27FC236}">
                <a16:creationId xmlns:a16="http://schemas.microsoft.com/office/drawing/2014/main" id="{062CA021-2578-47CB-822C-BDDFF7223B28}"/>
              </a:ext>
            </a:extLst>
          </p:cNvPr>
          <p:cNvSpPr>
            <a:spLocks noGrp="1"/>
          </p:cNvSpPr>
          <p:nvPr>
            <p:ph type="ftr" sz="quarter" idx="11"/>
          </p:nvPr>
        </p:nvSpPr>
        <p:spPr/>
        <p:txBody>
          <a:bodyPr rtlCol="0"/>
          <a:lstStyle/>
          <a:p>
            <a:pPr rtl="0"/>
            <a:r>
              <a:rPr lang="it-IT" noProof="0" dirty="0"/>
              <a:t>Piè di pagina</a:t>
            </a:r>
          </a:p>
        </p:txBody>
      </p:sp>
      <p:sp>
        <p:nvSpPr>
          <p:cNvPr id="9" name="Segnaposto numero diapositiva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rtlCol="0"/>
          <a:lstStyle/>
          <a:p>
            <a:pPr rtl="0"/>
            <a:fld id="{3A98EE3D-8CD1-4C3F-BD1C-C98C9596463C}" type="slidenum">
              <a:rPr lang="it-IT" noProof="0" smtClean="0"/>
              <a:t>‹N›</a:t>
            </a:fld>
            <a:endParaRPr lang="it-IT" noProof="0" dirty="0"/>
          </a:p>
        </p:txBody>
      </p:sp>
    </p:spTree>
    <p:extLst>
      <p:ext uri="{BB962C8B-B14F-4D97-AF65-F5344CB8AC3E}">
        <p14:creationId xmlns:p14="http://schemas.microsoft.com/office/powerpoint/2010/main" val="12650827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1_Contenuto con didascalia">
    <p:spTree>
      <p:nvGrpSpPr>
        <p:cNvPr id="1" name=""/>
        <p:cNvGrpSpPr/>
        <p:nvPr/>
      </p:nvGrpSpPr>
      <p:grpSpPr>
        <a:xfrm>
          <a:off x="0" y="0"/>
          <a:ext cx="0" cy="0"/>
          <a:chOff x="0" y="0"/>
          <a:chExt cx="0" cy="0"/>
        </a:xfrm>
      </p:grpSpPr>
      <p:sp>
        <p:nvSpPr>
          <p:cNvPr id="10" name="Parallelogramma 14">
            <a:extLst>
              <a:ext uri="{FF2B5EF4-FFF2-40B4-BE49-F238E27FC236}">
                <a16:creationId xmlns:a16="http://schemas.microsoft.com/office/drawing/2014/main" id="{BA60C70F-7EE5-4927-B922-88B1C47FADB9}"/>
              </a:ext>
            </a:extLst>
          </p:cNvPr>
          <p:cNvSpPr/>
          <p:nvPr userDrawn="1"/>
        </p:nvSpPr>
        <p:spPr>
          <a:xfrm>
            <a:off x="74485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it-IT" noProof="0" dirty="0"/>
          </a:p>
        </p:txBody>
      </p:sp>
      <p:sp>
        <p:nvSpPr>
          <p:cNvPr id="8" name="Rettangolo 7">
            <a:extLst>
              <a:ext uri="{FF2B5EF4-FFF2-40B4-BE49-F238E27FC236}">
                <a16:creationId xmlns:a16="http://schemas.microsoft.com/office/drawing/2014/main" id="{16D90D66-BCB9-4229-A829-628874352AC0}"/>
              </a:ext>
            </a:extLst>
          </p:cNvPr>
          <p:cNvSpPr/>
          <p:nvPr/>
        </p:nvSpPr>
        <p:spPr>
          <a:xfrm>
            <a:off x="16" y="0"/>
            <a:ext cx="4654296" cy="586422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egnaposto contenuto 2"/>
          <p:cNvSpPr>
            <a:spLocks noGrp="1"/>
          </p:cNvSpPr>
          <p:nvPr>
            <p:ph idx="1"/>
          </p:nvPr>
        </p:nvSpPr>
        <p:spPr>
          <a:xfrm>
            <a:off x="5458984" y="497808"/>
            <a:ext cx="5713841" cy="4868609"/>
          </a:xfrm>
        </p:spPr>
        <p:txBody>
          <a:bodyPr rtlCol="0" anchor="ct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endParaRPr lang="it-IT" noProof="0" dirty="0"/>
          </a:p>
        </p:txBody>
      </p:sp>
      <p:sp>
        <p:nvSpPr>
          <p:cNvPr id="9" name="Rettangolo 8">
            <a:extLst>
              <a:ext uri="{FF2B5EF4-FFF2-40B4-BE49-F238E27FC236}">
                <a16:creationId xmlns:a16="http://schemas.microsoft.com/office/drawing/2014/main" id="{4DC51BA7-A5A7-4A7F-A707-DBBDEA7705F3}"/>
              </a:ext>
            </a:extLst>
          </p:cNvPr>
          <p:cNvSpPr/>
          <p:nvPr userDrawn="1"/>
        </p:nvSpPr>
        <p:spPr>
          <a:xfrm>
            <a:off x="0" y="2003424"/>
            <a:ext cx="1036320" cy="185737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sp>
        <p:nvSpPr>
          <p:cNvPr id="11" name="Rettangolo 10">
            <a:extLst>
              <a:ext uri="{FF2B5EF4-FFF2-40B4-BE49-F238E27FC236}">
                <a16:creationId xmlns:a16="http://schemas.microsoft.com/office/drawing/2014/main" id="{D23174BA-29D0-4C1A-95C9-5A86FD25E47A}"/>
              </a:ext>
            </a:extLst>
          </p:cNvPr>
          <p:cNvSpPr/>
          <p:nvPr userDrawn="1"/>
        </p:nvSpPr>
        <p:spPr>
          <a:xfrm>
            <a:off x="5458983" y="377398"/>
            <a:ext cx="5713840" cy="12566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sp>
        <p:nvSpPr>
          <p:cNvPr id="12" name="Segnaposto data 1">
            <a:extLst>
              <a:ext uri="{FF2B5EF4-FFF2-40B4-BE49-F238E27FC236}">
                <a16:creationId xmlns:a16="http://schemas.microsoft.com/office/drawing/2014/main" id="{F417C55D-4AE8-427B-A32E-9F54E007E686}"/>
              </a:ext>
            </a:extLst>
          </p:cNvPr>
          <p:cNvSpPr>
            <a:spLocks noGrp="1"/>
          </p:cNvSpPr>
          <p:nvPr>
            <p:ph type="dt" sz="half" idx="10"/>
          </p:nvPr>
        </p:nvSpPr>
        <p:spPr>
          <a:xfrm>
            <a:off x="6834126" y="6446838"/>
            <a:ext cx="2584850" cy="365125"/>
          </a:xfrm>
        </p:spPr>
        <p:txBody>
          <a:bodyPr rtlCol="0"/>
          <a:lstStyle>
            <a:lvl1pPr>
              <a:defRPr>
                <a:solidFill>
                  <a:schemeClr val="tx1">
                    <a:lumMod val="75000"/>
                    <a:lumOff val="25000"/>
                  </a:schemeClr>
                </a:solidFill>
              </a:defRPr>
            </a:lvl1pPr>
          </a:lstStyle>
          <a:p>
            <a:pPr rtl="0"/>
            <a:fld id="{26E56894-810F-46F6-9A4E-7CB650138CD2}" type="datetime1">
              <a:rPr lang="it-IT" noProof="0" smtClean="0"/>
              <a:t>04/07/2022</a:t>
            </a:fld>
            <a:endParaRPr lang="it-IT" noProof="0" dirty="0"/>
          </a:p>
        </p:txBody>
      </p:sp>
      <p:sp>
        <p:nvSpPr>
          <p:cNvPr id="13" name="Segnaposto piè di pagina 2">
            <a:extLst>
              <a:ext uri="{FF2B5EF4-FFF2-40B4-BE49-F238E27FC236}">
                <a16:creationId xmlns:a16="http://schemas.microsoft.com/office/drawing/2014/main" id="{8C05871B-E916-40A4-B5E3-65C15F5A4D2A}"/>
              </a:ext>
            </a:extLst>
          </p:cNvPr>
          <p:cNvSpPr>
            <a:spLocks noGrp="1"/>
          </p:cNvSpPr>
          <p:nvPr>
            <p:ph type="ftr" sz="quarter" idx="11"/>
          </p:nvPr>
        </p:nvSpPr>
        <p:spPr>
          <a:xfrm>
            <a:off x="1097279" y="6446838"/>
            <a:ext cx="4846321" cy="365125"/>
          </a:xfrm>
        </p:spPr>
        <p:txBody>
          <a:bodyPr rtlCol="0"/>
          <a:lstStyle>
            <a:lvl1pPr>
              <a:defRPr>
                <a:solidFill>
                  <a:schemeClr val="tx1">
                    <a:lumMod val="75000"/>
                    <a:lumOff val="25000"/>
                  </a:schemeClr>
                </a:solidFill>
              </a:defRPr>
            </a:lvl1pPr>
          </a:lstStyle>
          <a:p>
            <a:pPr rtl="0"/>
            <a:r>
              <a:rPr lang="it-IT" noProof="0" dirty="0"/>
              <a:t>Piè di pagina</a:t>
            </a:r>
          </a:p>
        </p:txBody>
      </p:sp>
      <p:sp>
        <p:nvSpPr>
          <p:cNvPr id="14" name="Segnaposto numero diapositiva 3">
            <a:extLst>
              <a:ext uri="{FF2B5EF4-FFF2-40B4-BE49-F238E27FC236}">
                <a16:creationId xmlns:a16="http://schemas.microsoft.com/office/drawing/2014/main" id="{B45E789F-2E61-4EC0-8973-681625FE518F}"/>
              </a:ext>
            </a:extLst>
          </p:cNvPr>
          <p:cNvSpPr>
            <a:spLocks noGrp="1"/>
          </p:cNvSpPr>
          <p:nvPr>
            <p:ph type="sldNum" sz="quarter" idx="12"/>
          </p:nvPr>
        </p:nvSpPr>
        <p:spPr>
          <a:xfrm>
            <a:off x="10375670" y="6446838"/>
            <a:ext cx="780010" cy="365125"/>
          </a:xfrm>
        </p:spPr>
        <p:txBody>
          <a:bodyPr rtlCol="0"/>
          <a:lstStyle>
            <a:lvl1pPr>
              <a:defRPr>
                <a:solidFill>
                  <a:schemeClr val="tx1">
                    <a:lumMod val="75000"/>
                    <a:lumOff val="25000"/>
                  </a:schemeClr>
                </a:solidFill>
              </a:defRPr>
            </a:lvl1pPr>
          </a:lstStyle>
          <a:p>
            <a:pPr rtl="0"/>
            <a:fld id="{3A98EE3D-8CD1-4C3F-BD1C-C98C9596463C}" type="slidenum">
              <a:rPr lang="it-IT" noProof="0" smtClean="0"/>
              <a:pPr/>
              <a:t>‹N›</a:t>
            </a:fld>
            <a:endParaRPr lang="it-IT" noProof="0" dirty="0"/>
          </a:p>
        </p:txBody>
      </p:sp>
      <p:sp>
        <p:nvSpPr>
          <p:cNvPr id="5" name="Rettangolo 4">
            <a:extLst>
              <a:ext uri="{FF2B5EF4-FFF2-40B4-BE49-F238E27FC236}">
                <a16:creationId xmlns:a16="http://schemas.microsoft.com/office/drawing/2014/main" id="{6BC7DA98-7B92-4F45-80F8-1AEF72A601CF}"/>
              </a:ext>
            </a:extLst>
          </p:cNvPr>
          <p:cNvSpPr/>
          <p:nvPr userDrawn="1"/>
        </p:nvSpPr>
        <p:spPr>
          <a:xfrm>
            <a:off x="1078230" y="2003423"/>
            <a:ext cx="3576082" cy="1857378"/>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sp>
        <p:nvSpPr>
          <p:cNvPr id="2" name="Titolo 1"/>
          <p:cNvSpPr>
            <a:spLocks noGrp="1"/>
          </p:cNvSpPr>
          <p:nvPr>
            <p:ph type="title"/>
          </p:nvPr>
        </p:nvSpPr>
        <p:spPr>
          <a:xfrm>
            <a:off x="1092200" y="1885125"/>
            <a:ext cx="3314700" cy="2093975"/>
          </a:xfrm>
        </p:spPr>
        <p:txBody>
          <a:bodyPr rtlCol="0" anchor="ctr">
            <a:normAutofit/>
          </a:bodyPr>
          <a:lstStyle>
            <a:lvl1pPr>
              <a:lnSpc>
                <a:spcPct val="90000"/>
              </a:lnSpc>
              <a:defRPr sz="4400" b="1">
                <a:solidFill>
                  <a:srgbClr val="FFFFFF"/>
                </a:solidFill>
                <a:latin typeface="+mn-lt"/>
              </a:defRPr>
            </a:lvl1pPr>
          </a:lstStyle>
          <a:p>
            <a:pPr rtl="0"/>
            <a:r>
              <a:rPr lang="it-IT" noProof="0"/>
              <a:t>Fare clic per modificare lo stile del titolo dello schema</a:t>
            </a:r>
            <a:endParaRPr lang="it-IT" noProof="0" dirty="0"/>
          </a:p>
        </p:txBody>
      </p:sp>
      <p:sp>
        <p:nvSpPr>
          <p:cNvPr id="18" name="Rettangolo 17">
            <a:extLst>
              <a:ext uri="{FF2B5EF4-FFF2-40B4-BE49-F238E27FC236}">
                <a16:creationId xmlns:a16="http://schemas.microsoft.com/office/drawing/2014/main" id="{DF96815B-4256-4CE0-9FCF-3A2967CF5792}"/>
              </a:ext>
            </a:extLst>
          </p:cNvPr>
          <p:cNvSpPr/>
          <p:nvPr userDrawn="1"/>
        </p:nvSpPr>
        <p:spPr>
          <a:xfrm>
            <a:off x="1092200" y="993775"/>
            <a:ext cx="1036320" cy="936626"/>
          </a:xfrm>
          <a:prstGeom prst="rect">
            <a:avLst/>
          </a:prstGeom>
          <a:solidFill>
            <a:schemeClr val="tx2">
              <a:lumMod val="20000"/>
              <a:lumOff val="80000"/>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spTree>
    <p:extLst>
      <p:ext uri="{BB962C8B-B14F-4D97-AF65-F5344CB8AC3E}">
        <p14:creationId xmlns:p14="http://schemas.microsoft.com/office/powerpoint/2010/main" val="11812829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2_Contenuto con didascalia">
    <p:spTree>
      <p:nvGrpSpPr>
        <p:cNvPr id="1" name=""/>
        <p:cNvGrpSpPr/>
        <p:nvPr/>
      </p:nvGrpSpPr>
      <p:grpSpPr>
        <a:xfrm>
          <a:off x="0" y="0"/>
          <a:ext cx="0" cy="0"/>
          <a:chOff x="0" y="0"/>
          <a:chExt cx="0" cy="0"/>
        </a:xfrm>
      </p:grpSpPr>
      <p:sp>
        <p:nvSpPr>
          <p:cNvPr id="18" name="Segnaposto immagine 9">
            <a:extLst>
              <a:ext uri="{FF2B5EF4-FFF2-40B4-BE49-F238E27FC236}">
                <a16:creationId xmlns:a16="http://schemas.microsoft.com/office/drawing/2014/main" id="{4F173117-1383-4956-B947-1EA7A51D0D4A}"/>
              </a:ext>
            </a:extLst>
          </p:cNvPr>
          <p:cNvSpPr>
            <a:spLocks noGrp="1"/>
          </p:cNvSpPr>
          <p:nvPr>
            <p:ph type="pic" sz="quarter" idx="13"/>
          </p:nvPr>
        </p:nvSpPr>
        <p:spPr>
          <a:xfrm>
            <a:off x="0" y="0"/>
            <a:ext cx="4654296" cy="5864225"/>
          </a:xfrm>
        </p:spPr>
        <p:txBody>
          <a:bodyPr rtlCol="0"/>
          <a:lstStyle>
            <a:lvl1pPr>
              <a:defRPr>
                <a:solidFill>
                  <a:schemeClr val="bg1"/>
                </a:solidFill>
              </a:defRPr>
            </a:lvl1pPr>
          </a:lstStyle>
          <a:p>
            <a:pPr rtl="0"/>
            <a:r>
              <a:rPr lang="it-IT" noProof="0"/>
              <a:t>Fare clic sull'icona per inserire un'immagine</a:t>
            </a:r>
            <a:endParaRPr lang="it-IT" noProof="0" dirty="0"/>
          </a:p>
        </p:txBody>
      </p:sp>
      <p:sp>
        <p:nvSpPr>
          <p:cNvPr id="10" name="Parallelogramma 14">
            <a:extLst>
              <a:ext uri="{FF2B5EF4-FFF2-40B4-BE49-F238E27FC236}">
                <a16:creationId xmlns:a16="http://schemas.microsoft.com/office/drawing/2014/main" id="{BA60C70F-7EE5-4927-B922-88B1C47FADB9}"/>
              </a:ext>
            </a:extLst>
          </p:cNvPr>
          <p:cNvSpPr/>
          <p:nvPr userDrawn="1"/>
        </p:nvSpPr>
        <p:spPr>
          <a:xfrm>
            <a:off x="74485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it-IT" noProof="0" dirty="0"/>
          </a:p>
        </p:txBody>
      </p:sp>
      <p:sp>
        <p:nvSpPr>
          <p:cNvPr id="3" name="Segnaposto contenuto 2"/>
          <p:cNvSpPr>
            <a:spLocks noGrp="1"/>
          </p:cNvSpPr>
          <p:nvPr>
            <p:ph idx="1"/>
          </p:nvPr>
        </p:nvSpPr>
        <p:spPr>
          <a:xfrm>
            <a:off x="5458984" y="497808"/>
            <a:ext cx="5713841" cy="4868609"/>
          </a:xfrm>
        </p:spPr>
        <p:txBody>
          <a:bodyPr rtlCol="0" anchor="ct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endParaRPr lang="it-IT" noProof="0" dirty="0"/>
          </a:p>
        </p:txBody>
      </p:sp>
      <p:sp>
        <p:nvSpPr>
          <p:cNvPr id="12" name="Segnaposto data 1">
            <a:extLst>
              <a:ext uri="{FF2B5EF4-FFF2-40B4-BE49-F238E27FC236}">
                <a16:creationId xmlns:a16="http://schemas.microsoft.com/office/drawing/2014/main" id="{F417C55D-4AE8-427B-A32E-9F54E007E686}"/>
              </a:ext>
            </a:extLst>
          </p:cNvPr>
          <p:cNvSpPr>
            <a:spLocks noGrp="1"/>
          </p:cNvSpPr>
          <p:nvPr>
            <p:ph type="dt" sz="half" idx="10"/>
          </p:nvPr>
        </p:nvSpPr>
        <p:spPr>
          <a:xfrm>
            <a:off x="6834126" y="6446838"/>
            <a:ext cx="2584850" cy="365125"/>
          </a:xfrm>
        </p:spPr>
        <p:txBody>
          <a:bodyPr rtlCol="0"/>
          <a:lstStyle>
            <a:lvl1pPr>
              <a:defRPr>
                <a:solidFill>
                  <a:schemeClr val="tx1">
                    <a:lumMod val="75000"/>
                    <a:lumOff val="25000"/>
                  </a:schemeClr>
                </a:solidFill>
              </a:defRPr>
            </a:lvl1pPr>
          </a:lstStyle>
          <a:p>
            <a:pPr rtl="0"/>
            <a:fld id="{6BDF9918-2BB5-43D7-98E9-1FB3954C3638}" type="datetime1">
              <a:rPr lang="it-IT" noProof="0" smtClean="0"/>
              <a:t>04/07/2022</a:t>
            </a:fld>
            <a:endParaRPr lang="it-IT" noProof="0" dirty="0"/>
          </a:p>
        </p:txBody>
      </p:sp>
      <p:sp>
        <p:nvSpPr>
          <p:cNvPr id="13" name="Segnaposto piè di pagina 2">
            <a:extLst>
              <a:ext uri="{FF2B5EF4-FFF2-40B4-BE49-F238E27FC236}">
                <a16:creationId xmlns:a16="http://schemas.microsoft.com/office/drawing/2014/main" id="{8C05871B-E916-40A4-B5E3-65C15F5A4D2A}"/>
              </a:ext>
            </a:extLst>
          </p:cNvPr>
          <p:cNvSpPr>
            <a:spLocks noGrp="1"/>
          </p:cNvSpPr>
          <p:nvPr>
            <p:ph type="ftr" sz="quarter" idx="11"/>
          </p:nvPr>
        </p:nvSpPr>
        <p:spPr>
          <a:xfrm>
            <a:off x="1097279" y="6446838"/>
            <a:ext cx="4846321" cy="365125"/>
          </a:xfrm>
        </p:spPr>
        <p:txBody>
          <a:bodyPr rtlCol="0"/>
          <a:lstStyle>
            <a:lvl1pPr>
              <a:defRPr>
                <a:solidFill>
                  <a:schemeClr val="tx1">
                    <a:lumMod val="75000"/>
                    <a:lumOff val="25000"/>
                  </a:schemeClr>
                </a:solidFill>
              </a:defRPr>
            </a:lvl1pPr>
          </a:lstStyle>
          <a:p>
            <a:pPr rtl="0"/>
            <a:r>
              <a:rPr lang="it-IT" noProof="0" dirty="0"/>
              <a:t>Piè di pagina</a:t>
            </a:r>
          </a:p>
        </p:txBody>
      </p:sp>
      <p:sp>
        <p:nvSpPr>
          <p:cNvPr id="14" name="Segnaposto numero diapositiva 3">
            <a:extLst>
              <a:ext uri="{FF2B5EF4-FFF2-40B4-BE49-F238E27FC236}">
                <a16:creationId xmlns:a16="http://schemas.microsoft.com/office/drawing/2014/main" id="{B45E789F-2E61-4EC0-8973-681625FE518F}"/>
              </a:ext>
            </a:extLst>
          </p:cNvPr>
          <p:cNvSpPr>
            <a:spLocks noGrp="1"/>
          </p:cNvSpPr>
          <p:nvPr>
            <p:ph type="sldNum" sz="quarter" idx="12"/>
          </p:nvPr>
        </p:nvSpPr>
        <p:spPr>
          <a:xfrm>
            <a:off x="10375670" y="6446838"/>
            <a:ext cx="780010" cy="365125"/>
          </a:xfrm>
        </p:spPr>
        <p:txBody>
          <a:bodyPr rtlCol="0"/>
          <a:lstStyle>
            <a:lvl1pPr>
              <a:defRPr>
                <a:solidFill>
                  <a:schemeClr val="tx1">
                    <a:lumMod val="75000"/>
                    <a:lumOff val="25000"/>
                  </a:schemeClr>
                </a:solidFill>
              </a:defRPr>
            </a:lvl1pPr>
          </a:lstStyle>
          <a:p>
            <a:pPr rtl="0"/>
            <a:fld id="{3A98EE3D-8CD1-4C3F-BD1C-C98C9596463C}" type="slidenum">
              <a:rPr lang="it-IT" noProof="0" smtClean="0"/>
              <a:pPr/>
              <a:t>‹N›</a:t>
            </a:fld>
            <a:endParaRPr lang="it-IT" noProof="0" dirty="0"/>
          </a:p>
        </p:txBody>
      </p:sp>
      <p:sp>
        <p:nvSpPr>
          <p:cNvPr id="2" name="Titolo 1"/>
          <p:cNvSpPr>
            <a:spLocks noGrp="1"/>
          </p:cNvSpPr>
          <p:nvPr>
            <p:ph type="title"/>
          </p:nvPr>
        </p:nvSpPr>
        <p:spPr>
          <a:xfrm>
            <a:off x="1092200" y="1885125"/>
            <a:ext cx="3068833" cy="2093975"/>
          </a:xfrm>
        </p:spPr>
        <p:txBody>
          <a:bodyPr rtlCol="0" anchor="ctr">
            <a:normAutofit/>
          </a:bodyPr>
          <a:lstStyle>
            <a:lvl1pPr>
              <a:lnSpc>
                <a:spcPct val="90000"/>
              </a:lnSpc>
              <a:defRPr sz="4400" b="1" i="0">
                <a:solidFill>
                  <a:srgbClr val="FFFFFF"/>
                </a:solidFill>
                <a:latin typeface="+mn-lt"/>
              </a:defRPr>
            </a:lvl1pPr>
          </a:lstStyle>
          <a:p>
            <a:pPr rtl="0"/>
            <a:r>
              <a:rPr lang="it-IT" noProof="0"/>
              <a:t>Fare clic per modificare lo stile del titolo dello schema</a:t>
            </a:r>
            <a:endParaRPr lang="it-IT" noProof="0" dirty="0"/>
          </a:p>
        </p:txBody>
      </p:sp>
    </p:spTree>
    <p:extLst>
      <p:ext uri="{BB962C8B-B14F-4D97-AF65-F5344CB8AC3E}">
        <p14:creationId xmlns:p14="http://schemas.microsoft.com/office/powerpoint/2010/main" val="39543055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6_Contenuto con didascalia">
    <p:spTree>
      <p:nvGrpSpPr>
        <p:cNvPr id="1" name=""/>
        <p:cNvGrpSpPr/>
        <p:nvPr/>
      </p:nvGrpSpPr>
      <p:grpSpPr>
        <a:xfrm>
          <a:off x="0" y="0"/>
          <a:ext cx="0" cy="0"/>
          <a:chOff x="0" y="0"/>
          <a:chExt cx="0" cy="0"/>
        </a:xfrm>
      </p:grpSpPr>
      <p:sp>
        <p:nvSpPr>
          <p:cNvPr id="10" name="Parallelogramma 14">
            <a:extLst>
              <a:ext uri="{FF2B5EF4-FFF2-40B4-BE49-F238E27FC236}">
                <a16:creationId xmlns:a16="http://schemas.microsoft.com/office/drawing/2014/main" id="{BA60C70F-7EE5-4927-B922-88B1C47FADB9}"/>
              </a:ext>
            </a:extLst>
          </p:cNvPr>
          <p:cNvSpPr/>
          <p:nvPr userDrawn="1"/>
        </p:nvSpPr>
        <p:spPr>
          <a:xfrm>
            <a:off x="74485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it-IT" noProof="0" dirty="0"/>
          </a:p>
        </p:txBody>
      </p:sp>
      <p:sp>
        <p:nvSpPr>
          <p:cNvPr id="2" name="Titolo 1"/>
          <p:cNvSpPr>
            <a:spLocks noGrp="1"/>
          </p:cNvSpPr>
          <p:nvPr>
            <p:ph type="title"/>
          </p:nvPr>
        </p:nvSpPr>
        <p:spPr>
          <a:xfrm>
            <a:off x="4984722" y="548355"/>
            <a:ext cx="6054846" cy="634336"/>
          </a:xfrm>
        </p:spPr>
        <p:txBody>
          <a:bodyPr rtlCol="0" anchor="ctr">
            <a:noAutofit/>
          </a:bodyPr>
          <a:lstStyle>
            <a:lvl1pPr>
              <a:lnSpc>
                <a:spcPct val="90000"/>
              </a:lnSpc>
              <a:defRPr sz="3600" b="1" i="0">
                <a:solidFill>
                  <a:srgbClr val="FFFFFF"/>
                </a:solidFill>
                <a:latin typeface="+mn-lt"/>
              </a:defRPr>
            </a:lvl1pPr>
          </a:lstStyle>
          <a:p>
            <a:pPr rtl="0"/>
            <a:r>
              <a:rPr lang="it-IT" noProof="0"/>
              <a:t>Fare clic per modificare lo stile del titolo dello schema</a:t>
            </a:r>
            <a:endParaRPr lang="it-IT" noProof="0" dirty="0"/>
          </a:p>
        </p:txBody>
      </p:sp>
      <p:sp>
        <p:nvSpPr>
          <p:cNvPr id="3" name="Segnaposto contenuto 2"/>
          <p:cNvSpPr>
            <a:spLocks noGrp="1"/>
          </p:cNvSpPr>
          <p:nvPr>
            <p:ph idx="1"/>
          </p:nvPr>
        </p:nvSpPr>
        <p:spPr>
          <a:xfrm>
            <a:off x="5100833" y="1611313"/>
            <a:ext cx="6072099" cy="3755104"/>
          </a:xfrm>
        </p:spPr>
        <p:txBody>
          <a:bodyPr rtlCol="0" anchor="t">
            <a:normAutofit/>
          </a:bodyPr>
          <a:lstStyle>
            <a:lvl1pPr>
              <a:defRPr sz="2400"/>
            </a:lvl1pPr>
            <a:lvl2pPr>
              <a:defRPr sz="2000"/>
            </a:lvl2pPr>
            <a:lvl3pPr>
              <a:defRPr sz="1600"/>
            </a:lvl3pPr>
            <a:lvl4pPr>
              <a:defRPr sz="1600"/>
            </a:lvl4pPr>
            <a:lvl5pPr>
              <a:defRPr sz="1600"/>
            </a:lvl5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endParaRPr lang="it-IT" noProof="0" dirty="0"/>
          </a:p>
        </p:txBody>
      </p:sp>
      <p:sp>
        <p:nvSpPr>
          <p:cNvPr id="12" name="Segnaposto data 1">
            <a:extLst>
              <a:ext uri="{FF2B5EF4-FFF2-40B4-BE49-F238E27FC236}">
                <a16:creationId xmlns:a16="http://schemas.microsoft.com/office/drawing/2014/main" id="{F417C55D-4AE8-427B-A32E-9F54E007E686}"/>
              </a:ext>
            </a:extLst>
          </p:cNvPr>
          <p:cNvSpPr>
            <a:spLocks noGrp="1"/>
          </p:cNvSpPr>
          <p:nvPr>
            <p:ph type="dt" sz="half" idx="10"/>
          </p:nvPr>
        </p:nvSpPr>
        <p:spPr>
          <a:xfrm>
            <a:off x="6834126" y="6446838"/>
            <a:ext cx="2584850" cy="365125"/>
          </a:xfrm>
        </p:spPr>
        <p:txBody>
          <a:bodyPr rtlCol="0"/>
          <a:lstStyle>
            <a:lvl1pPr>
              <a:defRPr>
                <a:solidFill>
                  <a:schemeClr val="tx1">
                    <a:lumMod val="75000"/>
                    <a:lumOff val="25000"/>
                  </a:schemeClr>
                </a:solidFill>
              </a:defRPr>
            </a:lvl1pPr>
          </a:lstStyle>
          <a:p>
            <a:pPr rtl="0"/>
            <a:fld id="{983F2180-7340-4006-8F9F-3B15285D3035}" type="datetime1">
              <a:rPr lang="it-IT" noProof="0" smtClean="0"/>
              <a:t>04/07/2022</a:t>
            </a:fld>
            <a:endParaRPr lang="it-IT" noProof="0" dirty="0"/>
          </a:p>
        </p:txBody>
      </p:sp>
      <p:sp>
        <p:nvSpPr>
          <p:cNvPr id="13" name="Segnaposto piè di pagina 2">
            <a:extLst>
              <a:ext uri="{FF2B5EF4-FFF2-40B4-BE49-F238E27FC236}">
                <a16:creationId xmlns:a16="http://schemas.microsoft.com/office/drawing/2014/main" id="{8C05871B-E916-40A4-B5E3-65C15F5A4D2A}"/>
              </a:ext>
            </a:extLst>
          </p:cNvPr>
          <p:cNvSpPr>
            <a:spLocks noGrp="1"/>
          </p:cNvSpPr>
          <p:nvPr>
            <p:ph type="ftr" sz="quarter" idx="11"/>
          </p:nvPr>
        </p:nvSpPr>
        <p:spPr>
          <a:xfrm>
            <a:off x="1097279" y="6446838"/>
            <a:ext cx="4846321" cy="365125"/>
          </a:xfrm>
        </p:spPr>
        <p:txBody>
          <a:bodyPr rtlCol="0"/>
          <a:lstStyle>
            <a:lvl1pPr>
              <a:defRPr>
                <a:solidFill>
                  <a:schemeClr val="tx1">
                    <a:lumMod val="75000"/>
                    <a:lumOff val="25000"/>
                  </a:schemeClr>
                </a:solidFill>
              </a:defRPr>
            </a:lvl1pPr>
          </a:lstStyle>
          <a:p>
            <a:pPr rtl="0"/>
            <a:r>
              <a:rPr lang="it-IT" noProof="0" dirty="0"/>
              <a:t>Piè di pagina</a:t>
            </a:r>
          </a:p>
        </p:txBody>
      </p:sp>
      <p:sp>
        <p:nvSpPr>
          <p:cNvPr id="14" name="Segnaposto numero diapositiva 3">
            <a:extLst>
              <a:ext uri="{FF2B5EF4-FFF2-40B4-BE49-F238E27FC236}">
                <a16:creationId xmlns:a16="http://schemas.microsoft.com/office/drawing/2014/main" id="{B45E789F-2E61-4EC0-8973-681625FE518F}"/>
              </a:ext>
            </a:extLst>
          </p:cNvPr>
          <p:cNvSpPr>
            <a:spLocks noGrp="1"/>
          </p:cNvSpPr>
          <p:nvPr>
            <p:ph type="sldNum" sz="quarter" idx="12"/>
          </p:nvPr>
        </p:nvSpPr>
        <p:spPr>
          <a:xfrm>
            <a:off x="10375670" y="6446838"/>
            <a:ext cx="780010" cy="365125"/>
          </a:xfrm>
        </p:spPr>
        <p:txBody>
          <a:bodyPr rtlCol="0"/>
          <a:lstStyle>
            <a:lvl1pPr>
              <a:defRPr>
                <a:solidFill>
                  <a:schemeClr val="tx1">
                    <a:lumMod val="75000"/>
                    <a:lumOff val="25000"/>
                  </a:schemeClr>
                </a:solidFill>
              </a:defRPr>
            </a:lvl1pPr>
          </a:lstStyle>
          <a:p>
            <a:pPr rtl="0"/>
            <a:fld id="{3A98EE3D-8CD1-4C3F-BD1C-C98C9596463C}" type="slidenum">
              <a:rPr lang="it-IT" noProof="0" smtClean="0"/>
              <a:pPr/>
              <a:t>‹N›</a:t>
            </a:fld>
            <a:endParaRPr lang="it-IT" noProof="0" dirty="0"/>
          </a:p>
        </p:txBody>
      </p:sp>
      <p:sp>
        <p:nvSpPr>
          <p:cNvPr id="18" name="Segnaposto immagine 9">
            <a:extLst>
              <a:ext uri="{FF2B5EF4-FFF2-40B4-BE49-F238E27FC236}">
                <a16:creationId xmlns:a16="http://schemas.microsoft.com/office/drawing/2014/main" id="{4F173117-1383-4956-B947-1EA7A51D0D4A}"/>
              </a:ext>
            </a:extLst>
          </p:cNvPr>
          <p:cNvSpPr>
            <a:spLocks noGrp="1"/>
          </p:cNvSpPr>
          <p:nvPr>
            <p:ph type="pic" sz="quarter" idx="13"/>
          </p:nvPr>
        </p:nvSpPr>
        <p:spPr>
          <a:xfrm>
            <a:off x="0" y="0"/>
            <a:ext cx="4654296" cy="5864225"/>
          </a:xfrm>
        </p:spPr>
        <p:txBody>
          <a:bodyPr rtlCol="0"/>
          <a:lstStyle>
            <a:lvl1pPr>
              <a:defRPr>
                <a:solidFill>
                  <a:schemeClr val="tx1">
                    <a:lumMod val="75000"/>
                    <a:lumOff val="25000"/>
                  </a:schemeClr>
                </a:solidFill>
              </a:defRPr>
            </a:lvl1pPr>
          </a:lstStyle>
          <a:p>
            <a:pPr rtl="0"/>
            <a:r>
              <a:rPr lang="it-IT" noProof="0"/>
              <a:t>Fare clic sull'icona per inserire un'immagine</a:t>
            </a:r>
            <a:endParaRPr lang="it-IT" noProof="0" dirty="0"/>
          </a:p>
        </p:txBody>
      </p:sp>
    </p:spTree>
    <p:extLst>
      <p:ext uri="{BB962C8B-B14F-4D97-AF65-F5344CB8AC3E}">
        <p14:creationId xmlns:p14="http://schemas.microsoft.com/office/powerpoint/2010/main" val="17510465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7_Contenuto con didascalia">
    <p:spTree>
      <p:nvGrpSpPr>
        <p:cNvPr id="1" name=""/>
        <p:cNvGrpSpPr/>
        <p:nvPr/>
      </p:nvGrpSpPr>
      <p:grpSpPr>
        <a:xfrm>
          <a:off x="0" y="0"/>
          <a:ext cx="0" cy="0"/>
          <a:chOff x="0" y="0"/>
          <a:chExt cx="0" cy="0"/>
        </a:xfrm>
      </p:grpSpPr>
      <p:sp>
        <p:nvSpPr>
          <p:cNvPr id="18" name="Segnaposto immagine 9">
            <a:extLst>
              <a:ext uri="{FF2B5EF4-FFF2-40B4-BE49-F238E27FC236}">
                <a16:creationId xmlns:a16="http://schemas.microsoft.com/office/drawing/2014/main" id="{4F173117-1383-4956-B947-1EA7A51D0D4A}"/>
              </a:ext>
            </a:extLst>
          </p:cNvPr>
          <p:cNvSpPr>
            <a:spLocks noGrp="1"/>
          </p:cNvSpPr>
          <p:nvPr>
            <p:ph type="pic" sz="quarter" idx="13"/>
          </p:nvPr>
        </p:nvSpPr>
        <p:spPr>
          <a:xfrm>
            <a:off x="0" y="0"/>
            <a:ext cx="12192000" cy="3541486"/>
          </a:xfrm>
        </p:spPr>
        <p:txBody>
          <a:bodyPr rtlCol="0"/>
          <a:lstStyle>
            <a:lvl1pPr>
              <a:defRPr>
                <a:solidFill>
                  <a:schemeClr val="tx1">
                    <a:lumMod val="75000"/>
                    <a:lumOff val="25000"/>
                  </a:schemeClr>
                </a:solidFill>
              </a:defRPr>
            </a:lvl1pPr>
          </a:lstStyle>
          <a:p>
            <a:pPr rtl="0"/>
            <a:r>
              <a:rPr lang="it-IT" noProof="0"/>
              <a:t>Fare clic sull'icona per inserire un'immagine</a:t>
            </a:r>
            <a:endParaRPr lang="it-IT" noProof="0" dirty="0"/>
          </a:p>
        </p:txBody>
      </p:sp>
      <p:sp>
        <p:nvSpPr>
          <p:cNvPr id="10" name="Parallelogramma 14">
            <a:extLst>
              <a:ext uri="{FF2B5EF4-FFF2-40B4-BE49-F238E27FC236}">
                <a16:creationId xmlns:a16="http://schemas.microsoft.com/office/drawing/2014/main" id="{BA60C70F-7EE5-4927-B922-88B1C47FADB9}"/>
              </a:ext>
            </a:extLst>
          </p:cNvPr>
          <p:cNvSpPr/>
          <p:nvPr userDrawn="1"/>
        </p:nvSpPr>
        <p:spPr>
          <a:xfrm>
            <a:off x="74485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it-IT" noProof="0" dirty="0"/>
          </a:p>
        </p:txBody>
      </p:sp>
      <p:sp>
        <p:nvSpPr>
          <p:cNvPr id="2" name="Titolo 1"/>
          <p:cNvSpPr>
            <a:spLocks noGrp="1"/>
          </p:cNvSpPr>
          <p:nvPr>
            <p:ph type="title"/>
          </p:nvPr>
        </p:nvSpPr>
        <p:spPr>
          <a:xfrm>
            <a:off x="3068577" y="880375"/>
            <a:ext cx="6054846" cy="634336"/>
          </a:xfrm>
        </p:spPr>
        <p:txBody>
          <a:bodyPr rtlCol="0" anchor="ctr">
            <a:noAutofit/>
          </a:bodyPr>
          <a:lstStyle>
            <a:lvl1pPr algn="ctr">
              <a:lnSpc>
                <a:spcPct val="90000"/>
              </a:lnSpc>
              <a:defRPr sz="3600" b="1" i="0">
                <a:solidFill>
                  <a:schemeClr val="tx1">
                    <a:lumMod val="75000"/>
                    <a:lumOff val="25000"/>
                  </a:schemeClr>
                </a:solidFill>
                <a:latin typeface="+mn-lt"/>
              </a:defRPr>
            </a:lvl1pPr>
          </a:lstStyle>
          <a:p>
            <a:pPr rtl="0"/>
            <a:r>
              <a:rPr lang="it-IT" noProof="0"/>
              <a:t>Fare clic per modificare lo stile del titolo dello schema</a:t>
            </a:r>
            <a:endParaRPr lang="it-IT" noProof="0" dirty="0"/>
          </a:p>
        </p:txBody>
      </p:sp>
      <p:sp>
        <p:nvSpPr>
          <p:cNvPr id="12" name="Segnaposto data 1">
            <a:extLst>
              <a:ext uri="{FF2B5EF4-FFF2-40B4-BE49-F238E27FC236}">
                <a16:creationId xmlns:a16="http://schemas.microsoft.com/office/drawing/2014/main" id="{F417C55D-4AE8-427B-A32E-9F54E007E686}"/>
              </a:ext>
            </a:extLst>
          </p:cNvPr>
          <p:cNvSpPr>
            <a:spLocks noGrp="1"/>
          </p:cNvSpPr>
          <p:nvPr>
            <p:ph type="dt" sz="half" idx="10"/>
          </p:nvPr>
        </p:nvSpPr>
        <p:spPr>
          <a:xfrm>
            <a:off x="6834126" y="6446838"/>
            <a:ext cx="2584850" cy="365125"/>
          </a:xfrm>
        </p:spPr>
        <p:txBody>
          <a:bodyPr rtlCol="0"/>
          <a:lstStyle>
            <a:lvl1pPr>
              <a:defRPr>
                <a:solidFill>
                  <a:schemeClr val="tx1">
                    <a:lumMod val="75000"/>
                    <a:lumOff val="25000"/>
                  </a:schemeClr>
                </a:solidFill>
              </a:defRPr>
            </a:lvl1pPr>
          </a:lstStyle>
          <a:p>
            <a:pPr rtl="0"/>
            <a:fld id="{47C567FE-B98A-4D3F-9213-316EA9EC55A5}" type="datetime1">
              <a:rPr lang="it-IT" noProof="0" smtClean="0"/>
              <a:t>04/07/2022</a:t>
            </a:fld>
            <a:endParaRPr lang="it-IT" noProof="0" dirty="0"/>
          </a:p>
        </p:txBody>
      </p:sp>
      <p:sp>
        <p:nvSpPr>
          <p:cNvPr id="13" name="Segnaposto piè di pagina 2">
            <a:extLst>
              <a:ext uri="{FF2B5EF4-FFF2-40B4-BE49-F238E27FC236}">
                <a16:creationId xmlns:a16="http://schemas.microsoft.com/office/drawing/2014/main" id="{8C05871B-E916-40A4-B5E3-65C15F5A4D2A}"/>
              </a:ext>
            </a:extLst>
          </p:cNvPr>
          <p:cNvSpPr>
            <a:spLocks noGrp="1"/>
          </p:cNvSpPr>
          <p:nvPr>
            <p:ph type="ftr" sz="quarter" idx="11"/>
          </p:nvPr>
        </p:nvSpPr>
        <p:spPr>
          <a:xfrm>
            <a:off x="1097279" y="6446838"/>
            <a:ext cx="4846321" cy="365125"/>
          </a:xfrm>
        </p:spPr>
        <p:txBody>
          <a:bodyPr rtlCol="0"/>
          <a:lstStyle>
            <a:lvl1pPr>
              <a:defRPr>
                <a:solidFill>
                  <a:schemeClr val="tx1">
                    <a:lumMod val="75000"/>
                    <a:lumOff val="25000"/>
                  </a:schemeClr>
                </a:solidFill>
              </a:defRPr>
            </a:lvl1pPr>
          </a:lstStyle>
          <a:p>
            <a:pPr rtl="0"/>
            <a:r>
              <a:rPr lang="it-IT" noProof="0" dirty="0"/>
              <a:t>Piè di pagina</a:t>
            </a:r>
          </a:p>
        </p:txBody>
      </p:sp>
      <p:sp>
        <p:nvSpPr>
          <p:cNvPr id="14" name="Segnaposto numero diapositiva 3">
            <a:extLst>
              <a:ext uri="{FF2B5EF4-FFF2-40B4-BE49-F238E27FC236}">
                <a16:creationId xmlns:a16="http://schemas.microsoft.com/office/drawing/2014/main" id="{B45E789F-2E61-4EC0-8973-681625FE518F}"/>
              </a:ext>
            </a:extLst>
          </p:cNvPr>
          <p:cNvSpPr>
            <a:spLocks noGrp="1"/>
          </p:cNvSpPr>
          <p:nvPr>
            <p:ph type="sldNum" sz="quarter" idx="12"/>
          </p:nvPr>
        </p:nvSpPr>
        <p:spPr>
          <a:xfrm>
            <a:off x="10375670" y="6446838"/>
            <a:ext cx="780010" cy="365125"/>
          </a:xfrm>
        </p:spPr>
        <p:txBody>
          <a:bodyPr rtlCol="0"/>
          <a:lstStyle>
            <a:lvl1pPr>
              <a:defRPr>
                <a:solidFill>
                  <a:schemeClr val="tx1">
                    <a:lumMod val="75000"/>
                    <a:lumOff val="25000"/>
                  </a:schemeClr>
                </a:solidFill>
              </a:defRPr>
            </a:lvl1pPr>
          </a:lstStyle>
          <a:p>
            <a:pPr rtl="0"/>
            <a:fld id="{3A98EE3D-8CD1-4C3F-BD1C-C98C9596463C}" type="slidenum">
              <a:rPr lang="it-IT" noProof="0" smtClean="0"/>
              <a:pPr/>
              <a:t>‹N›</a:t>
            </a:fld>
            <a:endParaRPr lang="it-IT" noProof="0" dirty="0"/>
          </a:p>
        </p:txBody>
      </p:sp>
      <p:sp>
        <p:nvSpPr>
          <p:cNvPr id="19" name="Rettangolo 18">
            <a:extLst>
              <a:ext uri="{FF2B5EF4-FFF2-40B4-BE49-F238E27FC236}">
                <a16:creationId xmlns:a16="http://schemas.microsoft.com/office/drawing/2014/main" id="{AF446475-024F-4C71-99D3-501468ACAD11}"/>
              </a:ext>
            </a:extLst>
          </p:cNvPr>
          <p:cNvSpPr/>
          <p:nvPr userDrawn="1"/>
        </p:nvSpPr>
        <p:spPr>
          <a:xfrm>
            <a:off x="5577840" y="0"/>
            <a:ext cx="1036320" cy="685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spTree>
    <p:extLst>
      <p:ext uri="{BB962C8B-B14F-4D97-AF65-F5344CB8AC3E}">
        <p14:creationId xmlns:p14="http://schemas.microsoft.com/office/powerpoint/2010/main" val="7676028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3_Contenuto con didascalia">
    <p:spTree>
      <p:nvGrpSpPr>
        <p:cNvPr id="1" name=""/>
        <p:cNvGrpSpPr/>
        <p:nvPr/>
      </p:nvGrpSpPr>
      <p:grpSpPr>
        <a:xfrm>
          <a:off x="0" y="0"/>
          <a:ext cx="0" cy="0"/>
          <a:chOff x="0" y="0"/>
          <a:chExt cx="0" cy="0"/>
        </a:xfrm>
      </p:grpSpPr>
      <p:sp>
        <p:nvSpPr>
          <p:cNvPr id="10" name="Parallelogramma 14">
            <a:extLst>
              <a:ext uri="{FF2B5EF4-FFF2-40B4-BE49-F238E27FC236}">
                <a16:creationId xmlns:a16="http://schemas.microsoft.com/office/drawing/2014/main" id="{BA60C70F-7EE5-4927-B922-88B1C47FADB9}"/>
              </a:ext>
            </a:extLst>
          </p:cNvPr>
          <p:cNvSpPr/>
          <p:nvPr userDrawn="1"/>
        </p:nvSpPr>
        <p:spPr>
          <a:xfrm>
            <a:off x="74485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it-IT" noProof="0" dirty="0"/>
          </a:p>
        </p:txBody>
      </p:sp>
      <p:sp>
        <p:nvSpPr>
          <p:cNvPr id="4" name="Rettangolo 3">
            <a:extLst>
              <a:ext uri="{FF2B5EF4-FFF2-40B4-BE49-F238E27FC236}">
                <a16:creationId xmlns:a16="http://schemas.microsoft.com/office/drawing/2014/main" id="{648F6D61-9E88-4632-A0A8-CB2E0CC5DEAF}"/>
              </a:ext>
            </a:extLst>
          </p:cNvPr>
          <p:cNvSpPr/>
          <p:nvPr userDrawn="1"/>
        </p:nvSpPr>
        <p:spPr>
          <a:xfrm>
            <a:off x="4654312" y="507333"/>
            <a:ext cx="7537688" cy="48495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sp>
        <p:nvSpPr>
          <p:cNvPr id="8" name="Rettangolo 7">
            <a:extLst>
              <a:ext uri="{FF2B5EF4-FFF2-40B4-BE49-F238E27FC236}">
                <a16:creationId xmlns:a16="http://schemas.microsoft.com/office/drawing/2014/main" id="{16D90D66-BCB9-4229-A829-628874352AC0}"/>
              </a:ext>
            </a:extLst>
          </p:cNvPr>
          <p:cNvSpPr/>
          <p:nvPr/>
        </p:nvSpPr>
        <p:spPr>
          <a:xfrm>
            <a:off x="16" y="0"/>
            <a:ext cx="4654296" cy="586422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olo 1"/>
          <p:cNvSpPr>
            <a:spLocks noGrp="1"/>
          </p:cNvSpPr>
          <p:nvPr>
            <p:ph type="title"/>
          </p:nvPr>
        </p:nvSpPr>
        <p:spPr>
          <a:xfrm>
            <a:off x="1092200" y="1885125"/>
            <a:ext cx="3068833" cy="2093975"/>
          </a:xfrm>
        </p:spPr>
        <p:txBody>
          <a:bodyPr rtlCol="0" anchor="ctr">
            <a:normAutofit/>
          </a:bodyPr>
          <a:lstStyle>
            <a:lvl1pPr>
              <a:lnSpc>
                <a:spcPct val="90000"/>
              </a:lnSpc>
              <a:defRPr sz="4400" b="1" i="0">
                <a:solidFill>
                  <a:srgbClr val="FFFFFF"/>
                </a:solidFill>
                <a:latin typeface="+mn-lt"/>
              </a:defRPr>
            </a:lvl1pPr>
          </a:lstStyle>
          <a:p>
            <a:pPr rtl="0"/>
            <a:r>
              <a:rPr lang="it-IT" noProof="0"/>
              <a:t>Fare clic per modificare lo stile del titolo dello schema</a:t>
            </a:r>
            <a:endParaRPr lang="it-IT" noProof="0" dirty="0"/>
          </a:p>
        </p:txBody>
      </p:sp>
      <p:sp>
        <p:nvSpPr>
          <p:cNvPr id="3" name="Segnaposto contenuto 2"/>
          <p:cNvSpPr>
            <a:spLocks noGrp="1"/>
          </p:cNvSpPr>
          <p:nvPr>
            <p:ph idx="1"/>
          </p:nvPr>
        </p:nvSpPr>
        <p:spPr>
          <a:xfrm>
            <a:off x="6473373" y="943430"/>
            <a:ext cx="4699452" cy="3977366"/>
          </a:xfrm>
        </p:spPr>
        <p:txBody>
          <a:bodyPr rtlCol="0" anchor="ctr">
            <a:normAutofit/>
          </a:bodyPr>
          <a:lstStyle>
            <a:lvl1pPr>
              <a:defRPr sz="2400"/>
            </a:lvl1pPr>
            <a:lvl2pPr>
              <a:defRPr sz="2000"/>
            </a:lvl2pPr>
            <a:lvl3pPr>
              <a:defRPr sz="1600"/>
            </a:lvl3pPr>
            <a:lvl4pPr>
              <a:defRPr sz="1600"/>
            </a:lvl4pPr>
            <a:lvl5pPr>
              <a:defRPr sz="1600"/>
            </a:lvl5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endParaRPr lang="it-IT" noProof="0" dirty="0"/>
          </a:p>
        </p:txBody>
      </p:sp>
      <p:sp>
        <p:nvSpPr>
          <p:cNvPr id="12" name="Segnaposto data 1">
            <a:extLst>
              <a:ext uri="{FF2B5EF4-FFF2-40B4-BE49-F238E27FC236}">
                <a16:creationId xmlns:a16="http://schemas.microsoft.com/office/drawing/2014/main" id="{F417C55D-4AE8-427B-A32E-9F54E007E686}"/>
              </a:ext>
            </a:extLst>
          </p:cNvPr>
          <p:cNvSpPr>
            <a:spLocks noGrp="1"/>
          </p:cNvSpPr>
          <p:nvPr>
            <p:ph type="dt" sz="half" idx="10"/>
          </p:nvPr>
        </p:nvSpPr>
        <p:spPr>
          <a:xfrm>
            <a:off x="6834126" y="6446838"/>
            <a:ext cx="2584850" cy="365125"/>
          </a:xfrm>
        </p:spPr>
        <p:txBody>
          <a:bodyPr rtlCol="0"/>
          <a:lstStyle>
            <a:lvl1pPr>
              <a:defRPr>
                <a:solidFill>
                  <a:schemeClr val="tx1">
                    <a:lumMod val="75000"/>
                    <a:lumOff val="25000"/>
                  </a:schemeClr>
                </a:solidFill>
              </a:defRPr>
            </a:lvl1pPr>
          </a:lstStyle>
          <a:p>
            <a:pPr rtl="0"/>
            <a:fld id="{BC922104-62E9-446F-9FB1-A32B08927891}" type="datetime1">
              <a:rPr lang="it-IT" noProof="0" smtClean="0"/>
              <a:t>04/07/2022</a:t>
            </a:fld>
            <a:endParaRPr lang="it-IT" noProof="0" dirty="0"/>
          </a:p>
        </p:txBody>
      </p:sp>
      <p:sp>
        <p:nvSpPr>
          <p:cNvPr id="13" name="Segnaposto piè di pagina 2">
            <a:extLst>
              <a:ext uri="{FF2B5EF4-FFF2-40B4-BE49-F238E27FC236}">
                <a16:creationId xmlns:a16="http://schemas.microsoft.com/office/drawing/2014/main" id="{8C05871B-E916-40A4-B5E3-65C15F5A4D2A}"/>
              </a:ext>
            </a:extLst>
          </p:cNvPr>
          <p:cNvSpPr>
            <a:spLocks noGrp="1"/>
          </p:cNvSpPr>
          <p:nvPr>
            <p:ph type="ftr" sz="quarter" idx="11"/>
          </p:nvPr>
        </p:nvSpPr>
        <p:spPr>
          <a:xfrm>
            <a:off x="1097279" y="6446838"/>
            <a:ext cx="4846321" cy="365125"/>
          </a:xfrm>
        </p:spPr>
        <p:txBody>
          <a:bodyPr rtlCol="0"/>
          <a:lstStyle>
            <a:lvl1pPr>
              <a:defRPr>
                <a:solidFill>
                  <a:schemeClr val="tx1">
                    <a:lumMod val="75000"/>
                    <a:lumOff val="25000"/>
                  </a:schemeClr>
                </a:solidFill>
              </a:defRPr>
            </a:lvl1pPr>
          </a:lstStyle>
          <a:p>
            <a:pPr rtl="0"/>
            <a:r>
              <a:rPr lang="it-IT" noProof="0" dirty="0"/>
              <a:t>Piè di pagina</a:t>
            </a:r>
          </a:p>
        </p:txBody>
      </p:sp>
      <p:sp>
        <p:nvSpPr>
          <p:cNvPr id="14" name="Segnaposto numero diapositiva 3">
            <a:extLst>
              <a:ext uri="{FF2B5EF4-FFF2-40B4-BE49-F238E27FC236}">
                <a16:creationId xmlns:a16="http://schemas.microsoft.com/office/drawing/2014/main" id="{B45E789F-2E61-4EC0-8973-681625FE518F}"/>
              </a:ext>
            </a:extLst>
          </p:cNvPr>
          <p:cNvSpPr>
            <a:spLocks noGrp="1"/>
          </p:cNvSpPr>
          <p:nvPr>
            <p:ph type="sldNum" sz="quarter" idx="12"/>
          </p:nvPr>
        </p:nvSpPr>
        <p:spPr>
          <a:xfrm>
            <a:off x="10375670" y="6446838"/>
            <a:ext cx="780010" cy="365125"/>
          </a:xfrm>
        </p:spPr>
        <p:txBody>
          <a:bodyPr rtlCol="0"/>
          <a:lstStyle>
            <a:lvl1pPr>
              <a:defRPr>
                <a:solidFill>
                  <a:schemeClr val="tx1">
                    <a:lumMod val="75000"/>
                    <a:lumOff val="25000"/>
                  </a:schemeClr>
                </a:solidFill>
              </a:defRPr>
            </a:lvl1pPr>
          </a:lstStyle>
          <a:p>
            <a:pPr rtl="0"/>
            <a:fld id="{3A98EE3D-8CD1-4C3F-BD1C-C98C9596463C}" type="slidenum">
              <a:rPr lang="it-IT" noProof="0" smtClean="0"/>
              <a:pPr/>
              <a:t>‹N›</a:t>
            </a:fld>
            <a:endParaRPr lang="it-IT" noProof="0" dirty="0"/>
          </a:p>
        </p:txBody>
      </p:sp>
      <p:sp>
        <p:nvSpPr>
          <p:cNvPr id="20" name="Rettangolo 19">
            <a:extLst>
              <a:ext uri="{FF2B5EF4-FFF2-40B4-BE49-F238E27FC236}">
                <a16:creationId xmlns:a16="http://schemas.microsoft.com/office/drawing/2014/main" id="{EF73BF96-A07C-4AAA-A37F-65151BD22A70}"/>
              </a:ext>
            </a:extLst>
          </p:cNvPr>
          <p:cNvSpPr/>
          <p:nvPr userDrawn="1"/>
        </p:nvSpPr>
        <p:spPr>
          <a:xfrm>
            <a:off x="4370251" y="2322780"/>
            <a:ext cx="1348378" cy="1218664"/>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spTree>
    <p:extLst>
      <p:ext uri="{BB962C8B-B14F-4D97-AF65-F5344CB8AC3E}">
        <p14:creationId xmlns:p14="http://schemas.microsoft.com/office/powerpoint/2010/main" val="40127715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4_Contenuto con didascalia">
    <p:spTree>
      <p:nvGrpSpPr>
        <p:cNvPr id="1" name=""/>
        <p:cNvGrpSpPr/>
        <p:nvPr/>
      </p:nvGrpSpPr>
      <p:grpSpPr>
        <a:xfrm>
          <a:off x="0" y="0"/>
          <a:ext cx="0" cy="0"/>
          <a:chOff x="0" y="0"/>
          <a:chExt cx="0" cy="0"/>
        </a:xfrm>
      </p:grpSpPr>
      <p:sp>
        <p:nvSpPr>
          <p:cNvPr id="10" name="Parallelogramma 14">
            <a:extLst>
              <a:ext uri="{FF2B5EF4-FFF2-40B4-BE49-F238E27FC236}">
                <a16:creationId xmlns:a16="http://schemas.microsoft.com/office/drawing/2014/main" id="{BA60C70F-7EE5-4927-B922-88B1C47FADB9}"/>
              </a:ext>
            </a:extLst>
          </p:cNvPr>
          <p:cNvSpPr/>
          <p:nvPr userDrawn="1"/>
        </p:nvSpPr>
        <p:spPr>
          <a:xfrm>
            <a:off x="74485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it-IT" noProof="0" dirty="0"/>
          </a:p>
        </p:txBody>
      </p:sp>
      <p:sp>
        <p:nvSpPr>
          <p:cNvPr id="4" name="Rettangolo 3">
            <a:extLst>
              <a:ext uri="{FF2B5EF4-FFF2-40B4-BE49-F238E27FC236}">
                <a16:creationId xmlns:a16="http://schemas.microsoft.com/office/drawing/2014/main" id="{648F6D61-9E88-4632-A0A8-CB2E0CC5DEAF}"/>
              </a:ext>
            </a:extLst>
          </p:cNvPr>
          <p:cNvSpPr/>
          <p:nvPr userDrawn="1"/>
        </p:nvSpPr>
        <p:spPr>
          <a:xfrm>
            <a:off x="4654312" y="507333"/>
            <a:ext cx="7537688" cy="48495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sp>
        <p:nvSpPr>
          <p:cNvPr id="8" name="Rettangolo 7">
            <a:extLst>
              <a:ext uri="{FF2B5EF4-FFF2-40B4-BE49-F238E27FC236}">
                <a16:creationId xmlns:a16="http://schemas.microsoft.com/office/drawing/2014/main" id="{16D90D66-BCB9-4229-A829-628874352AC0}"/>
              </a:ext>
            </a:extLst>
          </p:cNvPr>
          <p:cNvSpPr/>
          <p:nvPr userDrawn="1"/>
        </p:nvSpPr>
        <p:spPr>
          <a:xfrm>
            <a:off x="16" y="0"/>
            <a:ext cx="4654296" cy="58642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olo 1"/>
          <p:cNvSpPr>
            <a:spLocks noGrp="1"/>
          </p:cNvSpPr>
          <p:nvPr>
            <p:ph type="title"/>
          </p:nvPr>
        </p:nvSpPr>
        <p:spPr>
          <a:xfrm>
            <a:off x="1092200" y="1885125"/>
            <a:ext cx="3068833" cy="2093975"/>
          </a:xfrm>
        </p:spPr>
        <p:txBody>
          <a:bodyPr rtlCol="0" anchor="ctr">
            <a:normAutofit/>
          </a:bodyPr>
          <a:lstStyle>
            <a:lvl1pPr>
              <a:lnSpc>
                <a:spcPct val="90000"/>
              </a:lnSpc>
              <a:defRPr sz="4400" b="1" i="0">
                <a:solidFill>
                  <a:srgbClr val="FFFFFF"/>
                </a:solidFill>
                <a:latin typeface="+mn-lt"/>
              </a:defRPr>
            </a:lvl1pPr>
          </a:lstStyle>
          <a:p>
            <a:pPr rtl="0"/>
            <a:r>
              <a:rPr lang="it-IT" noProof="0"/>
              <a:t>Fare clic per modificare lo stile del titolo dello schema</a:t>
            </a:r>
            <a:endParaRPr lang="it-IT" noProof="0" dirty="0"/>
          </a:p>
        </p:txBody>
      </p:sp>
      <p:sp>
        <p:nvSpPr>
          <p:cNvPr id="3" name="Segnaposto contenuto 2"/>
          <p:cNvSpPr>
            <a:spLocks noGrp="1"/>
          </p:cNvSpPr>
          <p:nvPr>
            <p:ph idx="1"/>
          </p:nvPr>
        </p:nvSpPr>
        <p:spPr>
          <a:xfrm>
            <a:off x="6518529" y="943430"/>
            <a:ext cx="4654296" cy="3977366"/>
          </a:xfrm>
        </p:spPr>
        <p:txBody>
          <a:bodyPr rtlCol="0" anchor="ctr">
            <a:normAutofit/>
          </a:bodyPr>
          <a:lstStyle>
            <a:lvl1pPr>
              <a:defRPr sz="2400"/>
            </a:lvl1pPr>
            <a:lvl2pPr>
              <a:defRPr sz="2000"/>
            </a:lvl2pPr>
            <a:lvl3pPr>
              <a:defRPr sz="1600"/>
            </a:lvl3pPr>
            <a:lvl4pPr>
              <a:defRPr sz="1600"/>
            </a:lvl4pPr>
            <a:lvl5pPr>
              <a:defRPr sz="1600"/>
            </a:lvl5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endParaRPr lang="it-IT" noProof="0" dirty="0"/>
          </a:p>
        </p:txBody>
      </p:sp>
      <p:sp>
        <p:nvSpPr>
          <p:cNvPr id="12" name="Segnaposto data 1">
            <a:extLst>
              <a:ext uri="{FF2B5EF4-FFF2-40B4-BE49-F238E27FC236}">
                <a16:creationId xmlns:a16="http://schemas.microsoft.com/office/drawing/2014/main" id="{F417C55D-4AE8-427B-A32E-9F54E007E686}"/>
              </a:ext>
            </a:extLst>
          </p:cNvPr>
          <p:cNvSpPr>
            <a:spLocks noGrp="1"/>
          </p:cNvSpPr>
          <p:nvPr>
            <p:ph type="dt" sz="half" idx="10"/>
          </p:nvPr>
        </p:nvSpPr>
        <p:spPr>
          <a:xfrm>
            <a:off x="6834126" y="6446838"/>
            <a:ext cx="2584850" cy="365125"/>
          </a:xfrm>
        </p:spPr>
        <p:txBody>
          <a:bodyPr rtlCol="0"/>
          <a:lstStyle>
            <a:lvl1pPr>
              <a:defRPr>
                <a:solidFill>
                  <a:schemeClr val="tx1">
                    <a:lumMod val="75000"/>
                    <a:lumOff val="25000"/>
                  </a:schemeClr>
                </a:solidFill>
              </a:defRPr>
            </a:lvl1pPr>
          </a:lstStyle>
          <a:p>
            <a:pPr rtl="0"/>
            <a:fld id="{192B49F1-2FC8-466C-ABE0-4929E08403C1}" type="datetime1">
              <a:rPr lang="it-IT" noProof="0" smtClean="0"/>
              <a:t>04/07/2022</a:t>
            </a:fld>
            <a:endParaRPr lang="it-IT" noProof="0" dirty="0"/>
          </a:p>
        </p:txBody>
      </p:sp>
      <p:sp>
        <p:nvSpPr>
          <p:cNvPr id="13" name="Segnaposto piè di pagina 2">
            <a:extLst>
              <a:ext uri="{FF2B5EF4-FFF2-40B4-BE49-F238E27FC236}">
                <a16:creationId xmlns:a16="http://schemas.microsoft.com/office/drawing/2014/main" id="{8C05871B-E916-40A4-B5E3-65C15F5A4D2A}"/>
              </a:ext>
            </a:extLst>
          </p:cNvPr>
          <p:cNvSpPr>
            <a:spLocks noGrp="1"/>
          </p:cNvSpPr>
          <p:nvPr>
            <p:ph type="ftr" sz="quarter" idx="11"/>
          </p:nvPr>
        </p:nvSpPr>
        <p:spPr>
          <a:xfrm>
            <a:off x="1097279" y="6446838"/>
            <a:ext cx="4846321" cy="365125"/>
          </a:xfrm>
        </p:spPr>
        <p:txBody>
          <a:bodyPr rtlCol="0"/>
          <a:lstStyle>
            <a:lvl1pPr>
              <a:defRPr>
                <a:solidFill>
                  <a:schemeClr val="tx1">
                    <a:lumMod val="75000"/>
                    <a:lumOff val="25000"/>
                  </a:schemeClr>
                </a:solidFill>
              </a:defRPr>
            </a:lvl1pPr>
          </a:lstStyle>
          <a:p>
            <a:pPr rtl="0"/>
            <a:r>
              <a:rPr lang="it-IT" noProof="0" dirty="0"/>
              <a:t>Piè di pagina</a:t>
            </a:r>
          </a:p>
        </p:txBody>
      </p:sp>
      <p:sp>
        <p:nvSpPr>
          <p:cNvPr id="14" name="Segnaposto numero diapositiva 3">
            <a:extLst>
              <a:ext uri="{FF2B5EF4-FFF2-40B4-BE49-F238E27FC236}">
                <a16:creationId xmlns:a16="http://schemas.microsoft.com/office/drawing/2014/main" id="{B45E789F-2E61-4EC0-8973-681625FE518F}"/>
              </a:ext>
            </a:extLst>
          </p:cNvPr>
          <p:cNvSpPr>
            <a:spLocks noGrp="1"/>
          </p:cNvSpPr>
          <p:nvPr>
            <p:ph type="sldNum" sz="quarter" idx="12"/>
          </p:nvPr>
        </p:nvSpPr>
        <p:spPr>
          <a:xfrm>
            <a:off x="10375670" y="6446838"/>
            <a:ext cx="780010" cy="365125"/>
          </a:xfrm>
        </p:spPr>
        <p:txBody>
          <a:bodyPr rtlCol="0"/>
          <a:lstStyle>
            <a:lvl1pPr>
              <a:defRPr>
                <a:solidFill>
                  <a:schemeClr val="tx1">
                    <a:lumMod val="75000"/>
                    <a:lumOff val="25000"/>
                  </a:schemeClr>
                </a:solidFill>
              </a:defRPr>
            </a:lvl1pPr>
          </a:lstStyle>
          <a:p>
            <a:pPr rtl="0"/>
            <a:fld id="{3A98EE3D-8CD1-4C3F-BD1C-C98C9596463C}" type="slidenum">
              <a:rPr lang="it-IT" noProof="0" smtClean="0"/>
              <a:pPr/>
              <a:t>‹N›</a:t>
            </a:fld>
            <a:endParaRPr lang="it-IT" noProof="0" dirty="0"/>
          </a:p>
        </p:txBody>
      </p:sp>
      <p:sp>
        <p:nvSpPr>
          <p:cNvPr id="18" name="Rettangolo 17">
            <a:extLst>
              <a:ext uri="{FF2B5EF4-FFF2-40B4-BE49-F238E27FC236}">
                <a16:creationId xmlns:a16="http://schemas.microsoft.com/office/drawing/2014/main" id="{6127F28F-6C7B-471B-9839-EF88426C1976}"/>
              </a:ext>
            </a:extLst>
          </p:cNvPr>
          <p:cNvSpPr/>
          <p:nvPr userDrawn="1"/>
        </p:nvSpPr>
        <p:spPr>
          <a:xfrm>
            <a:off x="4370251" y="2322780"/>
            <a:ext cx="1348378" cy="12186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spTree>
    <p:extLst>
      <p:ext uri="{BB962C8B-B14F-4D97-AF65-F5344CB8AC3E}">
        <p14:creationId xmlns:p14="http://schemas.microsoft.com/office/powerpoint/2010/main" val="349861624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picTx" preserve="1">
  <p:cSld name="Immagine con didascalia">
    <p:spTree>
      <p:nvGrpSpPr>
        <p:cNvPr id="1" name=""/>
        <p:cNvGrpSpPr/>
        <p:nvPr/>
      </p:nvGrpSpPr>
      <p:grpSpPr>
        <a:xfrm>
          <a:off x="0" y="0"/>
          <a:ext cx="0" cy="0"/>
          <a:chOff x="0" y="0"/>
          <a:chExt cx="0" cy="0"/>
        </a:xfrm>
      </p:grpSpPr>
      <p:sp>
        <p:nvSpPr>
          <p:cNvPr id="8" name="Rettangolo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egnaposto immagine 2"/>
          <p:cNvSpPr>
            <a:spLocks noGrp="1" noChangeAspect="1"/>
          </p:cNvSpPr>
          <p:nvPr>
            <p:ph type="pic" idx="1"/>
          </p:nvPr>
        </p:nvSpPr>
        <p:spPr>
          <a:xfrm>
            <a:off x="15" y="0"/>
            <a:ext cx="12191985" cy="4578350"/>
          </a:xfrm>
          <a:solidFill>
            <a:schemeClr val="bg1"/>
          </a:solidFill>
        </p:spPr>
        <p:txBody>
          <a:bodyPr lIns="457200" tIns="457200" rtlCol="0" anchor="t">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it-IT" noProof="0"/>
              <a:t>Fare clic sull'icona per inserire un'immagine</a:t>
            </a:r>
            <a:endParaRPr lang="it-IT" noProof="0" dirty="0"/>
          </a:p>
        </p:txBody>
      </p:sp>
      <p:sp>
        <p:nvSpPr>
          <p:cNvPr id="2" name="Titolo 1"/>
          <p:cNvSpPr>
            <a:spLocks noGrp="1"/>
          </p:cNvSpPr>
          <p:nvPr>
            <p:ph type="title"/>
          </p:nvPr>
        </p:nvSpPr>
        <p:spPr>
          <a:xfrm>
            <a:off x="1097279" y="4799362"/>
            <a:ext cx="10113645" cy="743682"/>
          </a:xfrm>
        </p:spPr>
        <p:txBody>
          <a:bodyPr tIns="0" bIns="0" rtlCol="0" anchor="b">
            <a:noAutofit/>
          </a:bodyPr>
          <a:lstStyle>
            <a:lvl1pPr algn="ctr">
              <a:defRPr sz="4400" b="1">
                <a:solidFill>
                  <a:srgbClr val="FFFFFF"/>
                </a:solidFill>
              </a:defRPr>
            </a:lvl1pPr>
          </a:lstStyle>
          <a:p>
            <a:pPr rtl="0"/>
            <a:r>
              <a:rPr lang="it-IT" noProof="0"/>
              <a:t>Fare clic per modificare lo stile del titolo dello schema</a:t>
            </a:r>
            <a:endParaRPr lang="it-IT" noProof="0" dirty="0"/>
          </a:p>
        </p:txBody>
      </p:sp>
      <p:sp>
        <p:nvSpPr>
          <p:cNvPr id="4" name="Segnaposto testo 3"/>
          <p:cNvSpPr>
            <a:spLocks noGrp="1"/>
          </p:cNvSpPr>
          <p:nvPr>
            <p:ph type="body" sz="half" idx="2"/>
          </p:nvPr>
        </p:nvSpPr>
        <p:spPr>
          <a:xfrm>
            <a:off x="1097279" y="5715000"/>
            <a:ext cx="10113264" cy="609600"/>
          </a:xfrm>
        </p:spPr>
        <p:txBody>
          <a:bodyPr lIns="91440" tIns="0" rIns="91440" bIns="0" rtlCol="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it-IT" noProof="0"/>
              <a:t>Fare clic per modificare gli stili del testo dello schema</a:t>
            </a:r>
          </a:p>
        </p:txBody>
      </p:sp>
      <p:sp>
        <p:nvSpPr>
          <p:cNvPr id="5" name="Segnaposto data 4"/>
          <p:cNvSpPr>
            <a:spLocks noGrp="1"/>
          </p:cNvSpPr>
          <p:nvPr>
            <p:ph type="dt" sz="half" idx="10"/>
          </p:nvPr>
        </p:nvSpPr>
        <p:spPr/>
        <p:txBody>
          <a:bodyPr rtlCol="0"/>
          <a:lstStyle>
            <a:lvl1pPr>
              <a:defRPr>
                <a:solidFill>
                  <a:schemeClr val="bg1"/>
                </a:solidFill>
              </a:defRPr>
            </a:lvl1pPr>
          </a:lstStyle>
          <a:p>
            <a:pPr rtl="0"/>
            <a:fld id="{D669DC07-792B-4D17-B0C3-BB835168107E}" type="datetime1">
              <a:rPr lang="it-IT" noProof="0" smtClean="0"/>
              <a:t>04/07/2022</a:t>
            </a:fld>
            <a:endParaRPr lang="it-IT" noProof="0" dirty="0"/>
          </a:p>
        </p:txBody>
      </p:sp>
      <p:sp>
        <p:nvSpPr>
          <p:cNvPr id="6" name="Segnaposto piè di pagina 5"/>
          <p:cNvSpPr>
            <a:spLocks noGrp="1"/>
          </p:cNvSpPr>
          <p:nvPr>
            <p:ph type="ftr" sz="quarter" idx="11"/>
          </p:nvPr>
        </p:nvSpPr>
        <p:spPr>
          <a:xfrm>
            <a:off x="1097279" y="6446838"/>
            <a:ext cx="6818262" cy="365125"/>
          </a:xfrm>
        </p:spPr>
        <p:txBody>
          <a:bodyPr rtlCol="0"/>
          <a:lstStyle>
            <a:lvl1pPr>
              <a:defRPr>
                <a:solidFill>
                  <a:schemeClr val="bg1"/>
                </a:solidFill>
              </a:defRPr>
            </a:lvl1pPr>
          </a:lstStyle>
          <a:p>
            <a:pPr rtl="0"/>
            <a:r>
              <a:rPr lang="it-IT" noProof="0" dirty="0"/>
              <a:t>Piè di pagina</a:t>
            </a:r>
          </a:p>
        </p:txBody>
      </p:sp>
      <p:sp>
        <p:nvSpPr>
          <p:cNvPr id="7" name="Segnaposto numero diapositiva 6"/>
          <p:cNvSpPr>
            <a:spLocks noGrp="1"/>
          </p:cNvSpPr>
          <p:nvPr>
            <p:ph type="sldNum" sz="quarter" idx="12"/>
          </p:nvPr>
        </p:nvSpPr>
        <p:spPr/>
        <p:txBody>
          <a:bodyPr rtlCol="0"/>
          <a:lstStyle>
            <a:lvl1pPr>
              <a:defRPr>
                <a:solidFill>
                  <a:schemeClr val="bg1"/>
                </a:solidFill>
              </a:defRPr>
            </a:lvl1pPr>
          </a:lstStyle>
          <a:p>
            <a:pPr rtl="0"/>
            <a:fld id="{3A98EE3D-8CD1-4C3F-BD1C-C98C9596463C}" type="slidenum">
              <a:rPr lang="it-IT" noProof="0" smtClean="0"/>
              <a:pPr/>
              <a:t>‹N›</a:t>
            </a:fld>
            <a:endParaRPr lang="it-IT" noProof="0" dirty="0"/>
          </a:p>
        </p:txBody>
      </p:sp>
      <p:sp>
        <p:nvSpPr>
          <p:cNvPr id="9" name="Rettangolo 8">
            <a:extLst>
              <a:ext uri="{FF2B5EF4-FFF2-40B4-BE49-F238E27FC236}">
                <a16:creationId xmlns:a16="http://schemas.microsoft.com/office/drawing/2014/main" id="{B4A4DE4A-F8EF-47D5-8C37-A9021C2BB6A3}"/>
              </a:ext>
            </a:extLst>
          </p:cNvPr>
          <p:cNvSpPr/>
          <p:nvPr userDrawn="1"/>
        </p:nvSpPr>
        <p:spPr>
          <a:xfrm>
            <a:off x="3536950" y="4535901"/>
            <a:ext cx="5118100" cy="12566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spTree>
    <p:extLst>
      <p:ext uri="{BB962C8B-B14F-4D97-AF65-F5344CB8AC3E}">
        <p14:creationId xmlns:p14="http://schemas.microsoft.com/office/powerpoint/2010/main" val="59869563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p>
            <a:pPr rtl="0"/>
            <a:r>
              <a:rPr lang="it-IT" noProof="0"/>
              <a:t>Fare clic per modificare lo stile del titolo dello schema</a:t>
            </a:r>
            <a:endParaRPr lang="it-IT" noProof="0" dirty="0"/>
          </a:p>
        </p:txBody>
      </p:sp>
      <p:sp>
        <p:nvSpPr>
          <p:cNvPr id="3" name="Segnaposto testo verticale 2"/>
          <p:cNvSpPr>
            <a:spLocks noGrp="1"/>
          </p:cNvSpPr>
          <p:nvPr>
            <p:ph type="body" orient="vert" idx="1"/>
          </p:nvPr>
        </p:nvSpPr>
        <p:spPr/>
        <p:txBody>
          <a:bodyPr vert="eaVert" lIns="45720" tIns="0" rIns="45720" bIns="0" rtlCol="0"/>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endParaRPr lang="it-IT" noProof="0" dirty="0"/>
          </a:p>
        </p:txBody>
      </p:sp>
      <p:sp>
        <p:nvSpPr>
          <p:cNvPr id="7" name="Segnaposto data 6">
            <a:extLst>
              <a:ext uri="{FF2B5EF4-FFF2-40B4-BE49-F238E27FC236}">
                <a16:creationId xmlns:a16="http://schemas.microsoft.com/office/drawing/2014/main" id="{7D5506EE-1026-4F35-9ACC-BD05BE0F9B36}"/>
              </a:ext>
            </a:extLst>
          </p:cNvPr>
          <p:cNvSpPr>
            <a:spLocks noGrp="1"/>
          </p:cNvSpPr>
          <p:nvPr>
            <p:ph type="dt" sz="half" idx="10"/>
          </p:nvPr>
        </p:nvSpPr>
        <p:spPr/>
        <p:txBody>
          <a:bodyPr rtlCol="0"/>
          <a:lstStyle/>
          <a:p>
            <a:pPr rtl="0"/>
            <a:fld id="{C95873E1-B6E7-4F22-ACBC-2B4E759526F9}" type="datetime1">
              <a:rPr lang="it-IT" noProof="0" smtClean="0"/>
              <a:t>04/07/2022</a:t>
            </a:fld>
            <a:endParaRPr lang="it-IT" noProof="0" dirty="0"/>
          </a:p>
        </p:txBody>
      </p:sp>
      <p:sp>
        <p:nvSpPr>
          <p:cNvPr id="8" name="Segnaposto piè di pagina 7">
            <a:extLst>
              <a:ext uri="{FF2B5EF4-FFF2-40B4-BE49-F238E27FC236}">
                <a16:creationId xmlns:a16="http://schemas.microsoft.com/office/drawing/2014/main" id="{B7696E5F-8D95-4450-AE52-5438E6EDE2BF}"/>
              </a:ext>
            </a:extLst>
          </p:cNvPr>
          <p:cNvSpPr>
            <a:spLocks noGrp="1"/>
          </p:cNvSpPr>
          <p:nvPr>
            <p:ph type="ftr" sz="quarter" idx="11"/>
          </p:nvPr>
        </p:nvSpPr>
        <p:spPr/>
        <p:txBody>
          <a:bodyPr rtlCol="0"/>
          <a:lstStyle/>
          <a:p>
            <a:pPr rtl="0"/>
            <a:r>
              <a:rPr lang="it-IT" noProof="0" dirty="0"/>
              <a:t>Piè di pagina</a:t>
            </a:r>
          </a:p>
        </p:txBody>
      </p:sp>
      <p:sp>
        <p:nvSpPr>
          <p:cNvPr id="9" name="Segnaposto numero diapositiva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rtlCol="0"/>
          <a:lstStyle/>
          <a:p>
            <a:pPr rtl="0"/>
            <a:fld id="{3A98EE3D-8CD1-4C3F-BD1C-C98C9596463C}" type="slidenum">
              <a:rPr lang="it-IT" noProof="0" smtClean="0"/>
              <a:t>‹N›</a:t>
            </a:fld>
            <a:endParaRPr lang="it-IT" noProof="0" dirty="0"/>
          </a:p>
        </p:txBody>
      </p:sp>
    </p:spTree>
    <p:extLst>
      <p:ext uri="{BB962C8B-B14F-4D97-AF65-F5344CB8AC3E}">
        <p14:creationId xmlns:p14="http://schemas.microsoft.com/office/powerpoint/2010/main" val="556040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Diapositiva titolo">
    <p:spTree>
      <p:nvGrpSpPr>
        <p:cNvPr id="1" name=""/>
        <p:cNvGrpSpPr/>
        <p:nvPr/>
      </p:nvGrpSpPr>
      <p:grpSpPr>
        <a:xfrm>
          <a:off x="0" y="0"/>
          <a:ext cx="0" cy="0"/>
          <a:chOff x="0" y="0"/>
          <a:chExt cx="0" cy="0"/>
        </a:xfrm>
      </p:grpSpPr>
      <p:sp>
        <p:nvSpPr>
          <p:cNvPr id="13" name="Parallelogramma 14">
            <a:extLst>
              <a:ext uri="{FF2B5EF4-FFF2-40B4-BE49-F238E27FC236}">
                <a16:creationId xmlns:a16="http://schemas.microsoft.com/office/drawing/2014/main" id="{F5AA8A10-E19C-430B-9D5D-8D12F92BFEC5}"/>
              </a:ext>
            </a:extLst>
          </p:cNvPr>
          <p:cNvSpPr/>
          <p:nvPr userDrawn="1"/>
        </p:nvSpPr>
        <p:spPr>
          <a:xfrm>
            <a:off x="7972121"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it-IT" noProof="0" dirty="0"/>
          </a:p>
        </p:txBody>
      </p:sp>
      <p:sp>
        <p:nvSpPr>
          <p:cNvPr id="12" name="Rettangolo 11">
            <a:extLst>
              <a:ext uri="{FF2B5EF4-FFF2-40B4-BE49-F238E27FC236}">
                <a16:creationId xmlns:a16="http://schemas.microsoft.com/office/drawing/2014/main" id="{A7C93D4F-3003-4D58-9AFB-356A0F800F42}"/>
              </a:ext>
            </a:extLst>
          </p:cNvPr>
          <p:cNvSpPr/>
          <p:nvPr userDrawn="1"/>
        </p:nvSpPr>
        <p:spPr>
          <a:xfrm>
            <a:off x="6394450" y="0"/>
            <a:ext cx="153926"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sp>
        <p:nvSpPr>
          <p:cNvPr id="4" name="Segnaposto data 3">
            <a:extLst>
              <a:ext uri="{FF2B5EF4-FFF2-40B4-BE49-F238E27FC236}">
                <a16:creationId xmlns:a16="http://schemas.microsoft.com/office/drawing/2014/main" id="{9925CCF1-92C0-4AF3-BFAF-4921631915AB}"/>
              </a:ext>
            </a:extLst>
          </p:cNvPr>
          <p:cNvSpPr>
            <a:spLocks noGrp="1"/>
          </p:cNvSpPr>
          <p:nvPr>
            <p:ph type="dt" sz="half" idx="10"/>
          </p:nvPr>
        </p:nvSpPr>
        <p:spPr/>
        <p:txBody>
          <a:bodyPr rtlCol="0"/>
          <a:lstStyle/>
          <a:p>
            <a:pPr rtl="0"/>
            <a:fld id="{EDF35B73-1E84-4E1D-9C62-04B6DA1DCD89}" type="datetime1">
              <a:rPr lang="it-IT" noProof="0" smtClean="0"/>
              <a:t>04/07/2022</a:t>
            </a:fld>
            <a:endParaRPr lang="it-IT" noProof="0" dirty="0"/>
          </a:p>
        </p:txBody>
      </p:sp>
      <p:sp>
        <p:nvSpPr>
          <p:cNvPr id="5" name="Segnaposto piè di pagina 4">
            <a:extLst>
              <a:ext uri="{FF2B5EF4-FFF2-40B4-BE49-F238E27FC236}">
                <a16:creationId xmlns:a16="http://schemas.microsoft.com/office/drawing/2014/main" id="{051A78A9-3DFF-4937-A9F2-5D8CF495F367}"/>
              </a:ext>
            </a:extLst>
          </p:cNvPr>
          <p:cNvSpPr>
            <a:spLocks noGrp="1"/>
          </p:cNvSpPr>
          <p:nvPr>
            <p:ph type="ftr" sz="quarter" idx="11"/>
          </p:nvPr>
        </p:nvSpPr>
        <p:spPr/>
        <p:txBody>
          <a:bodyPr rtlCol="0"/>
          <a:lstStyle/>
          <a:p>
            <a:pPr rtl="0"/>
            <a:r>
              <a:rPr lang="it-IT" noProof="0" dirty="0"/>
              <a:t>Piè di pagina</a:t>
            </a:r>
          </a:p>
        </p:txBody>
      </p:sp>
      <p:sp>
        <p:nvSpPr>
          <p:cNvPr id="6" name="Segnaposto numero diapositiva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rtlCol="0"/>
          <a:lstStyle/>
          <a:p>
            <a:pPr rtl="0"/>
            <a:fld id="{3A98EE3D-8CD1-4C3F-BD1C-C98C9596463C}" type="slidenum">
              <a:rPr lang="it-IT" noProof="0" smtClean="0"/>
              <a:t>‹N›</a:t>
            </a:fld>
            <a:endParaRPr lang="it-IT" noProof="0" dirty="0"/>
          </a:p>
        </p:txBody>
      </p:sp>
      <p:sp>
        <p:nvSpPr>
          <p:cNvPr id="10" name="Segnaposto immagine 9">
            <a:extLst>
              <a:ext uri="{FF2B5EF4-FFF2-40B4-BE49-F238E27FC236}">
                <a16:creationId xmlns:a16="http://schemas.microsoft.com/office/drawing/2014/main" id="{86028FDE-6655-4B55-B3B4-5B366034E8A8}"/>
              </a:ext>
            </a:extLst>
          </p:cNvPr>
          <p:cNvSpPr>
            <a:spLocks noGrp="1"/>
          </p:cNvSpPr>
          <p:nvPr>
            <p:ph type="pic" sz="quarter" idx="13"/>
          </p:nvPr>
        </p:nvSpPr>
        <p:spPr>
          <a:xfrm>
            <a:off x="0" y="0"/>
            <a:ext cx="6311900" cy="6858000"/>
          </a:xfrm>
        </p:spPr>
        <p:txBody>
          <a:bodyPr rtlCol="0"/>
          <a:lstStyle/>
          <a:p>
            <a:pPr rtl="0"/>
            <a:r>
              <a:rPr lang="it-IT" noProof="0"/>
              <a:t>Fare clic sull'icona per inserire un'immagine</a:t>
            </a:r>
            <a:endParaRPr lang="it-IT" noProof="0" dirty="0"/>
          </a:p>
        </p:txBody>
      </p:sp>
      <p:sp>
        <p:nvSpPr>
          <p:cNvPr id="2" name="Titolo 1"/>
          <p:cNvSpPr>
            <a:spLocks noGrp="1"/>
          </p:cNvSpPr>
          <p:nvPr>
            <p:ph type="ctrTitle"/>
          </p:nvPr>
        </p:nvSpPr>
        <p:spPr>
          <a:xfrm>
            <a:off x="6629400" y="758952"/>
            <a:ext cx="4526280" cy="3227514"/>
          </a:xfrm>
        </p:spPr>
        <p:txBody>
          <a:bodyPr rtlCol="0" anchor="b">
            <a:normAutofit/>
          </a:bodyPr>
          <a:lstStyle>
            <a:lvl1pPr algn="l">
              <a:lnSpc>
                <a:spcPct val="90000"/>
              </a:lnSpc>
              <a:defRPr sz="6000" b="1" spc="-50" baseline="0">
                <a:solidFill>
                  <a:schemeClr val="accent1"/>
                </a:solidFill>
                <a:latin typeface="+mn-lt"/>
              </a:defRPr>
            </a:lvl1pPr>
          </a:lstStyle>
          <a:p>
            <a:pPr rtl="0"/>
            <a:r>
              <a:rPr lang="it-IT" noProof="0"/>
              <a:t>Fare clic per modificare lo stile del titolo dello schema</a:t>
            </a:r>
            <a:endParaRPr lang="it-IT" noProof="0" dirty="0"/>
          </a:p>
        </p:txBody>
      </p:sp>
      <p:sp>
        <p:nvSpPr>
          <p:cNvPr id="3" name="Sottotitolo 2"/>
          <p:cNvSpPr>
            <a:spLocks noGrp="1"/>
          </p:cNvSpPr>
          <p:nvPr>
            <p:ph type="subTitle" idx="1"/>
          </p:nvPr>
        </p:nvSpPr>
        <p:spPr>
          <a:xfrm>
            <a:off x="6632171" y="4508500"/>
            <a:ext cx="4526280" cy="1279652"/>
          </a:xfrm>
        </p:spPr>
        <p:txBody>
          <a:bodyPr lIns="91440" rIns="91440" rtlCol="0">
            <a:normAutofit/>
          </a:bodyPr>
          <a:lstStyle>
            <a:lvl1pPr marL="0" indent="0" algn="l">
              <a:buNone/>
              <a:defRPr sz="2400" cap="all" spc="200" baseline="0">
                <a:solidFill>
                  <a:schemeClr val="tx1">
                    <a:lumMod val="75000"/>
                    <a:lumOff val="25000"/>
                  </a:schemeClr>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pPr rtl="0"/>
            <a:r>
              <a:rPr lang="it-IT" noProof="0"/>
              <a:t>Fare clic per modificare lo stile del sottotitolo dello schema</a:t>
            </a:r>
            <a:endParaRPr lang="it-IT" noProof="0" dirty="0"/>
          </a:p>
        </p:txBody>
      </p:sp>
      <p:sp>
        <p:nvSpPr>
          <p:cNvPr id="11" name="Rettangolo 10">
            <a:extLst>
              <a:ext uri="{FF2B5EF4-FFF2-40B4-BE49-F238E27FC236}">
                <a16:creationId xmlns:a16="http://schemas.microsoft.com/office/drawing/2014/main" id="{6D3E1BBA-670B-4CAE-B839-50ADB23DDBC6}"/>
              </a:ext>
            </a:extLst>
          </p:cNvPr>
          <p:cNvSpPr/>
          <p:nvPr userDrawn="1"/>
        </p:nvSpPr>
        <p:spPr>
          <a:xfrm>
            <a:off x="6311900" y="0"/>
            <a:ext cx="15392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spTree>
    <p:extLst>
      <p:ext uri="{BB962C8B-B14F-4D97-AF65-F5344CB8AC3E}">
        <p14:creationId xmlns:p14="http://schemas.microsoft.com/office/powerpoint/2010/main" val="6639385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vertTitleAndTx" preserve="1">
  <p:cSld name="Titolo verticale e testo">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8724900" y="1346200"/>
            <a:ext cx="2448033" cy="4530725"/>
          </a:xfrm>
        </p:spPr>
        <p:txBody>
          <a:bodyPr vert="eaVert" rtlCol="0"/>
          <a:lstStyle/>
          <a:p>
            <a:pPr rtl="0"/>
            <a:r>
              <a:rPr lang="it-IT" noProof="0"/>
              <a:t>Fare clic per modificare lo stile del titolo dello schema</a:t>
            </a:r>
            <a:endParaRPr lang="it-IT" noProof="0" dirty="0"/>
          </a:p>
        </p:txBody>
      </p:sp>
      <p:sp>
        <p:nvSpPr>
          <p:cNvPr id="3" name="Segnaposto testo verticale 2"/>
          <p:cNvSpPr>
            <a:spLocks noGrp="1"/>
          </p:cNvSpPr>
          <p:nvPr>
            <p:ph type="body" orient="vert" idx="1"/>
          </p:nvPr>
        </p:nvSpPr>
        <p:spPr>
          <a:xfrm>
            <a:off x="1092200" y="1346200"/>
            <a:ext cx="7480300" cy="4530723"/>
          </a:xfrm>
        </p:spPr>
        <p:txBody>
          <a:bodyPr vert="eaVert" lIns="45720" tIns="0" rIns="45720" bIns="0" rtlCol="0"/>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endParaRPr lang="it-IT" noProof="0" dirty="0"/>
          </a:p>
        </p:txBody>
      </p:sp>
      <p:sp>
        <p:nvSpPr>
          <p:cNvPr id="7" name="Segnaposto data 6">
            <a:extLst>
              <a:ext uri="{FF2B5EF4-FFF2-40B4-BE49-F238E27FC236}">
                <a16:creationId xmlns:a16="http://schemas.microsoft.com/office/drawing/2014/main" id="{AF33D6B0-F070-45C4-A472-19F432BE3932}"/>
              </a:ext>
            </a:extLst>
          </p:cNvPr>
          <p:cNvSpPr>
            <a:spLocks noGrp="1"/>
          </p:cNvSpPr>
          <p:nvPr>
            <p:ph type="dt" sz="half" idx="10"/>
          </p:nvPr>
        </p:nvSpPr>
        <p:spPr/>
        <p:txBody>
          <a:bodyPr rtlCol="0"/>
          <a:lstStyle/>
          <a:p>
            <a:pPr rtl="0"/>
            <a:fld id="{EF217D74-4249-45DE-AFC1-DB41000B186F}" type="datetime1">
              <a:rPr lang="it-IT" noProof="0" smtClean="0"/>
              <a:t>04/07/2022</a:t>
            </a:fld>
            <a:endParaRPr lang="it-IT" noProof="0" dirty="0"/>
          </a:p>
        </p:txBody>
      </p:sp>
      <p:sp>
        <p:nvSpPr>
          <p:cNvPr id="8" name="Segnaposto piè di pagina 7">
            <a:extLst>
              <a:ext uri="{FF2B5EF4-FFF2-40B4-BE49-F238E27FC236}">
                <a16:creationId xmlns:a16="http://schemas.microsoft.com/office/drawing/2014/main" id="{9975399F-DAB2-410D-967F-ED17E6F796E7}"/>
              </a:ext>
            </a:extLst>
          </p:cNvPr>
          <p:cNvSpPr>
            <a:spLocks noGrp="1"/>
          </p:cNvSpPr>
          <p:nvPr>
            <p:ph type="ftr" sz="quarter" idx="11"/>
          </p:nvPr>
        </p:nvSpPr>
        <p:spPr/>
        <p:txBody>
          <a:bodyPr rtlCol="0"/>
          <a:lstStyle/>
          <a:p>
            <a:pPr rtl="0"/>
            <a:r>
              <a:rPr lang="it-IT" noProof="0" dirty="0"/>
              <a:t>Piè di pagina</a:t>
            </a:r>
          </a:p>
        </p:txBody>
      </p:sp>
      <p:sp>
        <p:nvSpPr>
          <p:cNvPr id="10" name="Segnaposto numero diapositiva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rtlCol="0"/>
          <a:lstStyle/>
          <a:p>
            <a:pPr rtl="0"/>
            <a:fld id="{3A98EE3D-8CD1-4C3F-BD1C-C98C9596463C}" type="slidenum">
              <a:rPr lang="it-IT" noProof="0" smtClean="0"/>
              <a:t>‹N›</a:t>
            </a:fld>
            <a:endParaRPr lang="it-IT" noProof="0" dirty="0"/>
          </a:p>
        </p:txBody>
      </p:sp>
      <p:sp>
        <p:nvSpPr>
          <p:cNvPr id="14" name="Rettangolo 13">
            <a:extLst>
              <a:ext uri="{FF2B5EF4-FFF2-40B4-BE49-F238E27FC236}">
                <a16:creationId xmlns:a16="http://schemas.microsoft.com/office/drawing/2014/main" id="{6B443CC6-CDCA-4595-ADAE-DCB961FF1A8E}"/>
              </a:ext>
            </a:extLst>
          </p:cNvPr>
          <p:cNvSpPr/>
          <p:nvPr userDrawn="1"/>
        </p:nvSpPr>
        <p:spPr>
          <a:xfrm rot="16200000">
            <a:off x="8871481" y="-146580"/>
            <a:ext cx="1036320" cy="132948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spTree>
    <p:extLst>
      <p:ext uri="{BB962C8B-B14F-4D97-AF65-F5344CB8AC3E}">
        <p14:creationId xmlns:p14="http://schemas.microsoft.com/office/powerpoint/2010/main" val="29406879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p>
            <a:pPr rtl="0"/>
            <a:r>
              <a:rPr lang="it-IT" noProof="0"/>
              <a:t>Fare clic per modificare lo stile del titolo dello schema</a:t>
            </a:r>
            <a:endParaRPr lang="it-IT" noProof="0" dirty="0"/>
          </a:p>
        </p:txBody>
      </p:sp>
      <p:sp>
        <p:nvSpPr>
          <p:cNvPr id="3" name="Segnaposto contenuto 2"/>
          <p:cNvSpPr>
            <a:spLocks noGrp="1"/>
          </p:cNvSpPr>
          <p:nvPr>
            <p:ph idx="1"/>
          </p:nvPr>
        </p:nvSpPr>
        <p:spPr/>
        <p:txBody>
          <a:bodyPr rtlCol="0"/>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endParaRPr lang="it-IT" noProof="0" dirty="0"/>
          </a:p>
        </p:txBody>
      </p:sp>
      <p:sp>
        <p:nvSpPr>
          <p:cNvPr id="7" name="Segnaposto data 6">
            <a:extLst>
              <a:ext uri="{FF2B5EF4-FFF2-40B4-BE49-F238E27FC236}">
                <a16:creationId xmlns:a16="http://schemas.microsoft.com/office/drawing/2014/main" id="{354D8B55-9EA8-4B81-8E84-9B93B0A27559}"/>
              </a:ext>
            </a:extLst>
          </p:cNvPr>
          <p:cNvSpPr>
            <a:spLocks noGrp="1"/>
          </p:cNvSpPr>
          <p:nvPr>
            <p:ph type="dt" sz="half" idx="10"/>
          </p:nvPr>
        </p:nvSpPr>
        <p:spPr/>
        <p:txBody>
          <a:bodyPr rtlCol="0"/>
          <a:lstStyle/>
          <a:p>
            <a:pPr rtl="0"/>
            <a:fld id="{02821AFD-43C1-409E-AABC-CA19CBFB6E3C}" type="datetime1">
              <a:rPr lang="it-IT" noProof="0" smtClean="0"/>
              <a:t>04/07/2022</a:t>
            </a:fld>
            <a:endParaRPr lang="it-IT" noProof="0" dirty="0"/>
          </a:p>
        </p:txBody>
      </p:sp>
      <p:sp>
        <p:nvSpPr>
          <p:cNvPr id="8" name="Segnaposto piè di pagina 7">
            <a:extLst>
              <a:ext uri="{FF2B5EF4-FFF2-40B4-BE49-F238E27FC236}">
                <a16:creationId xmlns:a16="http://schemas.microsoft.com/office/drawing/2014/main" id="{062CA021-2578-47CB-822C-BDDFF7223B28}"/>
              </a:ext>
            </a:extLst>
          </p:cNvPr>
          <p:cNvSpPr>
            <a:spLocks noGrp="1"/>
          </p:cNvSpPr>
          <p:nvPr>
            <p:ph type="ftr" sz="quarter" idx="11"/>
          </p:nvPr>
        </p:nvSpPr>
        <p:spPr/>
        <p:txBody>
          <a:bodyPr rtlCol="0"/>
          <a:lstStyle/>
          <a:p>
            <a:pPr rtl="0"/>
            <a:r>
              <a:rPr lang="it-IT" noProof="0" dirty="0"/>
              <a:t>Piè di pagina</a:t>
            </a:r>
          </a:p>
        </p:txBody>
      </p:sp>
      <p:sp>
        <p:nvSpPr>
          <p:cNvPr id="9" name="Segnaposto numero diapositiva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rtlCol="0"/>
          <a:lstStyle/>
          <a:p>
            <a:pPr rtl="0"/>
            <a:fld id="{3A98EE3D-8CD1-4C3F-BD1C-C98C9596463C}" type="slidenum">
              <a:rPr lang="it-IT" noProof="0" smtClean="0"/>
              <a:t>‹N›</a:t>
            </a:fld>
            <a:endParaRPr lang="it-IT" noProof="0" dirty="0"/>
          </a:p>
        </p:txBody>
      </p:sp>
    </p:spTree>
    <p:extLst>
      <p:ext uri="{BB962C8B-B14F-4D97-AF65-F5344CB8AC3E}">
        <p14:creationId xmlns:p14="http://schemas.microsoft.com/office/powerpoint/2010/main" val="20182784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Intestazione sezione">
    <p:bg>
      <p:bgPr>
        <a:solidFill>
          <a:schemeClr val="bg1"/>
        </a:solidFill>
        <a:effectLst/>
      </p:bgPr>
    </p:bg>
    <p:spTree>
      <p:nvGrpSpPr>
        <p:cNvPr id="1" name=""/>
        <p:cNvGrpSpPr/>
        <p:nvPr/>
      </p:nvGrpSpPr>
      <p:grpSpPr>
        <a:xfrm>
          <a:off x="0" y="0"/>
          <a:ext cx="0" cy="0"/>
          <a:chOff x="0" y="0"/>
          <a:chExt cx="0" cy="0"/>
        </a:xfrm>
      </p:grpSpPr>
      <p:sp>
        <p:nvSpPr>
          <p:cNvPr id="15" name="Parallelogramma 14">
            <a:extLst>
              <a:ext uri="{FF2B5EF4-FFF2-40B4-BE49-F238E27FC236}">
                <a16:creationId xmlns:a16="http://schemas.microsoft.com/office/drawing/2014/main" id="{98B82A56-7790-48EC-983D-AB8F703699B2}"/>
              </a:ext>
            </a:extLst>
          </p:cNvPr>
          <p:cNvSpPr/>
          <p:nvPr userDrawn="1"/>
        </p:nvSpPr>
        <p:spPr>
          <a:xfrm>
            <a:off x="7972121"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it-IT" noProof="0" dirty="0"/>
          </a:p>
        </p:txBody>
      </p:sp>
      <p:sp>
        <p:nvSpPr>
          <p:cNvPr id="7" name="Segnaposto data 6">
            <a:extLst>
              <a:ext uri="{FF2B5EF4-FFF2-40B4-BE49-F238E27FC236}">
                <a16:creationId xmlns:a16="http://schemas.microsoft.com/office/drawing/2014/main" id="{AAF2E137-EC28-48F8-9198-1F02539029B6}"/>
              </a:ext>
            </a:extLst>
          </p:cNvPr>
          <p:cNvSpPr>
            <a:spLocks noGrp="1"/>
          </p:cNvSpPr>
          <p:nvPr>
            <p:ph type="dt" sz="half" idx="10"/>
          </p:nvPr>
        </p:nvSpPr>
        <p:spPr/>
        <p:txBody>
          <a:bodyPr rtlCol="0"/>
          <a:lstStyle>
            <a:lvl1pPr>
              <a:defRPr>
                <a:solidFill>
                  <a:schemeClr val="tx1">
                    <a:lumMod val="75000"/>
                    <a:lumOff val="25000"/>
                  </a:schemeClr>
                </a:solidFill>
              </a:defRPr>
            </a:lvl1pPr>
          </a:lstStyle>
          <a:p>
            <a:pPr rtl="0"/>
            <a:fld id="{25D5A028-43A2-4639-BEEA-82C2B46D2F75}" type="datetime1">
              <a:rPr lang="it-IT" noProof="0" smtClean="0"/>
              <a:t>04/07/2022</a:t>
            </a:fld>
            <a:endParaRPr lang="it-IT" noProof="0" dirty="0"/>
          </a:p>
        </p:txBody>
      </p:sp>
      <p:sp>
        <p:nvSpPr>
          <p:cNvPr id="8" name="Segnaposto piè di pagina 7">
            <a:extLst>
              <a:ext uri="{FF2B5EF4-FFF2-40B4-BE49-F238E27FC236}">
                <a16:creationId xmlns:a16="http://schemas.microsoft.com/office/drawing/2014/main" id="{189422CD-6F62-4DD6-89EF-07A60B42D219}"/>
              </a:ext>
            </a:extLst>
          </p:cNvPr>
          <p:cNvSpPr>
            <a:spLocks noGrp="1"/>
          </p:cNvSpPr>
          <p:nvPr>
            <p:ph type="ftr" sz="quarter" idx="11"/>
          </p:nvPr>
        </p:nvSpPr>
        <p:spPr/>
        <p:txBody>
          <a:bodyPr rtlCol="0"/>
          <a:lstStyle>
            <a:lvl1pPr>
              <a:defRPr>
                <a:solidFill>
                  <a:schemeClr val="tx1">
                    <a:lumMod val="75000"/>
                    <a:lumOff val="25000"/>
                  </a:schemeClr>
                </a:solidFill>
              </a:defRPr>
            </a:lvl1pPr>
          </a:lstStyle>
          <a:p>
            <a:pPr rtl="0"/>
            <a:r>
              <a:rPr lang="it-IT" noProof="0" dirty="0"/>
              <a:t>Piè di pagina</a:t>
            </a:r>
          </a:p>
        </p:txBody>
      </p:sp>
      <p:sp>
        <p:nvSpPr>
          <p:cNvPr id="11" name="Segnaposto numero diapositiva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rtlCol="0"/>
          <a:lstStyle>
            <a:lvl1pPr>
              <a:defRPr>
                <a:solidFill>
                  <a:schemeClr val="tx1">
                    <a:lumMod val="75000"/>
                    <a:lumOff val="25000"/>
                  </a:schemeClr>
                </a:solidFill>
              </a:defRPr>
            </a:lvl1pPr>
          </a:lstStyle>
          <a:p>
            <a:pPr rtl="0"/>
            <a:fld id="{3A98EE3D-8CD1-4C3F-BD1C-C98C9596463C}" type="slidenum">
              <a:rPr lang="it-IT" noProof="0" smtClean="0"/>
              <a:pPr/>
              <a:t>‹N›</a:t>
            </a:fld>
            <a:endParaRPr lang="it-IT" noProof="0" dirty="0"/>
          </a:p>
        </p:txBody>
      </p:sp>
      <p:sp>
        <p:nvSpPr>
          <p:cNvPr id="12" name="Segnaposto immagine 9">
            <a:extLst>
              <a:ext uri="{FF2B5EF4-FFF2-40B4-BE49-F238E27FC236}">
                <a16:creationId xmlns:a16="http://schemas.microsoft.com/office/drawing/2014/main" id="{E76B772A-7600-4ECE-B5A2-34827D4C7103}"/>
              </a:ext>
            </a:extLst>
          </p:cNvPr>
          <p:cNvSpPr>
            <a:spLocks noGrp="1"/>
          </p:cNvSpPr>
          <p:nvPr>
            <p:ph type="pic" sz="quarter" idx="13"/>
          </p:nvPr>
        </p:nvSpPr>
        <p:spPr>
          <a:xfrm>
            <a:off x="0" y="0"/>
            <a:ext cx="6311900" cy="6858000"/>
          </a:xfrm>
        </p:spPr>
        <p:txBody>
          <a:bodyPr rtlCol="0"/>
          <a:lstStyle/>
          <a:p>
            <a:pPr rtl="0"/>
            <a:r>
              <a:rPr lang="it-IT" noProof="0"/>
              <a:t>Fare clic sull'icona per inserire un'immagine</a:t>
            </a:r>
            <a:endParaRPr lang="it-IT" noProof="0" dirty="0"/>
          </a:p>
        </p:txBody>
      </p:sp>
      <p:sp>
        <p:nvSpPr>
          <p:cNvPr id="13" name="Rettangolo 12">
            <a:extLst>
              <a:ext uri="{FF2B5EF4-FFF2-40B4-BE49-F238E27FC236}">
                <a16:creationId xmlns:a16="http://schemas.microsoft.com/office/drawing/2014/main" id="{33820398-8D1F-4543-ABA0-7A67C38769B3}"/>
              </a:ext>
            </a:extLst>
          </p:cNvPr>
          <p:cNvSpPr/>
          <p:nvPr userDrawn="1"/>
        </p:nvSpPr>
        <p:spPr>
          <a:xfrm>
            <a:off x="2451099" y="3568700"/>
            <a:ext cx="8721725" cy="23082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rtl="0"/>
            <a:endParaRPr lang="it-IT" sz="1400" noProof="0" dirty="0"/>
          </a:p>
        </p:txBody>
      </p:sp>
      <p:sp>
        <p:nvSpPr>
          <p:cNvPr id="2" name="Titolo 1"/>
          <p:cNvSpPr>
            <a:spLocks noGrp="1"/>
          </p:cNvSpPr>
          <p:nvPr>
            <p:ph type="title"/>
          </p:nvPr>
        </p:nvSpPr>
        <p:spPr>
          <a:xfrm>
            <a:off x="2641599" y="3746500"/>
            <a:ext cx="8331202" cy="1308100"/>
          </a:xfrm>
        </p:spPr>
        <p:txBody>
          <a:bodyPr rtlCol="0" anchor="b" anchorCtr="0">
            <a:noAutofit/>
          </a:bodyPr>
          <a:lstStyle>
            <a:lvl1pPr>
              <a:lnSpc>
                <a:spcPct val="90000"/>
              </a:lnSpc>
              <a:defRPr sz="4800" b="1">
                <a:solidFill>
                  <a:schemeClr val="bg1"/>
                </a:solidFill>
                <a:latin typeface="+mn-lt"/>
              </a:defRPr>
            </a:lvl1pPr>
          </a:lstStyle>
          <a:p>
            <a:pPr rtl="0"/>
            <a:r>
              <a:rPr lang="it-IT" noProof="0"/>
              <a:t>Fare clic per modificare lo stile del titolo dello schema</a:t>
            </a:r>
            <a:endParaRPr lang="it-IT" noProof="0" dirty="0"/>
          </a:p>
        </p:txBody>
      </p:sp>
      <p:sp>
        <p:nvSpPr>
          <p:cNvPr id="3" name="Segnaposto testo 2"/>
          <p:cNvSpPr>
            <a:spLocks noGrp="1"/>
          </p:cNvSpPr>
          <p:nvPr>
            <p:ph type="body" idx="1"/>
          </p:nvPr>
        </p:nvSpPr>
        <p:spPr>
          <a:xfrm>
            <a:off x="2641600" y="5219700"/>
            <a:ext cx="8331201" cy="586740"/>
          </a:xfrm>
        </p:spPr>
        <p:txBody>
          <a:bodyPr lIns="91440" rIns="91440" rtlCol="0" anchor="t" anchorCtr="0">
            <a:normAutofit/>
          </a:bodyPr>
          <a:lstStyle>
            <a:lvl1pPr marL="0" indent="0">
              <a:buNone/>
              <a:defRPr sz="2400" cap="all" spc="200" baseline="0">
                <a:solidFill>
                  <a:schemeClr val="bg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it-IT" noProof="0"/>
              <a:t>Fare clic per modificare gli stili del testo dello schema</a:t>
            </a:r>
          </a:p>
        </p:txBody>
      </p:sp>
      <p:sp>
        <p:nvSpPr>
          <p:cNvPr id="14" name="Rettangolo 13">
            <a:extLst>
              <a:ext uri="{FF2B5EF4-FFF2-40B4-BE49-F238E27FC236}">
                <a16:creationId xmlns:a16="http://schemas.microsoft.com/office/drawing/2014/main" id="{45757C57-BBBA-44C6-9A4D-12F5D1E400AA}"/>
              </a:ext>
            </a:extLst>
          </p:cNvPr>
          <p:cNvSpPr/>
          <p:nvPr userDrawn="1"/>
        </p:nvSpPr>
        <p:spPr>
          <a:xfrm>
            <a:off x="3752850" y="3469101"/>
            <a:ext cx="5118100" cy="12566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spTree>
    <p:extLst>
      <p:ext uri="{BB962C8B-B14F-4D97-AF65-F5344CB8AC3E}">
        <p14:creationId xmlns:p14="http://schemas.microsoft.com/office/powerpoint/2010/main" val="25969842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1_Intestazione della sezione">
    <p:bg>
      <p:bgPr>
        <a:solidFill>
          <a:schemeClr val="bg1"/>
        </a:solidFill>
        <a:effectLst/>
      </p:bgPr>
    </p:bg>
    <p:spTree>
      <p:nvGrpSpPr>
        <p:cNvPr id="1" name=""/>
        <p:cNvGrpSpPr/>
        <p:nvPr/>
      </p:nvGrpSpPr>
      <p:grpSpPr>
        <a:xfrm>
          <a:off x="0" y="0"/>
          <a:ext cx="0" cy="0"/>
          <a:chOff x="0" y="0"/>
          <a:chExt cx="0" cy="0"/>
        </a:xfrm>
      </p:grpSpPr>
      <p:sp>
        <p:nvSpPr>
          <p:cNvPr id="7" name="Segnaposto data 6">
            <a:extLst>
              <a:ext uri="{FF2B5EF4-FFF2-40B4-BE49-F238E27FC236}">
                <a16:creationId xmlns:a16="http://schemas.microsoft.com/office/drawing/2014/main" id="{AAF2E137-EC28-48F8-9198-1F02539029B6}"/>
              </a:ext>
            </a:extLst>
          </p:cNvPr>
          <p:cNvSpPr>
            <a:spLocks noGrp="1"/>
          </p:cNvSpPr>
          <p:nvPr>
            <p:ph type="dt" sz="half" idx="10"/>
          </p:nvPr>
        </p:nvSpPr>
        <p:spPr/>
        <p:txBody>
          <a:bodyPr rtlCol="0"/>
          <a:lstStyle>
            <a:lvl1pPr>
              <a:defRPr>
                <a:solidFill>
                  <a:schemeClr val="tx1">
                    <a:lumMod val="75000"/>
                    <a:lumOff val="25000"/>
                  </a:schemeClr>
                </a:solidFill>
              </a:defRPr>
            </a:lvl1pPr>
          </a:lstStyle>
          <a:p>
            <a:pPr rtl="0"/>
            <a:fld id="{0AC1AF47-3649-4D70-8624-44F2D47949BF}" type="datetime1">
              <a:rPr lang="it-IT" noProof="0" smtClean="0"/>
              <a:t>04/07/2022</a:t>
            </a:fld>
            <a:endParaRPr lang="it-IT" noProof="0" dirty="0"/>
          </a:p>
        </p:txBody>
      </p:sp>
      <p:sp>
        <p:nvSpPr>
          <p:cNvPr id="8" name="Segnaposto piè di pagina 7">
            <a:extLst>
              <a:ext uri="{FF2B5EF4-FFF2-40B4-BE49-F238E27FC236}">
                <a16:creationId xmlns:a16="http://schemas.microsoft.com/office/drawing/2014/main" id="{189422CD-6F62-4DD6-89EF-07A60B42D219}"/>
              </a:ext>
            </a:extLst>
          </p:cNvPr>
          <p:cNvSpPr>
            <a:spLocks noGrp="1"/>
          </p:cNvSpPr>
          <p:nvPr>
            <p:ph type="ftr" sz="quarter" idx="11"/>
          </p:nvPr>
        </p:nvSpPr>
        <p:spPr/>
        <p:txBody>
          <a:bodyPr rtlCol="0"/>
          <a:lstStyle>
            <a:lvl1pPr>
              <a:defRPr>
                <a:solidFill>
                  <a:schemeClr val="tx1">
                    <a:lumMod val="75000"/>
                    <a:lumOff val="25000"/>
                  </a:schemeClr>
                </a:solidFill>
              </a:defRPr>
            </a:lvl1pPr>
          </a:lstStyle>
          <a:p>
            <a:pPr rtl="0"/>
            <a:r>
              <a:rPr lang="it-IT" noProof="0" dirty="0"/>
              <a:t>Piè di pagina</a:t>
            </a:r>
          </a:p>
        </p:txBody>
      </p:sp>
      <p:sp>
        <p:nvSpPr>
          <p:cNvPr id="11" name="Segnaposto numero diapositiva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rtlCol="0"/>
          <a:lstStyle>
            <a:lvl1pPr>
              <a:defRPr>
                <a:solidFill>
                  <a:schemeClr val="tx1">
                    <a:lumMod val="75000"/>
                    <a:lumOff val="25000"/>
                  </a:schemeClr>
                </a:solidFill>
              </a:defRPr>
            </a:lvl1pPr>
          </a:lstStyle>
          <a:p>
            <a:pPr rtl="0"/>
            <a:fld id="{3A98EE3D-8CD1-4C3F-BD1C-C98C9596463C}" type="slidenum">
              <a:rPr lang="it-IT" noProof="0" smtClean="0"/>
              <a:pPr/>
              <a:t>‹N›</a:t>
            </a:fld>
            <a:endParaRPr lang="it-IT" noProof="0" dirty="0"/>
          </a:p>
        </p:txBody>
      </p:sp>
      <p:sp>
        <p:nvSpPr>
          <p:cNvPr id="12" name="Segnaposto immagine 9">
            <a:extLst>
              <a:ext uri="{FF2B5EF4-FFF2-40B4-BE49-F238E27FC236}">
                <a16:creationId xmlns:a16="http://schemas.microsoft.com/office/drawing/2014/main" id="{E76B772A-7600-4ECE-B5A2-34827D4C7103}"/>
              </a:ext>
            </a:extLst>
          </p:cNvPr>
          <p:cNvSpPr>
            <a:spLocks noGrp="1"/>
          </p:cNvSpPr>
          <p:nvPr>
            <p:ph type="pic" sz="quarter" idx="13"/>
          </p:nvPr>
        </p:nvSpPr>
        <p:spPr>
          <a:xfrm>
            <a:off x="0" y="0"/>
            <a:ext cx="12192000" cy="6858000"/>
          </a:xfrm>
        </p:spPr>
        <p:txBody>
          <a:bodyPr rtlCol="0"/>
          <a:lstStyle/>
          <a:p>
            <a:pPr rtl="0"/>
            <a:r>
              <a:rPr lang="it-IT" noProof="0"/>
              <a:t>Fare clic sull'icona per inserire un'immagine</a:t>
            </a:r>
            <a:endParaRPr lang="it-IT" noProof="0" dirty="0"/>
          </a:p>
        </p:txBody>
      </p:sp>
      <p:sp>
        <p:nvSpPr>
          <p:cNvPr id="13" name="Rettangolo 12">
            <a:extLst>
              <a:ext uri="{FF2B5EF4-FFF2-40B4-BE49-F238E27FC236}">
                <a16:creationId xmlns:a16="http://schemas.microsoft.com/office/drawing/2014/main" id="{33820398-8D1F-4543-ABA0-7A67C38769B3}"/>
              </a:ext>
            </a:extLst>
          </p:cNvPr>
          <p:cNvSpPr/>
          <p:nvPr userDrawn="1"/>
        </p:nvSpPr>
        <p:spPr>
          <a:xfrm>
            <a:off x="1735138" y="3568700"/>
            <a:ext cx="8721725" cy="23082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rtl="0"/>
            <a:endParaRPr lang="it-IT" sz="1400" noProof="0" dirty="0"/>
          </a:p>
        </p:txBody>
      </p:sp>
      <p:sp>
        <p:nvSpPr>
          <p:cNvPr id="2" name="Titolo 1"/>
          <p:cNvSpPr>
            <a:spLocks noGrp="1"/>
          </p:cNvSpPr>
          <p:nvPr>
            <p:ph type="title"/>
          </p:nvPr>
        </p:nvSpPr>
        <p:spPr>
          <a:xfrm>
            <a:off x="1930399" y="3746500"/>
            <a:ext cx="8331202" cy="1308100"/>
          </a:xfrm>
        </p:spPr>
        <p:txBody>
          <a:bodyPr rtlCol="0" anchor="b" anchorCtr="0">
            <a:noAutofit/>
          </a:bodyPr>
          <a:lstStyle>
            <a:lvl1pPr algn="ctr">
              <a:lnSpc>
                <a:spcPct val="90000"/>
              </a:lnSpc>
              <a:defRPr sz="4800" b="1">
                <a:solidFill>
                  <a:schemeClr val="bg1"/>
                </a:solidFill>
                <a:latin typeface="+mn-lt"/>
              </a:defRPr>
            </a:lvl1pPr>
          </a:lstStyle>
          <a:p>
            <a:pPr rtl="0"/>
            <a:r>
              <a:rPr lang="it-IT" noProof="0"/>
              <a:t>Fare clic per modificare lo stile del titolo dello schema</a:t>
            </a:r>
            <a:endParaRPr lang="it-IT" noProof="0" dirty="0"/>
          </a:p>
        </p:txBody>
      </p:sp>
      <p:sp>
        <p:nvSpPr>
          <p:cNvPr id="3" name="Segnaposto testo 2"/>
          <p:cNvSpPr>
            <a:spLocks noGrp="1"/>
          </p:cNvSpPr>
          <p:nvPr>
            <p:ph type="body" idx="1"/>
          </p:nvPr>
        </p:nvSpPr>
        <p:spPr>
          <a:xfrm>
            <a:off x="1930400" y="5219700"/>
            <a:ext cx="8331201" cy="586740"/>
          </a:xfrm>
        </p:spPr>
        <p:txBody>
          <a:bodyPr lIns="91440" rIns="91440" rtlCol="0" anchor="t" anchorCtr="0">
            <a:normAutofit/>
          </a:bodyPr>
          <a:lstStyle>
            <a:lvl1pPr marL="0" indent="0" algn="ctr">
              <a:buNone/>
              <a:defRPr sz="2400" cap="all" spc="200" baseline="0">
                <a:solidFill>
                  <a:schemeClr val="bg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it-IT" noProof="0"/>
              <a:t>Fare clic per modificare gli stili del testo dello schema</a:t>
            </a:r>
          </a:p>
        </p:txBody>
      </p:sp>
      <p:sp>
        <p:nvSpPr>
          <p:cNvPr id="14" name="Rettangolo 13">
            <a:extLst>
              <a:ext uri="{FF2B5EF4-FFF2-40B4-BE49-F238E27FC236}">
                <a16:creationId xmlns:a16="http://schemas.microsoft.com/office/drawing/2014/main" id="{45757C57-BBBA-44C6-9A4D-12F5D1E400AA}"/>
              </a:ext>
            </a:extLst>
          </p:cNvPr>
          <p:cNvSpPr/>
          <p:nvPr userDrawn="1"/>
        </p:nvSpPr>
        <p:spPr>
          <a:xfrm>
            <a:off x="3536950" y="3469101"/>
            <a:ext cx="5118100" cy="12566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spTree>
    <p:extLst>
      <p:ext uri="{BB962C8B-B14F-4D97-AF65-F5344CB8AC3E}">
        <p14:creationId xmlns:p14="http://schemas.microsoft.com/office/powerpoint/2010/main" val="37664897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8" name="Titolo 7"/>
          <p:cNvSpPr>
            <a:spLocks noGrp="1"/>
          </p:cNvSpPr>
          <p:nvPr>
            <p:ph type="title"/>
          </p:nvPr>
        </p:nvSpPr>
        <p:spPr>
          <a:xfrm>
            <a:off x="1097280" y="286603"/>
            <a:ext cx="10058400" cy="1450757"/>
          </a:xfrm>
        </p:spPr>
        <p:txBody>
          <a:bodyPr rtlCol="0"/>
          <a:lstStyle/>
          <a:p>
            <a:pPr rtl="0"/>
            <a:r>
              <a:rPr lang="it-IT" noProof="0"/>
              <a:t>Fare clic per modificare lo stile del titolo dello schema</a:t>
            </a:r>
            <a:endParaRPr lang="it-IT" noProof="0" dirty="0"/>
          </a:p>
        </p:txBody>
      </p:sp>
      <p:sp>
        <p:nvSpPr>
          <p:cNvPr id="3" name="Segnaposto contenuto 2"/>
          <p:cNvSpPr>
            <a:spLocks noGrp="1"/>
          </p:cNvSpPr>
          <p:nvPr>
            <p:ph sz="half" idx="1"/>
          </p:nvPr>
        </p:nvSpPr>
        <p:spPr>
          <a:xfrm>
            <a:off x="1097280" y="2120900"/>
            <a:ext cx="4639736" cy="3748193"/>
          </a:xfrm>
        </p:spPr>
        <p:txBody>
          <a:bodyPr rtlCol="0"/>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endParaRPr lang="it-IT" noProof="0" dirty="0"/>
          </a:p>
        </p:txBody>
      </p:sp>
      <p:sp>
        <p:nvSpPr>
          <p:cNvPr id="4" name="Segnaposto contenuto 3"/>
          <p:cNvSpPr>
            <a:spLocks noGrp="1"/>
          </p:cNvSpPr>
          <p:nvPr>
            <p:ph sz="half" idx="2"/>
          </p:nvPr>
        </p:nvSpPr>
        <p:spPr>
          <a:xfrm>
            <a:off x="6515944" y="2120900"/>
            <a:ext cx="4639736" cy="3748194"/>
          </a:xfrm>
        </p:spPr>
        <p:txBody>
          <a:bodyPr rtlCol="0"/>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endParaRPr lang="it-IT" noProof="0" dirty="0"/>
          </a:p>
        </p:txBody>
      </p:sp>
      <p:sp>
        <p:nvSpPr>
          <p:cNvPr id="2" name="Segnaposto data 1">
            <a:extLst>
              <a:ext uri="{FF2B5EF4-FFF2-40B4-BE49-F238E27FC236}">
                <a16:creationId xmlns:a16="http://schemas.microsoft.com/office/drawing/2014/main" id="{5782D47D-B0DC-4C40-BCC6-BBBA32584A38}"/>
              </a:ext>
            </a:extLst>
          </p:cNvPr>
          <p:cNvSpPr>
            <a:spLocks noGrp="1"/>
          </p:cNvSpPr>
          <p:nvPr>
            <p:ph type="dt" sz="half" idx="10"/>
          </p:nvPr>
        </p:nvSpPr>
        <p:spPr/>
        <p:txBody>
          <a:bodyPr rtlCol="0"/>
          <a:lstStyle/>
          <a:p>
            <a:pPr rtl="0"/>
            <a:fld id="{0C86549E-7F36-460D-B45B-E31862ACF4DC}" type="datetime1">
              <a:rPr lang="it-IT" noProof="0" smtClean="0"/>
              <a:t>04/07/2022</a:t>
            </a:fld>
            <a:endParaRPr lang="it-IT" noProof="0" dirty="0"/>
          </a:p>
        </p:txBody>
      </p:sp>
      <p:sp>
        <p:nvSpPr>
          <p:cNvPr id="9" name="Segnaposto piè di pagina 8">
            <a:extLst>
              <a:ext uri="{FF2B5EF4-FFF2-40B4-BE49-F238E27FC236}">
                <a16:creationId xmlns:a16="http://schemas.microsoft.com/office/drawing/2014/main" id="{4690D34E-7EBD-44B2-83CA-4C126A18D7EF}"/>
              </a:ext>
            </a:extLst>
          </p:cNvPr>
          <p:cNvSpPr>
            <a:spLocks noGrp="1"/>
          </p:cNvSpPr>
          <p:nvPr>
            <p:ph type="ftr" sz="quarter" idx="11"/>
          </p:nvPr>
        </p:nvSpPr>
        <p:spPr/>
        <p:txBody>
          <a:bodyPr rtlCol="0"/>
          <a:lstStyle/>
          <a:p>
            <a:pPr rtl="0"/>
            <a:r>
              <a:rPr lang="it-IT" noProof="0" dirty="0"/>
              <a:t>Piè di pagina</a:t>
            </a:r>
          </a:p>
        </p:txBody>
      </p:sp>
      <p:sp>
        <p:nvSpPr>
          <p:cNvPr id="10" name="Segnaposto numero diapositiva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rtlCol="0"/>
          <a:lstStyle/>
          <a:p>
            <a:pPr rtl="0"/>
            <a:fld id="{3A98EE3D-8CD1-4C3F-BD1C-C98C9596463C}" type="slidenum">
              <a:rPr lang="it-IT" noProof="0" smtClean="0"/>
              <a:t>‹N›</a:t>
            </a:fld>
            <a:endParaRPr lang="it-IT" noProof="0" dirty="0"/>
          </a:p>
        </p:txBody>
      </p:sp>
    </p:spTree>
    <p:extLst>
      <p:ext uri="{BB962C8B-B14F-4D97-AF65-F5344CB8AC3E}">
        <p14:creationId xmlns:p14="http://schemas.microsoft.com/office/powerpoint/2010/main" val="33879728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10" name="Titolo 9"/>
          <p:cNvSpPr>
            <a:spLocks noGrp="1"/>
          </p:cNvSpPr>
          <p:nvPr>
            <p:ph type="title"/>
          </p:nvPr>
        </p:nvSpPr>
        <p:spPr>
          <a:xfrm>
            <a:off x="1097280" y="286603"/>
            <a:ext cx="10058400" cy="1450757"/>
          </a:xfrm>
        </p:spPr>
        <p:txBody>
          <a:bodyPr rtlCol="0"/>
          <a:lstStyle/>
          <a:p>
            <a:pPr rtl="0"/>
            <a:r>
              <a:rPr lang="it-IT" noProof="0"/>
              <a:t>Fare clic per modificare lo stile del titolo dello schema</a:t>
            </a:r>
            <a:endParaRPr lang="it-IT" noProof="0" dirty="0"/>
          </a:p>
        </p:txBody>
      </p:sp>
      <p:sp>
        <p:nvSpPr>
          <p:cNvPr id="3" name="Segnaposto testo 2"/>
          <p:cNvSpPr>
            <a:spLocks noGrp="1"/>
          </p:cNvSpPr>
          <p:nvPr>
            <p:ph type="body" idx="1"/>
          </p:nvPr>
        </p:nvSpPr>
        <p:spPr>
          <a:xfrm>
            <a:off x="1097280" y="2057400"/>
            <a:ext cx="4639736" cy="736282"/>
          </a:xfrm>
        </p:spPr>
        <p:txBody>
          <a:bodyPr lIns="91440" rIns="91440" rtlCol="0" anchor="ctr">
            <a:noAutofit/>
          </a:bodyPr>
          <a:lstStyle>
            <a:lvl1pPr marL="0" indent="0" algn="l">
              <a:buNone/>
              <a:defRPr sz="2400" b="1"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 gli stili del testo dello schema</a:t>
            </a:r>
          </a:p>
        </p:txBody>
      </p:sp>
      <p:sp>
        <p:nvSpPr>
          <p:cNvPr id="4" name="Segnaposto contenuto 3"/>
          <p:cNvSpPr>
            <a:spLocks noGrp="1"/>
          </p:cNvSpPr>
          <p:nvPr>
            <p:ph sz="half" idx="2"/>
          </p:nvPr>
        </p:nvSpPr>
        <p:spPr>
          <a:xfrm>
            <a:off x="1186731" y="2958274"/>
            <a:ext cx="4639736" cy="2910821"/>
          </a:xfrm>
        </p:spPr>
        <p:txBody>
          <a:bodyPr rtlCol="0"/>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endParaRPr lang="it-IT" noProof="0" dirty="0"/>
          </a:p>
        </p:txBody>
      </p:sp>
      <p:sp>
        <p:nvSpPr>
          <p:cNvPr id="5" name="Segnaposto testo 4"/>
          <p:cNvSpPr>
            <a:spLocks noGrp="1"/>
          </p:cNvSpPr>
          <p:nvPr>
            <p:ph type="body" sz="quarter" idx="3"/>
          </p:nvPr>
        </p:nvSpPr>
        <p:spPr>
          <a:xfrm>
            <a:off x="6515944" y="2057400"/>
            <a:ext cx="4639736" cy="736282"/>
          </a:xfrm>
        </p:spPr>
        <p:txBody>
          <a:bodyPr lIns="91440" rIns="91440" rtlCol="0" anchor="ctr">
            <a:noAutofit/>
          </a:bodyPr>
          <a:lstStyle>
            <a:lvl1pPr marL="0" indent="0">
              <a:buNone/>
              <a:defRPr sz="2400" b="1"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 gli stili del testo dello schema</a:t>
            </a:r>
          </a:p>
        </p:txBody>
      </p:sp>
      <p:sp>
        <p:nvSpPr>
          <p:cNvPr id="6" name="Segnaposto contenuto 5"/>
          <p:cNvSpPr>
            <a:spLocks noGrp="1"/>
          </p:cNvSpPr>
          <p:nvPr>
            <p:ph sz="quarter" idx="4"/>
          </p:nvPr>
        </p:nvSpPr>
        <p:spPr>
          <a:xfrm>
            <a:off x="6605395" y="2958273"/>
            <a:ext cx="4639736" cy="2910821"/>
          </a:xfrm>
        </p:spPr>
        <p:txBody>
          <a:bodyPr rtlCol="0"/>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endParaRPr lang="it-IT" noProof="0" dirty="0"/>
          </a:p>
        </p:txBody>
      </p:sp>
      <p:sp>
        <p:nvSpPr>
          <p:cNvPr id="2" name="Segnaposto data 1">
            <a:extLst>
              <a:ext uri="{FF2B5EF4-FFF2-40B4-BE49-F238E27FC236}">
                <a16:creationId xmlns:a16="http://schemas.microsoft.com/office/drawing/2014/main" id="{8AF8A515-AA94-45D1-9223-5C2272618D85}"/>
              </a:ext>
            </a:extLst>
          </p:cNvPr>
          <p:cNvSpPr>
            <a:spLocks noGrp="1"/>
          </p:cNvSpPr>
          <p:nvPr>
            <p:ph type="dt" sz="half" idx="10"/>
          </p:nvPr>
        </p:nvSpPr>
        <p:spPr/>
        <p:txBody>
          <a:bodyPr rtlCol="0"/>
          <a:lstStyle/>
          <a:p>
            <a:pPr rtl="0"/>
            <a:fld id="{5AD476CA-C764-4FAD-8146-5EA1029A9E33}" type="datetime1">
              <a:rPr lang="it-IT" noProof="0" smtClean="0"/>
              <a:t>04/07/2022</a:t>
            </a:fld>
            <a:endParaRPr lang="it-IT" noProof="0" dirty="0"/>
          </a:p>
        </p:txBody>
      </p:sp>
      <p:sp>
        <p:nvSpPr>
          <p:cNvPr id="11" name="Segnaposto piè di pagina 10">
            <a:extLst>
              <a:ext uri="{FF2B5EF4-FFF2-40B4-BE49-F238E27FC236}">
                <a16:creationId xmlns:a16="http://schemas.microsoft.com/office/drawing/2014/main" id="{D052F5BC-98E0-4D60-AD67-9547738B7DD4}"/>
              </a:ext>
            </a:extLst>
          </p:cNvPr>
          <p:cNvSpPr>
            <a:spLocks noGrp="1"/>
          </p:cNvSpPr>
          <p:nvPr>
            <p:ph type="ftr" sz="quarter" idx="11"/>
          </p:nvPr>
        </p:nvSpPr>
        <p:spPr/>
        <p:txBody>
          <a:bodyPr rtlCol="0"/>
          <a:lstStyle/>
          <a:p>
            <a:pPr rtl="0"/>
            <a:r>
              <a:rPr lang="it-IT" noProof="0" dirty="0"/>
              <a:t>Piè di pagina</a:t>
            </a:r>
          </a:p>
        </p:txBody>
      </p:sp>
      <p:sp>
        <p:nvSpPr>
          <p:cNvPr id="12" name="Segnaposto numero diapositiva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rtlCol="0"/>
          <a:lstStyle/>
          <a:p>
            <a:pPr rtl="0"/>
            <a:fld id="{3A98EE3D-8CD1-4C3F-BD1C-C98C9596463C}" type="slidenum">
              <a:rPr lang="it-IT" noProof="0" smtClean="0"/>
              <a:t>‹N›</a:t>
            </a:fld>
            <a:endParaRPr lang="it-IT" noProof="0" dirty="0"/>
          </a:p>
        </p:txBody>
      </p:sp>
    </p:spTree>
    <p:extLst>
      <p:ext uri="{BB962C8B-B14F-4D97-AF65-F5344CB8AC3E}">
        <p14:creationId xmlns:p14="http://schemas.microsoft.com/office/powerpoint/2010/main" val="2195941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p>
            <a:pPr rtl="0"/>
            <a:r>
              <a:rPr lang="it-IT" noProof="0"/>
              <a:t>Fare clic per modificare lo stile del titolo dello schema</a:t>
            </a:r>
            <a:endParaRPr lang="it-IT" noProof="0" dirty="0"/>
          </a:p>
        </p:txBody>
      </p:sp>
      <p:sp>
        <p:nvSpPr>
          <p:cNvPr id="6" name="Segnaposto data 5">
            <a:extLst>
              <a:ext uri="{FF2B5EF4-FFF2-40B4-BE49-F238E27FC236}">
                <a16:creationId xmlns:a16="http://schemas.microsoft.com/office/drawing/2014/main" id="{7392073F-158F-44A3-8913-917AFFC1BC20}"/>
              </a:ext>
            </a:extLst>
          </p:cNvPr>
          <p:cNvSpPr>
            <a:spLocks noGrp="1"/>
          </p:cNvSpPr>
          <p:nvPr>
            <p:ph type="dt" sz="half" idx="10"/>
          </p:nvPr>
        </p:nvSpPr>
        <p:spPr/>
        <p:txBody>
          <a:bodyPr rtlCol="0"/>
          <a:lstStyle/>
          <a:p>
            <a:pPr rtl="0"/>
            <a:fld id="{8718CE71-08A2-40CC-B75F-5DA9EAC27385}" type="datetime1">
              <a:rPr lang="it-IT" noProof="0" smtClean="0"/>
              <a:t>04/07/2022</a:t>
            </a:fld>
            <a:endParaRPr lang="it-IT" noProof="0" dirty="0"/>
          </a:p>
        </p:txBody>
      </p:sp>
      <p:sp>
        <p:nvSpPr>
          <p:cNvPr id="7" name="Segnaposto piè di pagina 6">
            <a:extLst>
              <a:ext uri="{FF2B5EF4-FFF2-40B4-BE49-F238E27FC236}">
                <a16:creationId xmlns:a16="http://schemas.microsoft.com/office/drawing/2014/main" id="{EED72207-24CA-42B7-A975-2F8E41CBA904}"/>
              </a:ext>
            </a:extLst>
          </p:cNvPr>
          <p:cNvSpPr>
            <a:spLocks noGrp="1"/>
          </p:cNvSpPr>
          <p:nvPr>
            <p:ph type="ftr" sz="quarter" idx="11"/>
          </p:nvPr>
        </p:nvSpPr>
        <p:spPr/>
        <p:txBody>
          <a:bodyPr rtlCol="0"/>
          <a:lstStyle/>
          <a:p>
            <a:pPr rtl="0"/>
            <a:r>
              <a:rPr lang="it-IT" noProof="0" dirty="0"/>
              <a:t>Piè di pagina</a:t>
            </a:r>
          </a:p>
        </p:txBody>
      </p:sp>
      <p:sp>
        <p:nvSpPr>
          <p:cNvPr id="8" name="Segnaposto numero diapositiva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rtlCol="0"/>
          <a:lstStyle/>
          <a:p>
            <a:pPr rtl="0"/>
            <a:fld id="{3A98EE3D-8CD1-4C3F-BD1C-C98C9596463C}" type="slidenum">
              <a:rPr lang="it-IT" noProof="0" smtClean="0"/>
              <a:t>‹N›</a:t>
            </a:fld>
            <a:endParaRPr lang="it-IT" noProof="0" dirty="0"/>
          </a:p>
        </p:txBody>
      </p:sp>
    </p:spTree>
    <p:extLst>
      <p:ext uri="{BB962C8B-B14F-4D97-AF65-F5344CB8AC3E}">
        <p14:creationId xmlns:p14="http://schemas.microsoft.com/office/powerpoint/2010/main" val="11800130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blank" preserve="1">
  <p:cSld name="Vuoto">
    <p:spTree>
      <p:nvGrpSpPr>
        <p:cNvPr id="1" name=""/>
        <p:cNvGrpSpPr/>
        <p:nvPr/>
      </p:nvGrpSpPr>
      <p:grpSpPr>
        <a:xfrm>
          <a:off x="0" y="0"/>
          <a:ext cx="0" cy="0"/>
          <a:chOff x="0" y="0"/>
          <a:chExt cx="0" cy="0"/>
        </a:xfrm>
      </p:grpSpPr>
      <p:sp>
        <p:nvSpPr>
          <p:cNvPr id="6" name="Parallelogramma 14">
            <a:extLst>
              <a:ext uri="{FF2B5EF4-FFF2-40B4-BE49-F238E27FC236}">
                <a16:creationId xmlns:a16="http://schemas.microsoft.com/office/drawing/2014/main" id="{AF082EE3-41AA-4817-A1CC-C33DDB8F675F}"/>
              </a:ext>
            </a:extLst>
          </p:cNvPr>
          <p:cNvSpPr/>
          <p:nvPr userDrawn="1"/>
        </p:nvSpPr>
        <p:spPr>
          <a:xfrm>
            <a:off x="46672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it-IT" noProof="0" dirty="0"/>
          </a:p>
        </p:txBody>
      </p:sp>
      <p:sp>
        <p:nvSpPr>
          <p:cNvPr id="2" name="Segnaposto data 1">
            <a:extLst>
              <a:ext uri="{FF2B5EF4-FFF2-40B4-BE49-F238E27FC236}">
                <a16:creationId xmlns:a16="http://schemas.microsoft.com/office/drawing/2014/main" id="{94E9223F-721F-47BF-9FD5-0F8D12FF0DE1}"/>
              </a:ext>
            </a:extLst>
          </p:cNvPr>
          <p:cNvSpPr>
            <a:spLocks noGrp="1"/>
          </p:cNvSpPr>
          <p:nvPr>
            <p:ph type="dt" sz="half" idx="10"/>
          </p:nvPr>
        </p:nvSpPr>
        <p:spPr/>
        <p:txBody>
          <a:bodyPr rtlCol="0"/>
          <a:lstStyle>
            <a:lvl1pPr>
              <a:defRPr>
                <a:solidFill>
                  <a:schemeClr val="tx1">
                    <a:lumMod val="75000"/>
                    <a:lumOff val="25000"/>
                  </a:schemeClr>
                </a:solidFill>
              </a:defRPr>
            </a:lvl1pPr>
          </a:lstStyle>
          <a:p>
            <a:pPr rtl="0"/>
            <a:fld id="{2F6EAE58-4589-466E-80D1-72C9CC21B379}" type="datetime1">
              <a:rPr lang="it-IT" noProof="0" smtClean="0"/>
              <a:t>04/07/2022</a:t>
            </a:fld>
            <a:endParaRPr lang="it-IT" noProof="0" dirty="0"/>
          </a:p>
        </p:txBody>
      </p:sp>
      <p:sp>
        <p:nvSpPr>
          <p:cNvPr id="3" name="Segnaposto piè di pagina 2">
            <a:extLst>
              <a:ext uri="{FF2B5EF4-FFF2-40B4-BE49-F238E27FC236}">
                <a16:creationId xmlns:a16="http://schemas.microsoft.com/office/drawing/2014/main" id="{05915714-6BBA-4593-8591-4E26F7D58D9F}"/>
              </a:ext>
            </a:extLst>
          </p:cNvPr>
          <p:cNvSpPr>
            <a:spLocks noGrp="1"/>
          </p:cNvSpPr>
          <p:nvPr>
            <p:ph type="ftr" sz="quarter" idx="11"/>
          </p:nvPr>
        </p:nvSpPr>
        <p:spPr/>
        <p:txBody>
          <a:bodyPr rtlCol="0"/>
          <a:lstStyle>
            <a:lvl1pPr>
              <a:defRPr>
                <a:solidFill>
                  <a:schemeClr val="tx1">
                    <a:lumMod val="75000"/>
                    <a:lumOff val="25000"/>
                  </a:schemeClr>
                </a:solidFill>
              </a:defRPr>
            </a:lvl1pPr>
          </a:lstStyle>
          <a:p>
            <a:pPr rtl="0"/>
            <a:r>
              <a:rPr lang="it-IT" noProof="0" dirty="0"/>
              <a:t>Piè di pagina</a:t>
            </a:r>
          </a:p>
        </p:txBody>
      </p:sp>
      <p:sp>
        <p:nvSpPr>
          <p:cNvPr id="4" name="Segnaposto numero diapositiva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rtlCol="0"/>
          <a:lstStyle>
            <a:lvl1pPr>
              <a:defRPr>
                <a:solidFill>
                  <a:schemeClr val="tx1">
                    <a:lumMod val="75000"/>
                    <a:lumOff val="25000"/>
                  </a:schemeClr>
                </a:solidFill>
              </a:defRPr>
            </a:lvl1pPr>
          </a:lstStyle>
          <a:p>
            <a:pPr rtl="0"/>
            <a:fld id="{3A98EE3D-8CD1-4C3F-BD1C-C98C9596463C}" type="slidenum">
              <a:rPr lang="it-IT" noProof="0" smtClean="0"/>
              <a:pPr/>
              <a:t>‹N›</a:t>
            </a:fld>
            <a:endParaRPr lang="it-IT" noProof="0" dirty="0"/>
          </a:p>
        </p:txBody>
      </p:sp>
    </p:spTree>
    <p:extLst>
      <p:ext uri="{BB962C8B-B14F-4D97-AF65-F5344CB8AC3E}">
        <p14:creationId xmlns:p14="http://schemas.microsoft.com/office/powerpoint/2010/main" val="30105073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 name="Parallelogramma 14">
            <a:extLst>
              <a:ext uri="{FF2B5EF4-FFF2-40B4-BE49-F238E27FC236}">
                <a16:creationId xmlns:a16="http://schemas.microsoft.com/office/drawing/2014/main" id="{D20796F3-5674-4AF5-9623-575731F82E52}"/>
              </a:ext>
            </a:extLst>
          </p:cNvPr>
          <p:cNvSpPr/>
          <p:nvPr userDrawn="1"/>
        </p:nvSpPr>
        <p:spPr>
          <a:xfrm>
            <a:off x="46672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it-IT" noProof="0" dirty="0"/>
          </a:p>
        </p:txBody>
      </p:sp>
      <p:sp>
        <p:nvSpPr>
          <p:cNvPr id="2" name="Segnaposto titolo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pPr rtl="0"/>
            <a:r>
              <a:rPr lang="it-IT" noProof="0" dirty="0"/>
              <a:t>Fare clic per modificare lo stile del titolo dello schema</a:t>
            </a:r>
          </a:p>
        </p:txBody>
      </p:sp>
      <p:sp>
        <p:nvSpPr>
          <p:cNvPr id="3" name="Segnaposto testo 2"/>
          <p:cNvSpPr>
            <a:spLocks noGrp="1"/>
          </p:cNvSpPr>
          <p:nvPr>
            <p:ph type="body" idx="1"/>
          </p:nvPr>
        </p:nvSpPr>
        <p:spPr>
          <a:xfrm>
            <a:off x="1216548" y="2108201"/>
            <a:ext cx="10058400" cy="3760891"/>
          </a:xfrm>
          <a:prstGeom prst="rect">
            <a:avLst/>
          </a:prstGeom>
        </p:spPr>
        <p:txBody>
          <a:bodyPr vert="horz" lIns="0" tIns="45720" rIns="0" bIns="45720" rtlCol="0">
            <a:normAutofit/>
          </a:bodyPr>
          <a:lstStyle/>
          <a:p>
            <a:pPr lvl="0" rtl="0"/>
            <a:r>
              <a:rPr lang="it-IT" noProof="0" dirty="0"/>
              <a:t>Fare clic per modificare gli stili del testo dello schema</a:t>
            </a:r>
          </a:p>
          <a:p>
            <a:pPr lvl="1" rtl="0"/>
            <a:r>
              <a:rPr lang="it-IT" noProof="0" dirty="0"/>
              <a:t>Secondo livello</a:t>
            </a:r>
          </a:p>
          <a:p>
            <a:pPr lvl="2" rtl="0"/>
            <a:r>
              <a:rPr lang="it-IT" noProof="0" dirty="0"/>
              <a:t>Terzo livello</a:t>
            </a:r>
          </a:p>
          <a:p>
            <a:pPr lvl="3" rtl="0"/>
            <a:r>
              <a:rPr lang="it-IT" noProof="0" dirty="0"/>
              <a:t>Quarto livello</a:t>
            </a:r>
          </a:p>
          <a:p>
            <a:pPr lvl="4" rtl="0"/>
            <a:r>
              <a:rPr lang="it-IT" noProof="0" dirty="0"/>
              <a:t>Quinto livello</a:t>
            </a:r>
          </a:p>
        </p:txBody>
      </p:sp>
      <p:sp>
        <p:nvSpPr>
          <p:cNvPr id="4" name="Segnaposto data 3"/>
          <p:cNvSpPr>
            <a:spLocks noGrp="1"/>
          </p:cNvSpPr>
          <p:nvPr>
            <p:ph type="dt" sz="half" idx="2"/>
          </p:nvPr>
        </p:nvSpPr>
        <p:spPr>
          <a:xfrm>
            <a:off x="6834126" y="6446838"/>
            <a:ext cx="258485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pPr rtl="0"/>
            <a:fld id="{415EA518-E098-4533-A7FE-3A70CD273BA1}" type="datetime1">
              <a:rPr lang="it-IT" noProof="0" smtClean="0"/>
              <a:t>04/07/2022</a:t>
            </a:fld>
            <a:endParaRPr lang="it-IT" noProof="0" dirty="0"/>
          </a:p>
        </p:txBody>
      </p:sp>
      <p:sp>
        <p:nvSpPr>
          <p:cNvPr id="5" name="Segnaposto piè di pagina 4"/>
          <p:cNvSpPr>
            <a:spLocks noGrp="1"/>
          </p:cNvSpPr>
          <p:nvPr>
            <p:ph type="ftr" sz="quarter" idx="3"/>
          </p:nvPr>
        </p:nvSpPr>
        <p:spPr>
          <a:xfrm>
            <a:off x="1097279" y="6446838"/>
            <a:ext cx="4846321" cy="365125"/>
          </a:xfrm>
          <a:prstGeom prst="rect">
            <a:avLst/>
          </a:prstGeom>
        </p:spPr>
        <p:txBody>
          <a:bodyPr vert="horz" lIns="91440" tIns="45720" rIns="91440" bIns="45720" rtlCol="0" anchor="ctr"/>
          <a:lstStyle>
            <a:lvl1pPr algn="l">
              <a:defRPr sz="900" cap="all" baseline="0">
                <a:solidFill>
                  <a:schemeClr val="tx1">
                    <a:lumMod val="75000"/>
                    <a:lumOff val="25000"/>
                  </a:schemeClr>
                </a:solidFill>
              </a:defRPr>
            </a:lvl1pPr>
          </a:lstStyle>
          <a:p>
            <a:pPr rtl="0"/>
            <a:r>
              <a:rPr lang="it-IT" noProof="0" dirty="0"/>
              <a:t>Piè di pagina</a:t>
            </a:r>
          </a:p>
        </p:txBody>
      </p:sp>
      <p:sp>
        <p:nvSpPr>
          <p:cNvPr id="6" name="Segnaposto numero diapositiva 5"/>
          <p:cNvSpPr>
            <a:spLocks noGrp="1"/>
          </p:cNvSpPr>
          <p:nvPr>
            <p:ph type="sldNum" sz="quarter" idx="4"/>
          </p:nvPr>
        </p:nvSpPr>
        <p:spPr>
          <a:xfrm>
            <a:off x="10375670" y="6446838"/>
            <a:ext cx="780010" cy="365125"/>
          </a:xfrm>
          <a:prstGeom prst="rect">
            <a:avLst/>
          </a:prstGeom>
        </p:spPr>
        <p:txBody>
          <a:bodyPr vert="horz" lIns="91440" tIns="45720" rIns="91440" bIns="45720" rtlCol="0" anchor="ctr"/>
          <a:lstStyle>
            <a:lvl1pPr algn="r">
              <a:defRPr sz="1050">
                <a:solidFill>
                  <a:schemeClr val="tx1">
                    <a:lumMod val="75000"/>
                    <a:lumOff val="25000"/>
                  </a:schemeClr>
                </a:solidFill>
              </a:defRPr>
            </a:lvl1pPr>
          </a:lstStyle>
          <a:p>
            <a:pPr rtl="0"/>
            <a:fld id="{3A98EE3D-8CD1-4C3F-BD1C-C98C9596463C}" type="slidenum">
              <a:rPr lang="it-IT" noProof="0" smtClean="0"/>
              <a:pPr/>
              <a:t>‹N›</a:t>
            </a:fld>
            <a:endParaRPr lang="it-IT" noProof="0" dirty="0"/>
          </a:p>
        </p:txBody>
      </p:sp>
      <p:sp>
        <p:nvSpPr>
          <p:cNvPr id="8" name="Rettangolo 7">
            <a:extLst>
              <a:ext uri="{FF2B5EF4-FFF2-40B4-BE49-F238E27FC236}">
                <a16:creationId xmlns:a16="http://schemas.microsoft.com/office/drawing/2014/main" id="{0F25E55C-1C16-46C6-B789-A4B2BCEF8F86}"/>
              </a:ext>
            </a:extLst>
          </p:cNvPr>
          <p:cNvSpPr/>
          <p:nvPr userDrawn="1"/>
        </p:nvSpPr>
        <p:spPr>
          <a:xfrm>
            <a:off x="0" y="1011981"/>
            <a:ext cx="1036320" cy="685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spTree>
    <p:extLst>
      <p:ext uri="{BB962C8B-B14F-4D97-AF65-F5344CB8AC3E}">
        <p14:creationId xmlns:p14="http://schemas.microsoft.com/office/powerpoint/2010/main" val="1690285712"/>
      </p:ext>
    </p:extLst>
  </p:cSld>
  <p:clrMap bg1="lt1" tx1="dk1" bg2="lt2" tx2="dk2" accent1="accent1" accent2="accent2" accent3="accent3" accent4="accent4" accent5="accent5" accent6="accent6" hlink="hlink" folHlink="folHlink"/>
  <p:sldLayoutIdLst>
    <p:sldLayoutId id="2147483706" r:id="rId1"/>
    <p:sldLayoutId id="2147483718" r:id="rId2"/>
    <p:sldLayoutId id="2147483707" r:id="rId3"/>
    <p:sldLayoutId id="2147483708" r:id="rId4"/>
    <p:sldLayoutId id="2147483719" r:id="rId5"/>
    <p:sldLayoutId id="2147483709" r:id="rId6"/>
    <p:sldLayoutId id="2147483716" r:id="rId7"/>
    <p:sldLayoutId id="2147483710" r:id="rId8"/>
    <p:sldLayoutId id="2147483711" r:id="rId9"/>
    <p:sldLayoutId id="2147483712" r:id="rId10"/>
    <p:sldLayoutId id="2147483727" r:id="rId11"/>
    <p:sldLayoutId id="2147483720" r:id="rId12"/>
    <p:sldLayoutId id="2147483721" r:id="rId13"/>
    <p:sldLayoutId id="2147483725" r:id="rId14"/>
    <p:sldLayoutId id="2147483726" r:id="rId15"/>
    <p:sldLayoutId id="2147483722" r:id="rId16"/>
    <p:sldLayoutId id="2147483723" r:id="rId17"/>
    <p:sldLayoutId id="2147483715" r:id="rId18"/>
    <p:sldLayoutId id="2147483713" r:id="rId19"/>
    <p:sldLayoutId id="2147483714" r:id="rId20"/>
  </p:sldLayoutIdLst>
  <p:hf hdr="0" ftr="0" dt="0"/>
  <p:txStyles>
    <p:titleStyle>
      <a:lvl1pPr algn="l" defTabSz="914400" rtl="0" eaLnBrk="1" latinLnBrk="0" hangingPunct="1">
        <a:lnSpc>
          <a:spcPct val="90000"/>
        </a:lnSpc>
        <a:spcBef>
          <a:spcPct val="0"/>
        </a:spcBef>
        <a:buNone/>
        <a:defRPr sz="4800" b="1" kern="1200" spc="-50" baseline="0">
          <a:solidFill>
            <a:schemeClr val="tx1">
              <a:lumMod val="75000"/>
              <a:lumOff val="25000"/>
            </a:schemeClr>
          </a:solidFill>
          <a:latin typeface="+mn-lt"/>
          <a:ea typeface="+mj-ea"/>
          <a:cs typeface="+mj-cs"/>
        </a:defRPr>
      </a:lvl1pPr>
    </p:titleStyle>
    <p:bodyStyle>
      <a:lvl1pPr marL="266700" indent="-266700" algn="l" defTabSz="914400" rtl="0" eaLnBrk="1" latinLnBrk="0" hangingPunct="1">
        <a:lnSpc>
          <a:spcPct val="100000"/>
        </a:lnSpc>
        <a:spcBef>
          <a:spcPts val="1200"/>
        </a:spcBef>
        <a:spcAft>
          <a:spcPts val="200"/>
        </a:spcAft>
        <a:buClr>
          <a:schemeClr val="accent1"/>
        </a:buClr>
        <a:buSzPct val="100000"/>
        <a:buFont typeface="Wingdings" panose="05000000000000000000" pitchFamily="2" charset="2"/>
        <a:buChar char="§"/>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F26B43"/>
          </p15:clr>
        </p15:guide>
        <p15:guide id="2" pos="688">
          <p15:clr>
            <a:srgbClr val="F26B43"/>
          </p15:clr>
        </p15:guide>
        <p15:guide id="3" pos="7038">
          <p15:clr>
            <a:srgbClr val="F26B43"/>
          </p15:clr>
        </p15:guide>
        <p15:guide id="4" orient="horz" pos="3702">
          <p15:clr>
            <a:srgbClr val="F26B43"/>
          </p15:clr>
        </p15:guide>
        <p15:guide id="5" orient="horz" pos="4065">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4.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2.sv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7.xml"/><Relationship Id="rId4" Type="http://schemas.openxmlformats.org/officeDocument/2006/relationships/image" Target="../media/image2.svg"/></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29.sv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 Id="rId5" Type="http://schemas.openxmlformats.org/officeDocument/2006/relationships/image" Target="../media/image3.png"/><Relationship Id="rId4" Type="http://schemas.openxmlformats.org/officeDocument/2006/relationships/image" Target="../media/image2.sv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4.xml"/><Relationship Id="rId6" Type="http://schemas.openxmlformats.org/officeDocument/2006/relationships/image" Target="../media/image5.png"/><Relationship Id="rId5" Type="http://schemas.openxmlformats.org/officeDocument/2006/relationships/image" Target="../media/image2.sv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14.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2.sv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4.xml"/><Relationship Id="rId6" Type="http://schemas.openxmlformats.org/officeDocument/2006/relationships/image" Target="../media/image10.png"/><Relationship Id="rId5" Type="http://schemas.openxmlformats.org/officeDocument/2006/relationships/hyperlink" Target="https://www.analog.com/en/products/ad8627.html" TargetMode="External"/><Relationship Id="rId4" Type="http://schemas.openxmlformats.org/officeDocument/2006/relationships/image" Target="../media/image2.sv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14.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2.sv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4.xml"/><Relationship Id="rId5" Type="http://schemas.openxmlformats.org/officeDocument/2006/relationships/image" Target="../media/image14.png"/><Relationship Id="rId4" Type="http://schemas.openxmlformats.org/officeDocument/2006/relationships/image" Target="../media/image2.sv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4.xml"/><Relationship Id="rId5" Type="http://schemas.openxmlformats.org/officeDocument/2006/relationships/image" Target="../media/image15.png"/><Relationship Id="rId4" Type="http://schemas.openxmlformats.org/officeDocument/2006/relationships/image" Target="../media/image2.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a:extLst>
              <a:ext uri="{FF2B5EF4-FFF2-40B4-BE49-F238E27FC236}">
                <a16:creationId xmlns:a16="http://schemas.microsoft.com/office/drawing/2014/main" id="{A017FF9C-6A7E-4A79-81BB-438E8EA9676A}"/>
              </a:ext>
              <a:ext uri="{C183D7F6-B498-43B3-948B-1728B52AA6E4}">
                <adec:decorative xmlns:adec="http://schemas.microsoft.com/office/drawing/2017/decorative" val="0"/>
              </a:ext>
            </a:extLst>
          </p:cNvPr>
          <p:cNvSpPr>
            <a:spLocks noGrp="1"/>
          </p:cNvSpPr>
          <p:nvPr>
            <p:ph type="ctrTitle"/>
          </p:nvPr>
        </p:nvSpPr>
        <p:spPr>
          <a:xfrm>
            <a:off x="830174" y="2022764"/>
            <a:ext cx="4526280" cy="2650835"/>
          </a:xfrm>
        </p:spPr>
        <p:txBody>
          <a:bodyPr rtlCol="0"/>
          <a:lstStyle/>
          <a:p>
            <a:pPr rtl="0"/>
            <a:r>
              <a:rPr lang="it-IT" dirty="0"/>
              <a:t>Progettazione di sistemi elettronici</a:t>
            </a:r>
          </a:p>
        </p:txBody>
      </p:sp>
      <p:sp>
        <p:nvSpPr>
          <p:cNvPr id="4" name="Sottotitolo 3">
            <a:extLst>
              <a:ext uri="{FF2B5EF4-FFF2-40B4-BE49-F238E27FC236}">
                <a16:creationId xmlns:a16="http://schemas.microsoft.com/office/drawing/2014/main" id="{FFFB5E3C-FE17-44EA-B59B-183125D08F7C}"/>
              </a:ext>
            </a:extLst>
          </p:cNvPr>
          <p:cNvSpPr>
            <a:spLocks noGrp="1"/>
          </p:cNvSpPr>
          <p:nvPr>
            <p:ph type="subTitle" idx="1"/>
          </p:nvPr>
        </p:nvSpPr>
        <p:spPr>
          <a:xfrm>
            <a:off x="6758710" y="3047998"/>
            <a:ext cx="4526280" cy="2743201"/>
          </a:xfrm>
        </p:spPr>
        <p:txBody>
          <a:bodyPr rtlCol="0"/>
          <a:lstStyle/>
          <a:p>
            <a:pPr algn="ctr" rtl="0"/>
            <a:r>
              <a:rPr lang="it-IT" sz="3000" b="1" dirty="0"/>
              <a:t>Oscillatori</a:t>
            </a:r>
          </a:p>
          <a:p>
            <a:pPr rtl="0"/>
            <a:endParaRPr lang="it-IT" dirty="0">
              <a:latin typeface="+mj-lt"/>
            </a:endParaRPr>
          </a:p>
          <a:p>
            <a:pPr rtl="0"/>
            <a:endParaRPr lang="it-IT" dirty="0">
              <a:latin typeface="+mj-lt"/>
            </a:endParaRPr>
          </a:p>
          <a:p>
            <a:pPr rtl="0"/>
            <a:r>
              <a:rPr lang="it-IT" dirty="0">
                <a:latin typeface="+mj-lt"/>
              </a:rPr>
              <a:t>Greco salvatore 1053509</a:t>
            </a:r>
          </a:p>
          <a:p>
            <a:pPr rtl="0"/>
            <a:r>
              <a:rPr lang="it-IT" dirty="0">
                <a:latin typeface="+mj-lt"/>
              </a:rPr>
              <a:t>Gamba Fabio 1053157</a:t>
            </a:r>
          </a:p>
        </p:txBody>
      </p:sp>
      <p:pic>
        <p:nvPicPr>
          <p:cNvPr id="5" name="Elemento grafico 4">
            <a:extLst>
              <a:ext uri="{FF2B5EF4-FFF2-40B4-BE49-F238E27FC236}">
                <a16:creationId xmlns:a16="http://schemas.microsoft.com/office/drawing/2014/main" id="{726D919E-DC18-489E-AB28-D278D021F2B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835547" y="454025"/>
            <a:ext cx="4791075" cy="1895475"/>
          </a:xfrm>
          <a:prstGeom prst="rect">
            <a:avLst/>
          </a:prstGeom>
        </p:spPr>
      </p:pic>
    </p:spTree>
    <p:extLst>
      <p:ext uri="{BB962C8B-B14F-4D97-AF65-F5344CB8AC3E}">
        <p14:creationId xmlns:p14="http://schemas.microsoft.com/office/powerpoint/2010/main" val="41722968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tangolo 3">
            <a:extLst>
              <a:ext uri="{FF2B5EF4-FFF2-40B4-BE49-F238E27FC236}">
                <a16:creationId xmlns:a16="http://schemas.microsoft.com/office/drawing/2014/main" id="{D22E5227-66DC-4545-A93A-3BAE57987144}"/>
              </a:ext>
            </a:extLst>
          </p:cNvPr>
          <p:cNvSpPr/>
          <p:nvPr/>
        </p:nvSpPr>
        <p:spPr>
          <a:xfrm>
            <a:off x="590927" y="2477070"/>
            <a:ext cx="2955837" cy="45719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10" name="Elemento grafico 9">
            <a:extLst>
              <a:ext uri="{FF2B5EF4-FFF2-40B4-BE49-F238E27FC236}">
                <a16:creationId xmlns:a16="http://schemas.microsoft.com/office/drawing/2014/main" id="{54A47743-7725-4A33-93CA-EFB89C10D1EC}"/>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7095" y="6043750"/>
            <a:ext cx="1770209" cy="700341"/>
          </a:xfrm>
          <a:prstGeom prst="rect">
            <a:avLst/>
          </a:prstGeom>
        </p:spPr>
      </p:pic>
      <p:sp>
        <p:nvSpPr>
          <p:cNvPr id="12" name="Connettore 11">
            <a:extLst>
              <a:ext uri="{FF2B5EF4-FFF2-40B4-BE49-F238E27FC236}">
                <a16:creationId xmlns:a16="http://schemas.microsoft.com/office/drawing/2014/main" id="{92095D8C-8CCA-4CC6-B2D2-E1BC4732F321}"/>
              </a:ext>
            </a:extLst>
          </p:cNvPr>
          <p:cNvSpPr/>
          <p:nvPr/>
        </p:nvSpPr>
        <p:spPr>
          <a:xfrm>
            <a:off x="11455401" y="6273800"/>
            <a:ext cx="512910" cy="470291"/>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3A98EE3D-8CD1-4C3F-BD1C-C98C9596463C}" type="slidenum">
              <a:rPr lang="it-IT" sz="1200" b="1"/>
              <a:pPr algn="ctr"/>
              <a:t>10</a:t>
            </a:fld>
            <a:endParaRPr lang="it-IT" b="1" dirty="0"/>
          </a:p>
        </p:txBody>
      </p:sp>
      <p:sp>
        <p:nvSpPr>
          <p:cNvPr id="13" name="Segnaposto contenuto 5">
            <a:extLst>
              <a:ext uri="{FF2B5EF4-FFF2-40B4-BE49-F238E27FC236}">
                <a16:creationId xmlns:a16="http://schemas.microsoft.com/office/drawing/2014/main" id="{B17E8C38-DDF5-41B9-B467-914D34FF3AAB}"/>
              </a:ext>
            </a:extLst>
          </p:cNvPr>
          <p:cNvSpPr txBox="1">
            <a:spLocks/>
          </p:cNvSpPr>
          <p:nvPr/>
        </p:nvSpPr>
        <p:spPr>
          <a:xfrm>
            <a:off x="6620787" y="1452869"/>
            <a:ext cx="4542547" cy="4590875"/>
          </a:xfrm>
          <a:prstGeom prst="rect">
            <a:avLst/>
          </a:prstGeom>
        </p:spPr>
        <p:txBody>
          <a:bodyPr vert="horz" lIns="0" tIns="45720" rIns="0" bIns="45720" rtlCol="0" anchor="t">
            <a:normAutofit/>
          </a:bodyPr>
          <a:lstStyle>
            <a:lvl1pPr marL="266700" indent="-266700" algn="l" defTabSz="914400" rtl="0" eaLnBrk="1" latinLnBrk="0" hangingPunct="1">
              <a:lnSpc>
                <a:spcPct val="100000"/>
              </a:lnSpc>
              <a:spcBef>
                <a:spcPts val="1200"/>
              </a:spcBef>
              <a:spcAft>
                <a:spcPts val="200"/>
              </a:spcAft>
              <a:buClr>
                <a:schemeClr val="accent1"/>
              </a:buClr>
              <a:buSzPct val="100000"/>
              <a:buFont typeface="Wingdings" panose="05000000000000000000" pitchFamily="2" charset="2"/>
              <a:buChar char="§"/>
              <a:defRPr sz="24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20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6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6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6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it-IT" dirty="0">
              <a:latin typeface="+mj-lt"/>
            </a:endParaRPr>
          </a:p>
          <a:p>
            <a:pPr marL="0" indent="0">
              <a:buNone/>
            </a:pPr>
            <a:endParaRPr lang="it-IT" dirty="0">
              <a:latin typeface="+mj-lt"/>
            </a:endParaRPr>
          </a:p>
        </p:txBody>
      </p:sp>
      <p:sp>
        <p:nvSpPr>
          <p:cNvPr id="15" name="Titolo 4">
            <a:extLst>
              <a:ext uri="{FF2B5EF4-FFF2-40B4-BE49-F238E27FC236}">
                <a16:creationId xmlns:a16="http://schemas.microsoft.com/office/drawing/2014/main" id="{EFBB75AF-4B31-098D-32F9-BC061358964E}"/>
              </a:ext>
            </a:extLst>
          </p:cNvPr>
          <p:cNvSpPr>
            <a:spLocks noGrp="1"/>
          </p:cNvSpPr>
          <p:nvPr>
            <p:ph type="title"/>
          </p:nvPr>
        </p:nvSpPr>
        <p:spPr>
          <a:xfrm>
            <a:off x="590927" y="535936"/>
            <a:ext cx="5505073" cy="700340"/>
          </a:xfrm>
        </p:spPr>
        <p:txBody>
          <a:bodyPr vert="horz" lIns="91440" tIns="45720" rIns="91440" bIns="45720" rtlCol="0" anchor="b">
            <a:noAutofit/>
          </a:bodyPr>
          <a:lstStyle/>
          <a:p>
            <a:pPr rtl="0"/>
            <a:r>
              <a:rPr lang="it-IT" sz="4400" dirty="0">
                <a:solidFill>
                  <a:schemeClr val="tx1">
                    <a:lumMod val="75000"/>
                    <a:lumOff val="25000"/>
                  </a:schemeClr>
                </a:solidFill>
              </a:rPr>
              <a:t>Progettazione EAGLE</a:t>
            </a:r>
          </a:p>
        </p:txBody>
      </p:sp>
      <p:pic>
        <p:nvPicPr>
          <p:cNvPr id="7" name="Immagine 6">
            <a:extLst>
              <a:ext uri="{FF2B5EF4-FFF2-40B4-BE49-F238E27FC236}">
                <a16:creationId xmlns:a16="http://schemas.microsoft.com/office/drawing/2014/main" id="{09C4DB81-791B-F38E-49DB-4F7BC10DFC50}"/>
              </a:ext>
            </a:extLst>
          </p:cNvPr>
          <p:cNvPicPr>
            <a:picLocks noChangeAspect="1"/>
          </p:cNvPicPr>
          <p:nvPr/>
        </p:nvPicPr>
        <p:blipFill>
          <a:blip r:embed="rId5"/>
          <a:stretch>
            <a:fillRect/>
          </a:stretch>
        </p:blipFill>
        <p:spPr>
          <a:xfrm>
            <a:off x="6620787" y="535936"/>
            <a:ext cx="2931607" cy="3189016"/>
          </a:xfrm>
          <a:prstGeom prst="rect">
            <a:avLst/>
          </a:prstGeom>
        </p:spPr>
      </p:pic>
      <p:pic>
        <p:nvPicPr>
          <p:cNvPr id="9" name="Immagine 8">
            <a:extLst>
              <a:ext uri="{FF2B5EF4-FFF2-40B4-BE49-F238E27FC236}">
                <a16:creationId xmlns:a16="http://schemas.microsoft.com/office/drawing/2014/main" id="{05E6C10F-2256-866E-B308-DCB5E2B4D8C0}"/>
              </a:ext>
            </a:extLst>
          </p:cNvPr>
          <p:cNvPicPr>
            <a:picLocks noChangeAspect="1"/>
          </p:cNvPicPr>
          <p:nvPr/>
        </p:nvPicPr>
        <p:blipFill>
          <a:blip r:embed="rId6"/>
          <a:stretch>
            <a:fillRect/>
          </a:stretch>
        </p:blipFill>
        <p:spPr>
          <a:xfrm>
            <a:off x="590927" y="1346200"/>
            <a:ext cx="5156395" cy="4165600"/>
          </a:xfrm>
          <a:prstGeom prst="rect">
            <a:avLst/>
          </a:prstGeom>
        </p:spPr>
      </p:pic>
      <p:sp>
        <p:nvSpPr>
          <p:cNvPr id="11" name="CasellaDiTesto 10">
            <a:extLst>
              <a:ext uri="{FF2B5EF4-FFF2-40B4-BE49-F238E27FC236}">
                <a16:creationId xmlns:a16="http://schemas.microsoft.com/office/drawing/2014/main" id="{075B6128-6BF1-5C19-69FD-986FDD0E1EAF}"/>
              </a:ext>
            </a:extLst>
          </p:cNvPr>
          <p:cNvSpPr txBox="1"/>
          <p:nvPr/>
        </p:nvSpPr>
        <p:spPr>
          <a:xfrm>
            <a:off x="6377862" y="4193308"/>
            <a:ext cx="5156395" cy="1754326"/>
          </a:xfrm>
          <a:prstGeom prst="rect">
            <a:avLst/>
          </a:prstGeom>
          <a:noFill/>
        </p:spPr>
        <p:txBody>
          <a:bodyPr wrap="square" rtlCol="0">
            <a:spAutoFit/>
          </a:bodyPr>
          <a:lstStyle/>
          <a:p>
            <a:r>
              <a:rPr lang="it-IT" dirty="0"/>
              <a:t>Gli errori DRC segnalati sono riferiti esclusivamente al connettore di uscita il quale disegno esce dalla board (ma non necessariamente deve stare al suo interno). Il piano di massa non viene salvato ma per ricrearlo basta usare </a:t>
            </a:r>
            <a:r>
              <a:rPr lang="it-IT" dirty="0" err="1"/>
              <a:t>ratsnet</a:t>
            </a:r>
            <a:r>
              <a:rPr lang="it-IT" dirty="0"/>
              <a:t> ad ogni apertura della board</a:t>
            </a:r>
          </a:p>
        </p:txBody>
      </p:sp>
    </p:spTree>
    <p:extLst>
      <p:ext uri="{BB962C8B-B14F-4D97-AF65-F5344CB8AC3E}">
        <p14:creationId xmlns:p14="http://schemas.microsoft.com/office/powerpoint/2010/main" val="37072053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D168BCB-C0C0-7B87-1FDF-8814F3CAA3C2}"/>
              </a:ext>
            </a:extLst>
          </p:cNvPr>
          <p:cNvSpPr>
            <a:spLocks noGrp="1"/>
          </p:cNvSpPr>
          <p:nvPr>
            <p:ph type="title"/>
          </p:nvPr>
        </p:nvSpPr>
        <p:spPr/>
        <p:txBody>
          <a:bodyPr/>
          <a:lstStyle/>
          <a:p>
            <a:r>
              <a:rPr lang="it-IT" dirty="0"/>
              <a:t>Timer 555 </a:t>
            </a:r>
            <a:r>
              <a:rPr lang="it-IT" dirty="0" err="1"/>
              <a:t>Astable</a:t>
            </a:r>
            <a:endParaRPr lang="it-IT" dirty="0"/>
          </a:p>
        </p:txBody>
      </p:sp>
      <p:sp>
        <p:nvSpPr>
          <p:cNvPr id="3" name="Segnaposto contenuto 2">
            <a:extLst>
              <a:ext uri="{FF2B5EF4-FFF2-40B4-BE49-F238E27FC236}">
                <a16:creationId xmlns:a16="http://schemas.microsoft.com/office/drawing/2014/main" id="{16A48B06-D0C0-AFB4-95B8-98CD777EEED2}"/>
              </a:ext>
            </a:extLst>
          </p:cNvPr>
          <p:cNvSpPr>
            <a:spLocks noGrp="1"/>
          </p:cNvSpPr>
          <p:nvPr>
            <p:ph idx="1"/>
          </p:nvPr>
        </p:nvSpPr>
        <p:spPr/>
        <p:txBody>
          <a:bodyPr/>
          <a:lstStyle/>
          <a:p>
            <a:r>
              <a:rPr lang="it-IT" dirty="0"/>
              <a:t>Abbiamo realizzato un Timer 555 in modalità astabile, ovvero che genera continuamente, in uscita, un’onda quadra.</a:t>
            </a:r>
          </a:p>
          <a:p>
            <a:r>
              <a:rPr lang="it-IT" dirty="0"/>
              <a:t>In </a:t>
            </a:r>
            <a:r>
              <a:rPr lang="it-IT" dirty="0" err="1"/>
              <a:t>LTSpice</a:t>
            </a:r>
            <a:r>
              <a:rPr lang="it-IT" dirty="0"/>
              <a:t> abbiamo realizzato sia la versione con duty </a:t>
            </a:r>
            <a:r>
              <a:rPr lang="it-IT" dirty="0" err="1"/>
              <a:t>cycle</a:t>
            </a:r>
            <a:r>
              <a:rPr lang="it-IT" dirty="0"/>
              <a:t> maggiore del 50%, sia la versione con duty </a:t>
            </a:r>
            <a:r>
              <a:rPr lang="it-IT" dirty="0" err="1"/>
              <a:t>cycle</a:t>
            </a:r>
            <a:r>
              <a:rPr lang="it-IT" dirty="0"/>
              <a:t> minore del 50%. </a:t>
            </a:r>
          </a:p>
          <a:p>
            <a:r>
              <a:rPr lang="it-IT" dirty="0"/>
              <a:t>In EAGLE, invece, abbiamo realizzato lo schema e la board della versione Low Duty </a:t>
            </a:r>
            <a:r>
              <a:rPr lang="it-IT" dirty="0" err="1"/>
              <a:t>Cycle</a:t>
            </a:r>
            <a:r>
              <a:rPr lang="it-IT" dirty="0"/>
              <a:t>.</a:t>
            </a:r>
          </a:p>
        </p:txBody>
      </p:sp>
      <p:sp>
        <p:nvSpPr>
          <p:cNvPr id="4" name="Segnaposto numero diapositiva 3">
            <a:extLst>
              <a:ext uri="{FF2B5EF4-FFF2-40B4-BE49-F238E27FC236}">
                <a16:creationId xmlns:a16="http://schemas.microsoft.com/office/drawing/2014/main" id="{D6836A4F-B154-B895-BFEC-B25B907FB131}"/>
              </a:ext>
            </a:extLst>
          </p:cNvPr>
          <p:cNvSpPr>
            <a:spLocks noGrp="1"/>
          </p:cNvSpPr>
          <p:nvPr>
            <p:ph type="sldNum" sz="quarter" idx="12"/>
          </p:nvPr>
        </p:nvSpPr>
        <p:spPr/>
        <p:txBody>
          <a:bodyPr/>
          <a:lstStyle/>
          <a:p>
            <a:pPr rtl="0"/>
            <a:fld id="{3A98EE3D-8CD1-4C3F-BD1C-C98C9596463C}" type="slidenum">
              <a:rPr lang="it-IT" noProof="0" smtClean="0"/>
              <a:t>11</a:t>
            </a:fld>
            <a:endParaRPr lang="it-IT" noProof="0" dirty="0"/>
          </a:p>
        </p:txBody>
      </p:sp>
    </p:spTree>
    <p:extLst>
      <p:ext uri="{BB962C8B-B14F-4D97-AF65-F5344CB8AC3E}">
        <p14:creationId xmlns:p14="http://schemas.microsoft.com/office/powerpoint/2010/main" val="42167025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3E97393-C91F-2190-CC01-0973F406224F}"/>
              </a:ext>
            </a:extLst>
          </p:cNvPr>
          <p:cNvSpPr>
            <a:spLocks noGrp="1"/>
          </p:cNvSpPr>
          <p:nvPr>
            <p:ph type="title"/>
          </p:nvPr>
        </p:nvSpPr>
        <p:spPr/>
        <p:txBody>
          <a:bodyPr/>
          <a:lstStyle/>
          <a:p>
            <a:r>
              <a:rPr lang="it-IT" dirty="0"/>
              <a:t>Schema </a:t>
            </a:r>
            <a:r>
              <a:rPr lang="it-IT" dirty="0" err="1"/>
              <a:t>LTSpice</a:t>
            </a:r>
            <a:r>
              <a:rPr lang="it-IT" dirty="0"/>
              <a:t> (</a:t>
            </a:r>
            <a:r>
              <a:rPr lang="it-IT" dirty="0" err="1"/>
              <a:t>Normal</a:t>
            </a:r>
            <a:r>
              <a:rPr lang="it-IT" dirty="0"/>
              <a:t> Duty </a:t>
            </a:r>
            <a:r>
              <a:rPr lang="it-IT" dirty="0" err="1"/>
              <a:t>Cycle</a:t>
            </a:r>
            <a:r>
              <a:rPr lang="it-IT" dirty="0"/>
              <a:t>)</a:t>
            </a:r>
          </a:p>
        </p:txBody>
      </p:sp>
      <p:pic>
        <p:nvPicPr>
          <p:cNvPr id="6" name="Segnaposto contenuto 5">
            <a:extLst>
              <a:ext uri="{FF2B5EF4-FFF2-40B4-BE49-F238E27FC236}">
                <a16:creationId xmlns:a16="http://schemas.microsoft.com/office/drawing/2014/main" id="{9B2886E6-FD02-F9D5-22D5-7F0500EB82B9}"/>
              </a:ext>
            </a:extLst>
          </p:cNvPr>
          <p:cNvPicPr>
            <a:picLocks noGrp="1" noChangeAspect="1"/>
          </p:cNvPicPr>
          <p:nvPr>
            <p:ph idx="1"/>
          </p:nvPr>
        </p:nvPicPr>
        <p:blipFill>
          <a:blip r:embed="rId2"/>
          <a:stretch>
            <a:fillRect/>
          </a:stretch>
        </p:blipFill>
        <p:spPr>
          <a:xfrm>
            <a:off x="670760" y="2065068"/>
            <a:ext cx="6456160" cy="3760788"/>
          </a:xfrm>
        </p:spPr>
      </p:pic>
      <p:sp>
        <p:nvSpPr>
          <p:cNvPr id="4" name="Segnaposto numero diapositiva 3">
            <a:extLst>
              <a:ext uri="{FF2B5EF4-FFF2-40B4-BE49-F238E27FC236}">
                <a16:creationId xmlns:a16="http://schemas.microsoft.com/office/drawing/2014/main" id="{67220717-04B8-32FF-3143-EDED0A47A177}"/>
              </a:ext>
            </a:extLst>
          </p:cNvPr>
          <p:cNvSpPr>
            <a:spLocks noGrp="1"/>
          </p:cNvSpPr>
          <p:nvPr>
            <p:ph type="sldNum" sz="quarter" idx="12"/>
          </p:nvPr>
        </p:nvSpPr>
        <p:spPr/>
        <p:txBody>
          <a:bodyPr/>
          <a:lstStyle/>
          <a:p>
            <a:pPr rtl="0"/>
            <a:fld id="{3A98EE3D-8CD1-4C3F-BD1C-C98C9596463C}" type="slidenum">
              <a:rPr lang="it-IT" noProof="0" smtClean="0"/>
              <a:t>12</a:t>
            </a:fld>
            <a:endParaRPr lang="it-IT" noProof="0" dirty="0"/>
          </a:p>
        </p:txBody>
      </p:sp>
      <p:sp>
        <p:nvSpPr>
          <p:cNvPr id="7" name="CasellaDiTesto 6">
            <a:extLst>
              <a:ext uri="{FF2B5EF4-FFF2-40B4-BE49-F238E27FC236}">
                <a16:creationId xmlns:a16="http://schemas.microsoft.com/office/drawing/2014/main" id="{B36A845B-927A-112B-ED0A-76C9B1919693}"/>
              </a:ext>
            </a:extLst>
          </p:cNvPr>
          <p:cNvSpPr txBox="1"/>
          <p:nvPr/>
        </p:nvSpPr>
        <p:spPr>
          <a:xfrm>
            <a:off x="7582619" y="2065068"/>
            <a:ext cx="4028536" cy="2585323"/>
          </a:xfrm>
          <a:prstGeom prst="rect">
            <a:avLst/>
          </a:prstGeom>
          <a:noFill/>
        </p:spPr>
        <p:txBody>
          <a:bodyPr wrap="square" rtlCol="0">
            <a:spAutoFit/>
          </a:bodyPr>
          <a:lstStyle/>
          <a:p>
            <a:r>
              <a:rPr lang="it-IT" dirty="0"/>
              <a:t>Abbiamo realizzato il timer 555 utilizzando lo </a:t>
            </a:r>
            <a:r>
              <a:rPr lang="it-IT" dirty="0" err="1"/>
              <a:t>schematic</a:t>
            </a:r>
            <a:r>
              <a:rPr lang="it-IT" dirty="0"/>
              <a:t> già presente in </a:t>
            </a:r>
            <a:r>
              <a:rPr lang="it-IT" dirty="0" err="1"/>
              <a:t>LTSpice</a:t>
            </a:r>
            <a:r>
              <a:rPr lang="it-IT" dirty="0"/>
              <a:t>, ovvero l’NE555.</a:t>
            </a:r>
          </a:p>
          <a:p>
            <a:endParaRPr lang="it-IT" dirty="0"/>
          </a:p>
          <a:p>
            <a:r>
              <a:rPr lang="it-IT" dirty="0"/>
              <a:t>Abbiamo quindi aggiunto la tensione di alimentazione, il circuito di carica/scarica formato da R1 e R2, il condensatore di carica/scarica e il condensatore di controllo.</a:t>
            </a:r>
          </a:p>
        </p:txBody>
      </p:sp>
    </p:spTree>
    <p:extLst>
      <p:ext uri="{BB962C8B-B14F-4D97-AF65-F5344CB8AC3E}">
        <p14:creationId xmlns:p14="http://schemas.microsoft.com/office/powerpoint/2010/main" val="7661262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A16B747-BD8A-BD01-66C5-A59CD3883A64}"/>
              </a:ext>
            </a:extLst>
          </p:cNvPr>
          <p:cNvSpPr>
            <a:spLocks noGrp="1"/>
          </p:cNvSpPr>
          <p:nvPr>
            <p:ph type="title"/>
          </p:nvPr>
        </p:nvSpPr>
        <p:spPr/>
        <p:txBody>
          <a:bodyPr/>
          <a:lstStyle/>
          <a:p>
            <a:r>
              <a:rPr lang="it-IT" dirty="0"/>
              <a:t>Grafici e risultati (</a:t>
            </a:r>
            <a:r>
              <a:rPr lang="it-IT" dirty="0" err="1"/>
              <a:t>Normal</a:t>
            </a:r>
            <a:r>
              <a:rPr lang="it-IT" dirty="0"/>
              <a:t> Duty </a:t>
            </a:r>
            <a:r>
              <a:rPr lang="it-IT" dirty="0" err="1"/>
              <a:t>Cycle</a:t>
            </a:r>
            <a:r>
              <a:rPr lang="it-IT" dirty="0"/>
              <a:t>)</a:t>
            </a:r>
          </a:p>
        </p:txBody>
      </p:sp>
      <p:sp>
        <p:nvSpPr>
          <p:cNvPr id="4" name="Segnaposto numero diapositiva 3">
            <a:extLst>
              <a:ext uri="{FF2B5EF4-FFF2-40B4-BE49-F238E27FC236}">
                <a16:creationId xmlns:a16="http://schemas.microsoft.com/office/drawing/2014/main" id="{FFE0FC92-F5FC-512E-D9E2-67DE2381E55B}"/>
              </a:ext>
            </a:extLst>
          </p:cNvPr>
          <p:cNvSpPr>
            <a:spLocks noGrp="1"/>
          </p:cNvSpPr>
          <p:nvPr>
            <p:ph type="sldNum" sz="quarter" idx="12"/>
          </p:nvPr>
        </p:nvSpPr>
        <p:spPr/>
        <p:txBody>
          <a:bodyPr/>
          <a:lstStyle/>
          <a:p>
            <a:pPr rtl="0"/>
            <a:fld id="{3A98EE3D-8CD1-4C3F-BD1C-C98C9596463C}" type="slidenum">
              <a:rPr lang="it-IT" noProof="0" smtClean="0"/>
              <a:t>13</a:t>
            </a:fld>
            <a:endParaRPr lang="it-IT" noProof="0" dirty="0"/>
          </a:p>
        </p:txBody>
      </p:sp>
      <p:pic>
        <p:nvPicPr>
          <p:cNvPr id="10" name="Segnaposto contenuto 9">
            <a:extLst>
              <a:ext uri="{FF2B5EF4-FFF2-40B4-BE49-F238E27FC236}">
                <a16:creationId xmlns:a16="http://schemas.microsoft.com/office/drawing/2014/main" id="{D84DAD62-F93A-01F1-758E-D179FB78790F}"/>
              </a:ext>
            </a:extLst>
          </p:cNvPr>
          <p:cNvPicPr>
            <a:picLocks noGrp="1" noChangeAspect="1"/>
          </p:cNvPicPr>
          <p:nvPr>
            <p:ph idx="1"/>
          </p:nvPr>
        </p:nvPicPr>
        <p:blipFill>
          <a:blip r:embed="rId2"/>
          <a:stretch>
            <a:fillRect/>
          </a:stretch>
        </p:blipFill>
        <p:spPr>
          <a:xfrm>
            <a:off x="5530012" y="1860997"/>
            <a:ext cx="6367698" cy="3760788"/>
          </a:xfrm>
        </p:spPr>
      </p:pic>
      <mc:AlternateContent xmlns:mc="http://schemas.openxmlformats.org/markup-compatibility/2006">
        <mc:Choice xmlns:a14="http://schemas.microsoft.com/office/drawing/2010/main" Requires="a14">
          <p:sp>
            <p:nvSpPr>
              <p:cNvPr id="11" name="CasellaDiTesto 10">
                <a:extLst>
                  <a:ext uri="{FF2B5EF4-FFF2-40B4-BE49-F238E27FC236}">
                    <a16:creationId xmlns:a16="http://schemas.microsoft.com/office/drawing/2014/main" id="{60ACAD0F-CE97-EC90-3CE3-7812100D4397}"/>
                  </a:ext>
                </a:extLst>
              </p:cNvPr>
              <p:cNvSpPr txBox="1"/>
              <p:nvPr/>
            </p:nvSpPr>
            <p:spPr>
              <a:xfrm>
                <a:off x="185338" y="1737360"/>
                <a:ext cx="5144654" cy="5136727"/>
              </a:xfrm>
              <a:prstGeom prst="rect">
                <a:avLst/>
              </a:prstGeom>
              <a:noFill/>
            </p:spPr>
            <p:txBody>
              <a:bodyPr wrap="square" rtlCol="0">
                <a:spAutoFit/>
              </a:bodyPr>
              <a:lstStyle/>
              <a:p>
                <a:r>
                  <a:rPr lang="it-IT" dirty="0"/>
                  <a:t>V(out) è la tensione in output al timer e varia tra 0V e 6V.</a:t>
                </a:r>
              </a:p>
              <a:p>
                <a:endParaRPr lang="it-IT" dirty="0"/>
              </a:p>
              <a:p>
                <a:r>
                  <a:rPr lang="it-IT" dirty="0"/>
                  <a:t>V(n001) è la tensione del condensatore e varia tra </a:t>
                </a:r>
                <a14:m>
                  <m:oMath xmlns:m="http://schemas.openxmlformats.org/officeDocument/2006/math">
                    <m:f>
                      <m:fPr>
                        <m:ctrlPr>
                          <a:rPr lang="it-IT" i="1" smtClean="0">
                            <a:latin typeface="Cambria Math" panose="02040503050406030204" pitchFamily="18" charset="0"/>
                          </a:rPr>
                        </m:ctrlPr>
                      </m:fPr>
                      <m:num>
                        <m:r>
                          <a:rPr lang="it-IT" b="0" i="1" smtClean="0">
                            <a:latin typeface="Cambria Math" panose="02040503050406030204" pitchFamily="18" charset="0"/>
                          </a:rPr>
                          <m:t>2</m:t>
                        </m:r>
                      </m:num>
                      <m:den>
                        <m:r>
                          <a:rPr lang="it-IT" b="0" i="1" smtClean="0">
                            <a:latin typeface="Cambria Math" panose="02040503050406030204" pitchFamily="18" charset="0"/>
                          </a:rPr>
                          <m:t>3</m:t>
                        </m:r>
                      </m:den>
                    </m:f>
                    <m:r>
                      <a:rPr lang="it-IT" b="0" i="1" smtClean="0">
                        <a:latin typeface="Cambria Math" panose="02040503050406030204" pitchFamily="18" charset="0"/>
                      </a:rPr>
                      <m:t>𝑉𝑐𝑐</m:t>
                    </m:r>
                  </m:oMath>
                </a14:m>
                <a:r>
                  <a:rPr lang="it-IT" dirty="0"/>
                  <a:t> e </a:t>
                </a:r>
                <a14:m>
                  <m:oMath xmlns:m="http://schemas.openxmlformats.org/officeDocument/2006/math">
                    <m:f>
                      <m:fPr>
                        <m:ctrlPr>
                          <a:rPr lang="it-IT" i="1">
                            <a:latin typeface="Cambria Math" panose="02040503050406030204" pitchFamily="18" charset="0"/>
                          </a:rPr>
                        </m:ctrlPr>
                      </m:fPr>
                      <m:num>
                        <m:r>
                          <a:rPr lang="it-IT" b="0" i="1" smtClean="0">
                            <a:latin typeface="Cambria Math" panose="02040503050406030204" pitchFamily="18" charset="0"/>
                          </a:rPr>
                          <m:t>1</m:t>
                        </m:r>
                      </m:num>
                      <m:den>
                        <m:r>
                          <a:rPr lang="it-IT" i="1">
                            <a:latin typeface="Cambria Math" panose="02040503050406030204" pitchFamily="18" charset="0"/>
                          </a:rPr>
                          <m:t>3</m:t>
                        </m:r>
                      </m:den>
                    </m:f>
                    <m:r>
                      <a:rPr lang="it-IT" b="0" i="1" smtClean="0">
                        <a:latin typeface="Cambria Math" panose="02040503050406030204" pitchFamily="18" charset="0"/>
                      </a:rPr>
                      <m:t>𝑉𝑐𝑐</m:t>
                    </m:r>
                  </m:oMath>
                </a14:m>
                <a:r>
                  <a:rPr lang="it-IT" dirty="0"/>
                  <a:t>. Poiché </a:t>
                </a:r>
                <a:r>
                  <a:rPr lang="it-IT" dirty="0" err="1"/>
                  <a:t>Vcc</a:t>
                </a:r>
                <a:r>
                  <a:rPr lang="it-IT" dirty="0"/>
                  <a:t> = 6V, la tensione varia, quindi, tra 2V e 4V.</a:t>
                </a:r>
              </a:p>
              <a:p>
                <a:endParaRPr lang="it-IT" dirty="0"/>
              </a:p>
              <a:p>
                <a:r>
                  <a:rPr lang="it-IT" dirty="0"/>
                  <a:t>Essendo il timer in </a:t>
                </a:r>
                <a:r>
                  <a:rPr lang="it-IT" dirty="0" err="1"/>
                  <a:t>modalià</a:t>
                </a:r>
                <a:r>
                  <a:rPr lang="it-IT" dirty="0"/>
                  <a:t> </a:t>
                </a:r>
                <a:r>
                  <a:rPr lang="it-IT" dirty="0" err="1"/>
                  <a:t>Normal</a:t>
                </a:r>
                <a:r>
                  <a:rPr lang="it-IT" dirty="0"/>
                  <a:t> Duty </a:t>
                </a:r>
                <a:r>
                  <a:rPr lang="it-IT" dirty="0" err="1"/>
                  <a:t>Cycle</a:t>
                </a:r>
                <a:r>
                  <a:rPr lang="it-IT" dirty="0"/>
                  <a:t>, il tempo di carica del condensatore e sempre maggiore del tempo di scarica, infatti:</a:t>
                </a:r>
              </a:p>
              <a:p>
                <a:endParaRPr lang="it-IT" dirty="0"/>
              </a:p>
              <a:p>
                <a:pPr/>
                <a14:m>
                  <m:oMath xmlns:m="http://schemas.openxmlformats.org/officeDocument/2006/math">
                    <m:sSub>
                      <m:sSubPr>
                        <m:ctrlPr>
                          <a:rPr lang="it-IT" i="1" smtClean="0">
                            <a:latin typeface="Cambria Math" panose="02040503050406030204" pitchFamily="18" charset="0"/>
                          </a:rPr>
                        </m:ctrlPr>
                      </m:sSubPr>
                      <m:e>
                        <m:r>
                          <a:rPr lang="it-IT" b="0" i="1" smtClean="0">
                            <a:latin typeface="Cambria Math" panose="02040503050406030204" pitchFamily="18" charset="0"/>
                          </a:rPr>
                          <m:t>𝑡</m:t>
                        </m:r>
                      </m:e>
                      <m:sub>
                        <m:r>
                          <a:rPr lang="it-IT" b="0" i="1" smtClean="0">
                            <a:latin typeface="Cambria Math" panose="02040503050406030204" pitchFamily="18" charset="0"/>
                          </a:rPr>
                          <m:t>h𝑖𝑔h</m:t>
                        </m:r>
                      </m:sub>
                    </m:sSub>
                    <m:r>
                      <a:rPr lang="it-IT" b="0" i="1" smtClean="0">
                        <a:latin typeface="Cambria Math" panose="02040503050406030204" pitchFamily="18" charset="0"/>
                      </a:rPr>
                      <m:t>=0.693∗</m:t>
                    </m:r>
                    <m:d>
                      <m:dPr>
                        <m:ctrlPr>
                          <a:rPr lang="it-IT" b="0" i="1" smtClean="0">
                            <a:latin typeface="Cambria Math" panose="02040503050406030204" pitchFamily="18" charset="0"/>
                          </a:rPr>
                        </m:ctrlPr>
                      </m:dPr>
                      <m:e>
                        <m:r>
                          <a:rPr lang="it-IT" b="0" i="1" smtClean="0">
                            <a:latin typeface="Cambria Math" panose="02040503050406030204" pitchFamily="18" charset="0"/>
                          </a:rPr>
                          <m:t>𝑅</m:t>
                        </m:r>
                        <m:r>
                          <a:rPr lang="it-IT" b="0" i="1" smtClean="0">
                            <a:latin typeface="Cambria Math" panose="02040503050406030204" pitchFamily="18" charset="0"/>
                          </a:rPr>
                          <m:t>1+</m:t>
                        </m:r>
                        <m:r>
                          <a:rPr lang="it-IT" b="0" i="1" smtClean="0">
                            <a:latin typeface="Cambria Math" panose="02040503050406030204" pitchFamily="18" charset="0"/>
                          </a:rPr>
                          <m:t>𝑅</m:t>
                        </m:r>
                        <m:r>
                          <a:rPr lang="it-IT" b="0" i="1" smtClean="0">
                            <a:latin typeface="Cambria Math" panose="02040503050406030204" pitchFamily="18" charset="0"/>
                          </a:rPr>
                          <m:t>2</m:t>
                        </m:r>
                      </m:e>
                    </m:d>
                    <m:r>
                      <a:rPr lang="it-IT" b="0" i="1" smtClean="0">
                        <a:latin typeface="Cambria Math" panose="02040503050406030204" pitchFamily="18" charset="0"/>
                      </a:rPr>
                      <m:t>∗</m:t>
                    </m:r>
                    <m:r>
                      <a:rPr lang="it-IT" b="0" i="1" smtClean="0">
                        <a:latin typeface="Cambria Math" panose="02040503050406030204" pitchFamily="18" charset="0"/>
                      </a:rPr>
                      <m:t>𝐶</m:t>
                    </m:r>
                  </m:oMath>
                </a14:m>
                <a:r>
                  <a:rPr lang="it-IT" b="0" i="1" dirty="0">
                    <a:latin typeface="Cambria Math" panose="02040503050406030204" pitchFamily="18" charset="0"/>
                  </a:rPr>
                  <a:t>= 3.95ms</a:t>
                </a:r>
              </a:p>
              <a:p>
                <a:pPr/>
                <a14:m>
                  <m:oMathPara xmlns:m="http://schemas.openxmlformats.org/officeDocument/2006/math">
                    <m:oMathParaPr>
                      <m:jc m:val="left"/>
                    </m:oMathParaPr>
                    <m:oMath xmlns:m="http://schemas.openxmlformats.org/officeDocument/2006/math">
                      <m:sSub>
                        <m:sSubPr>
                          <m:ctrlPr>
                            <a:rPr lang="it-IT" i="1" smtClean="0">
                              <a:latin typeface="Cambria Math" panose="02040503050406030204" pitchFamily="18" charset="0"/>
                            </a:rPr>
                          </m:ctrlPr>
                        </m:sSubPr>
                        <m:e>
                          <m:r>
                            <a:rPr lang="it-IT" b="0" i="1" smtClean="0">
                              <a:latin typeface="Cambria Math" panose="02040503050406030204" pitchFamily="18" charset="0"/>
                            </a:rPr>
                            <m:t>𝑡</m:t>
                          </m:r>
                        </m:e>
                        <m:sub>
                          <m:r>
                            <a:rPr lang="it-IT" b="0" i="1" smtClean="0">
                              <a:latin typeface="Cambria Math" panose="02040503050406030204" pitchFamily="18" charset="0"/>
                            </a:rPr>
                            <m:t>𝑙𝑜𝑤</m:t>
                          </m:r>
                        </m:sub>
                      </m:sSub>
                      <m:r>
                        <a:rPr lang="it-IT" b="0" i="1" smtClean="0">
                          <a:latin typeface="Cambria Math" panose="02040503050406030204" pitchFamily="18" charset="0"/>
                        </a:rPr>
                        <m:t>=0.693 ∗</m:t>
                      </m:r>
                      <m:r>
                        <a:rPr lang="it-IT" b="0" i="1" smtClean="0">
                          <a:latin typeface="Cambria Math" panose="02040503050406030204" pitchFamily="18" charset="0"/>
                        </a:rPr>
                        <m:t>𝑅</m:t>
                      </m:r>
                      <m:r>
                        <a:rPr lang="it-IT" b="0" i="1" smtClean="0">
                          <a:latin typeface="Cambria Math" panose="02040503050406030204" pitchFamily="18" charset="0"/>
                        </a:rPr>
                        <m:t>2 ∗</m:t>
                      </m:r>
                      <m:r>
                        <a:rPr lang="it-IT" b="0" i="1" smtClean="0">
                          <a:latin typeface="Cambria Math" panose="02040503050406030204" pitchFamily="18" charset="0"/>
                        </a:rPr>
                        <m:t>𝐶</m:t>
                      </m:r>
                      <m:r>
                        <a:rPr lang="it-IT" b="0" i="0" smtClean="0">
                          <a:latin typeface="Cambria Math" panose="02040503050406030204" pitchFamily="18" charset="0"/>
                        </a:rPr>
                        <m:t>=3.25</m:t>
                      </m:r>
                      <m:r>
                        <m:rPr>
                          <m:sty m:val="p"/>
                        </m:rPr>
                        <a:rPr lang="it-IT" b="0" i="0" smtClean="0">
                          <a:latin typeface="Cambria Math" panose="02040503050406030204" pitchFamily="18" charset="0"/>
                        </a:rPr>
                        <m:t>ms</m:t>
                      </m:r>
                    </m:oMath>
                  </m:oMathPara>
                </a14:m>
                <a:endParaRPr lang="it-IT" dirty="0"/>
              </a:p>
              <a:p>
                <a:pPr/>
                <a:r>
                  <a:rPr lang="it-IT" dirty="0"/>
                  <a:t>Periodo T = 7.2ms e frequenza f = 139Hz</a:t>
                </a:r>
              </a:p>
              <a:p>
                <a:pPr/>
                <a:endParaRPr lang="it-IT" dirty="0"/>
              </a:p>
              <a:p>
                <a:pPr/>
                <a:r>
                  <a:rPr lang="it-IT" dirty="0"/>
                  <a:t>Si ha quindi un duty </a:t>
                </a:r>
                <a:r>
                  <a:rPr lang="it-IT" dirty="0" err="1"/>
                  <a:t>cycle</a:t>
                </a:r>
                <a:r>
                  <a:rPr lang="it-IT" dirty="0"/>
                  <a:t> uguale a:</a:t>
                </a:r>
              </a:p>
              <a:p>
                <a:pPr/>
                <a:r>
                  <a:rPr lang="it-IT" dirty="0" err="1"/>
                  <a:t>DutyCyc</a:t>
                </a:r>
                <a:r>
                  <a:rPr lang="it-IT" dirty="0"/>
                  <a:t>le = </a:t>
                </a:r>
                <a14:m>
                  <m:oMath xmlns:m="http://schemas.openxmlformats.org/officeDocument/2006/math">
                    <m:f>
                      <m:fPr>
                        <m:ctrlPr>
                          <a:rPr lang="it-IT" i="1" smtClean="0">
                            <a:latin typeface="Cambria Math" panose="02040503050406030204" pitchFamily="18" charset="0"/>
                          </a:rPr>
                        </m:ctrlPr>
                      </m:fPr>
                      <m:num>
                        <m:sSub>
                          <m:sSubPr>
                            <m:ctrlPr>
                              <a:rPr lang="it-IT" i="1">
                                <a:latin typeface="Cambria Math" panose="02040503050406030204" pitchFamily="18" charset="0"/>
                              </a:rPr>
                            </m:ctrlPr>
                          </m:sSubPr>
                          <m:e>
                            <m:r>
                              <a:rPr lang="it-IT" i="1">
                                <a:latin typeface="Cambria Math" panose="02040503050406030204" pitchFamily="18" charset="0"/>
                              </a:rPr>
                              <m:t>𝑡</m:t>
                            </m:r>
                          </m:e>
                          <m:sub>
                            <m:r>
                              <a:rPr lang="it-IT" i="1">
                                <a:latin typeface="Cambria Math" panose="02040503050406030204" pitchFamily="18" charset="0"/>
                              </a:rPr>
                              <m:t>h𝑖𝑔h</m:t>
                            </m:r>
                          </m:sub>
                        </m:sSub>
                      </m:num>
                      <m:den>
                        <m:sSub>
                          <m:sSubPr>
                            <m:ctrlPr>
                              <a:rPr lang="it-IT" i="1">
                                <a:latin typeface="Cambria Math" panose="02040503050406030204" pitchFamily="18" charset="0"/>
                              </a:rPr>
                            </m:ctrlPr>
                          </m:sSubPr>
                          <m:e>
                            <m:r>
                              <a:rPr lang="it-IT" i="1">
                                <a:latin typeface="Cambria Math" panose="02040503050406030204" pitchFamily="18" charset="0"/>
                              </a:rPr>
                              <m:t>𝑡</m:t>
                            </m:r>
                          </m:e>
                          <m:sub>
                            <m:r>
                              <a:rPr lang="it-IT" i="1">
                                <a:latin typeface="Cambria Math" panose="02040503050406030204" pitchFamily="18" charset="0"/>
                              </a:rPr>
                              <m:t>h𝑖𝑔h</m:t>
                            </m:r>
                          </m:sub>
                        </m:sSub>
                        <m:r>
                          <a:rPr lang="it-IT" b="0" i="1" smtClean="0">
                            <a:latin typeface="Cambria Math" panose="02040503050406030204" pitchFamily="18" charset="0"/>
                          </a:rPr>
                          <m:t>+</m:t>
                        </m:r>
                        <m:sSub>
                          <m:sSubPr>
                            <m:ctrlPr>
                              <a:rPr lang="it-IT" i="1">
                                <a:latin typeface="Cambria Math" panose="02040503050406030204" pitchFamily="18" charset="0"/>
                              </a:rPr>
                            </m:ctrlPr>
                          </m:sSubPr>
                          <m:e>
                            <m:r>
                              <a:rPr lang="it-IT" i="1">
                                <a:latin typeface="Cambria Math" panose="02040503050406030204" pitchFamily="18" charset="0"/>
                              </a:rPr>
                              <m:t>𝑡</m:t>
                            </m:r>
                          </m:e>
                          <m:sub>
                            <m:r>
                              <a:rPr lang="it-IT" i="1">
                                <a:latin typeface="Cambria Math" panose="02040503050406030204" pitchFamily="18" charset="0"/>
                              </a:rPr>
                              <m:t>𝑙𝑜𝑤</m:t>
                            </m:r>
                          </m:sub>
                        </m:sSub>
                      </m:den>
                    </m:f>
                  </m:oMath>
                </a14:m>
                <a:r>
                  <a:rPr lang="it-IT" dirty="0"/>
                  <a:t> = 54%</a:t>
                </a:r>
              </a:p>
            </p:txBody>
          </p:sp>
        </mc:Choice>
        <mc:Fallback>
          <p:sp>
            <p:nvSpPr>
              <p:cNvPr id="11" name="CasellaDiTesto 10">
                <a:extLst>
                  <a:ext uri="{FF2B5EF4-FFF2-40B4-BE49-F238E27FC236}">
                    <a16:creationId xmlns:a16="http://schemas.microsoft.com/office/drawing/2014/main" id="{60ACAD0F-CE97-EC90-3CE3-7812100D4397}"/>
                  </a:ext>
                </a:extLst>
              </p:cNvPr>
              <p:cNvSpPr txBox="1">
                <a:spLocks noRot="1" noChangeAspect="1" noMove="1" noResize="1" noEditPoints="1" noAdjustHandles="1" noChangeArrowheads="1" noChangeShapeType="1" noTextEdit="1"/>
              </p:cNvSpPr>
              <p:nvPr/>
            </p:nvSpPr>
            <p:spPr>
              <a:xfrm>
                <a:off x="185338" y="1737360"/>
                <a:ext cx="5144654" cy="5136727"/>
              </a:xfrm>
              <a:prstGeom prst="rect">
                <a:avLst/>
              </a:prstGeom>
              <a:blipFill>
                <a:blip r:embed="rId3"/>
                <a:stretch>
                  <a:fillRect l="-948" t="-593" r="-2014"/>
                </a:stretch>
              </a:blipFill>
            </p:spPr>
            <p:txBody>
              <a:bodyPr/>
              <a:lstStyle/>
              <a:p>
                <a:r>
                  <a:rPr lang="it-IT">
                    <a:noFill/>
                  </a:rPr>
                  <a:t> </a:t>
                </a:r>
              </a:p>
            </p:txBody>
          </p:sp>
        </mc:Fallback>
      </mc:AlternateContent>
    </p:spTree>
    <p:extLst>
      <p:ext uri="{BB962C8B-B14F-4D97-AF65-F5344CB8AC3E}">
        <p14:creationId xmlns:p14="http://schemas.microsoft.com/office/powerpoint/2010/main" val="12700976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3BAC843-08E1-4AFB-686B-83051F7CDA7B}"/>
              </a:ext>
            </a:extLst>
          </p:cNvPr>
          <p:cNvSpPr>
            <a:spLocks noGrp="1"/>
          </p:cNvSpPr>
          <p:nvPr>
            <p:ph type="title"/>
          </p:nvPr>
        </p:nvSpPr>
        <p:spPr/>
        <p:txBody>
          <a:bodyPr/>
          <a:lstStyle/>
          <a:p>
            <a:r>
              <a:rPr lang="it-IT" dirty="0"/>
              <a:t>Schema </a:t>
            </a:r>
            <a:r>
              <a:rPr lang="it-IT" dirty="0" err="1"/>
              <a:t>LTSpice</a:t>
            </a:r>
            <a:r>
              <a:rPr lang="it-IT" dirty="0"/>
              <a:t> (Low Duty </a:t>
            </a:r>
            <a:r>
              <a:rPr lang="it-IT" dirty="0" err="1"/>
              <a:t>Cycle</a:t>
            </a:r>
            <a:r>
              <a:rPr lang="it-IT" dirty="0"/>
              <a:t>)</a:t>
            </a:r>
          </a:p>
        </p:txBody>
      </p:sp>
      <p:pic>
        <p:nvPicPr>
          <p:cNvPr id="6" name="Segnaposto contenuto 5">
            <a:extLst>
              <a:ext uri="{FF2B5EF4-FFF2-40B4-BE49-F238E27FC236}">
                <a16:creationId xmlns:a16="http://schemas.microsoft.com/office/drawing/2014/main" id="{B409238E-E644-A2C6-7C9D-65DAAAE557B8}"/>
              </a:ext>
            </a:extLst>
          </p:cNvPr>
          <p:cNvPicPr>
            <a:picLocks noGrp="1" noChangeAspect="1"/>
          </p:cNvPicPr>
          <p:nvPr>
            <p:ph idx="1"/>
          </p:nvPr>
        </p:nvPicPr>
        <p:blipFill>
          <a:blip r:embed="rId2"/>
          <a:stretch>
            <a:fillRect/>
          </a:stretch>
        </p:blipFill>
        <p:spPr>
          <a:xfrm>
            <a:off x="624046" y="2057737"/>
            <a:ext cx="6489368" cy="3760788"/>
          </a:xfrm>
        </p:spPr>
      </p:pic>
      <p:sp>
        <p:nvSpPr>
          <p:cNvPr id="4" name="Segnaposto numero diapositiva 3">
            <a:extLst>
              <a:ext uri="{FF2B5EF4-FFF2-40B4-BE49-F238E27FC236}">
                <a16:creationId xmlns:a16="http://schemas.microsoft.com/office/drawing/2014/main" id="{5E79F8BD-FD9C-39CA-4949-0A6369B9039D}"/>
              </a:ext>
            </a:extLst>
          </p:cNvPr>
          <p:cNvSpPr>
            <a:spLocks noGrp="1"/>
          </p:cNvSpPr>
          <p:nvPr>
            <p:ph type="sldNum" sz="quarter" idx="12"/>
          </p:nvPr>
        </p:nvSpPr>
        <p:spPr/>
        <p:txBody>
          <a:bodyPr/>
          <a:lstStyle/>
          <a:p>
            <a:pPr rtl="0"/>
            <a:fld id="{3A98EE3D-8CD1-4C3F-BD1C-C98C9596463C}" type="slidenum">
              <a:rPr lang="it-IT" noProof="0" smtClean="0"/>
              <a:t>14</a:t>
            </a:fld>
            <a:endParaRPr lang="it-IT" noProof="0" dirty="0"/>
          </a:p>
        </p:txBody>
      </p:sp>
      <p:sp>
        <p:nvSpPr>
          <p:cNvPr id="9" name="CasellaDiTesto 8">
            <a:extLst>
              <a:ext uri="{FF2B5EF4-FFF2-40B4-BE49-F238E27FC236}">
                <a16:creationId xmlns:a16="http://schemas.microsoft.com/office/drawing/2014/main" id="{0B581D0D-11CC-B00F-FB49-B5D55ACEEF62}"/>
              </a:ext>
            </a:extLst>
          </p:cNvPr>
          <p:cNvSpPr txBox="1"/>
          <p:nvPr/>
        </p:nvSpPr>
        <p:spPr>
          <a:xfrm>
            <a:off x="7573992" y="2057737"/>
            <a:ext cx="4235570" cy="2862322"/>
          </a:xfrm>
          <a:prstGeom prst="rect">
            <a:avLst/>
          </a:prstGeom>
          <a:noFill/>
        </p:spPr>
        <p:txBody>
          <a:bodyPr wrap="square" rtlCol="0">
            <a:spAutoFit/>
          </a:bodyPr>
          <a:lstStyle/>
          <a:p>
            <a:r>
              <a:rPr lang="it-IT" dirty="0"/>
              <a:t>Per realizzare il timer 555 in modalità Low Duty </a:t>
            </a:r>
            <a:r>
              <a:rPr lang="it-IT" dirty="0" err="1"/>
              <a:t>Cycle</a:t>
            </a:r>
            <a:r>
              <a:rPr lang="it-IT" dirty="0"/>
              <a:t>, basta aggiungere un diodo ai capi di R2. Questo permette di caricare il condensatore non più attraverso R1 e R2, ma solo attraverso R1. Si ha un Duty </a:t>
            </a:r>
            <a:r>
              <a:rPr lang="it-IT" dirty="0" err="1"/>
              <a:t>Cycle</a:t>
            </a:r>
            <a:r>
              <a:rPr lang="it-IT" dirty="0"/>
              <a:t> minore del 50%, perché la costante di tempo di carica del condensatore non è più (R1+R2)*C, ma diventa R1 * C. Invece la costante di tempo di scarica del condensatore resta invariata.</a:t>
            </a:r>
          </a:p>
        </p:txBody>
      </p:sp>
    </p:spTree>
    <p:extLst>
      <p:ext uri="{BB962C8B-B14F-4D97-AF65-F5344CB8AC3E}">
        <p14:creationId xmlns:p14="http://schemas.microsoft.com/office/powerpoint/2010/main" val="15773757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C5D180E-F22E-5181-63E2-402189E79DF7}"/>
              </a:ext>
            </a:extLst>
          </p:cNvPr>
          <p:cNvSpPr>
            <a:spLocks noGrp="1"/>
          </p:cNvSpPr>
          <p:nvPr>
            <p:ph type="title"/>
          </p:nvPr>
        </p:nvSpPr>
        <p:spPr/>
        <p:txBody>
          <a:bodyPr/>
          <a:lstStyle/>
          <a:p>
            <a:r>
              <a:rPr lang="it-IT" dirty="0"/>
              <a:t>Grafici e risultati (Low Duty </a:t>
            </a:r>
            <a:r>
              <a:rPr lang="it-IT" dirty="0" err="1"/>
              <a:t>Cycle</a:t>
            </a:r>
            <a:r>
              <a:rPr lang="it-IT" dirty="0"/>
              <a:t>)</a:t>
            </a:r>
          </a:p>
        </p:txBody>
      </p:sp>
      <p:sp>
        <p:nvSpPr>
          <p:cNvPr id="4" name="Segnaposto numero diapositiva 3">
            <a:extLst>
              <a:ext uri="{FF2B5EF4-FFF2-40B4-BE49-F238E27FC236}">
                <a16:creationId xmlns:a16="http://schemas.microsoft.com/office/drawing/2014/main" id="{7C941C42-2AC4-D829-B1ED-AA79EB251F7E}"/>
              </a:ext>
            </a:extLst>
          </p:cNvPr>
          <p:cNvSpPr>
            <a:spLocks noGrp="1"/>
          </p:cNvSpPr>
          <p:nvPr>
            <p:ph type="sldNum" sz="quarter" idx="12"/>
          </p:nvPr>
        </p:nvSpPr>
        <p:spPr/>
        <p:txBody>
          <a:bodyPr/>
          <a:lstStyle/>
          <a:p>
            <a:pPr rtl="0"/>
            <a:fld id="{3A98EE3D-8CD1-4C3F-BD1C-C98C9596463C}" type="slidenum">
              <a:rPr lang="it-IT" noProof="0" smtClean="0"/>
              <a:t>15</a:t>
            </a:fld>
            <a:endParaRPr lang="it-IT" noProof="0" dirty="0"/>
          </a:p>
        </p:txBody>
      </p:sp>
      <p:pic>
        <p:nvPicPr>
          <p:cNvPr id="11" name="Segnaposto contenuto 10">
            <a:extLst>
              <a:ext uri="{FF2B5EF4-FFF2-40B4-BE49-F238E27FC236}">
                <a16:creationId xmlns:a16="http://schemas.microsoft.com/office/drawing/2014/main" id="{25FD4E34-C712-A05E-86B9-C4B83751C50B}"/>
              </a:ext>
            </a:extLst>
          </p:cNvPr>
          <p:cNvPicPr>
            <a:picLocks noGrp="1" noChangeAspect="1"/>
          </p:cNvPicPr>
          <p:nvPr>
            <p:ph idx="1"/>
          </p:nvPr>
        </p:nvPicPr>
        <p:blipFill>
          <a:blip r:embed="rId2"/>
          <a:stretch>
            <a:fillRect/>
          </a:stretch>
        </p:blipFill>
        <p:spPr>
          <a:xfrm>
            <a:off x="5461835" y="1737360"/>
            <a:ext cx="6447065" cy="3760788"/>
          </a:xfrm>
        </p:spPr>
      </p:pic>
      <mc:AlternateContent xmlns:mc="http://schemas.openxmlformats.org/markup-compatibility/2006">
        <mc:Choice xmlns:a14="http://schemas.microsoft.com/office/drawing/2010/main" Requires="a14">
          <p:sp>
            <p:nvSpPr>
              <p:cNvPr id="12" name="CasellaDiTesto 11">
                <a:extLst>
                  <a:ext uri="{FF2B5EF4-FFF2-40B4-BE49-F238E27FC236}">
                    <a16:creationId xmlns:a16="http://schemas.microsoft.com/office/drawing/2014/main" id="{EDCD5B4C-36ED-01A3-B57E-848A7DB4E9C8}"/>
                  </a:ext>
                </a:extLst>
              </p:cNvPr>
              <p:cNvSpPr txBox="1"/>
              <p:nvPr/>
            </p:nvSpPr>
            <p:spPr>
              <a:xfrm>
                <a:off x="203200" y="1865745"/>
                <a:ext cx="5052291" cy="4189608"/>
              </a:xfrm>
              <a:prstGeom prst="rect">
                <a:avLst/>
              </a:prstGeom>
              <a:noFill/>
            </p:spPr>
            <p:txBody>
              <a:bodyPr wrap="square" rtlCol="0">
                <a:spAutoFit/>
              </a:bodyPr>
              <a:lstStyle/>
              <a:p>
                <a:r>
                  <a:rPr lang="it-IT" dirty="0"/>
                  <a:t>V(out) varia sempre tra 0V e 6V.</a:t>
                </a:r>
              </a:p>
              <a:p>
                <a:endParaRPr lang="it-IT" dirty="0"/>
              </a:p>
              <a:p>
                <a:r>
                  <a:rPr lang="it-IT" dirty="0"/>
                  <a:t>La tensione del condensatore varia ancora tra 2V e 4V, ma il cambiamento è avvenuto nel tempo di carica del condensatore. Infatti:</a:t>
                </a:r>
              </a:p>
              <a:p>
                <a:endParaRPr lang="it-IT" dirty="0"/>
              </a:p>
              <a:p>
                <a14:m>
                  <m:oMath xmlns:m="http://schemas.openxmlformats.org/officeDocument/2006/math">
                    <m:sSub>
                      <m:sSubPr>
                        <m:ctrlPr>
                          <a:rPr lang="it-IT" i="1" smtClean="0">
                            <a:latin typeface="Cambria Math" panose="02040503050406030204" pitchFamily="18" charset="0"/>
                          </a:rPr>
                        </m:ctrlPr>
                      </m:sSubPr>
                      <m:e>
                        <m:r>
                          <a:rPr lang="it-IT" b="0" i="1" smtClean="0">
                            <a:latin typeface="Cambria Math" panose="02040503050406030204" pitchFamily="18" charset="0"/>
                          </a:rPr>
                          <m:t>𝑡</m:t>
                        </m:r>
                      </m:e>
                      <m:sub>
                        <m:r>
                          <a:rPr lang="it-IT" b="0" i="1" smtClean="0">
                            <a:latin typeface="Cambria Math" panose="02040503050406030204" pitchFamily="18" charset="0"/>
                          </a:rPr>
                          <m:t>h𝑖𝑔h</m:t>
                        </m:r>
                      </m:sub>
                    </m:sSub>
                    <m:r>
                      <a:rPr lang="it-IT" b="0" i="1" smtClean="0">
                        <a:latin typeface="Cambria Math" panose="02040503050406030204" pitchFamily="18" charset="0"/>
                      </a:rPr>
                      <m:t>=0.693∗</m:t>
                    </m:r>
                    <m:r>
                      <a:rPr lang="it-IT" b="0" i="1" smtClean="0">
                        <a:latin typeface="Cambria Math" panose="02040503050406030204" pitchFamily="18" charset="0"/>
                      </a:rPr>
                      <m:t>𝑅</m:t>
                    </m:r>
                    <m:r>
                      <a:rPr lang="it-IT" b="0" i="1" smtClean="0">
                        <a:latin typeface="Cambria Math" panose="02040503050406030204" pitchFamily="18" charset="0"/>
                      </a:rPr>
                      <m:t>1∗</m:t>
                    </m:r>
                    <m:r>
                      <a:rPr lang="it-IT" b="0" i="1" smtClean="0">
                        <a:latin typeface="Cambria Math" panose="02040503050406030204" pitchFamily="18" charset="0"/>
                      </a:rPr>
                      <m:t>𝐶</m:t>
                    </m:r>
                  </m:oMath>
                </a14:m>
                <a:r>
                  <a:rPr lang="it-IT" b="0" i="1" dirty="0">
                    <a:latin typeface="Cambria Math" panose="02040503050406030204" pitchFamily="18" charset="0"/>
                  </a:rPr>
                  <a:t>= </a:t>
                </a:r>
                <a:r>
                  <a:rPr lang="it-IT" dirty="0">
                    <a:latin typeface="Cambria Math" panose="02040503050406030204" pitchFamily="18" charset="0"/>
                  </a:rPr>
                  <a:t>0.693</a:t>
                </a:r>
                <a:r>
                  <a:rPr lang="it-IT" b="0" dirty="0">
                    <a:latin typeface="Cambria Math" panose="02040503050406030204" pitchFamily="18" charset="0"/>
                  </a:rPr>
                  <a:t>ms</a:t>
                </a:r>
              </a:p>
              <a:p>
                <a:pPr/>
                <a14:m>
                  <m:oMathPara xmlns:m="http://schemas.openxmlformats.org/officeDocument/2006/math">
                    <m:oMathParaPr>
                      <m:jc m:val="left"/>
                    </m:oMathParaPr>
                    <m:oMath xmlns:m="http://schemas.openxmlformats.org/officeDocument/2006/math">
                      <m:sSub>
                        <m:sSubPr>
                          <m:ctrlPr>
                            <a:rPr lang="it-IT" i="1" smtClean="0">
                              <a:latin typeface="Cambria Math" panose="02040503050406030204" pitchFamily="18" charset="0"/>
                            </a:rPr>
                          </m:ctrlPr>
                        </m:sSubPr>
                        <m:e>
                          <m:r>
                            <a:rPr lang="it-IT" b="0" i="1" smtClean="0">
                              <a:latin typeface="Cambria Math" panose="02040503050406030204" pitchFamily="18" charset="0"/>
                            </a:rPr>
                            <m:t>𝑡</m:t>
                          </m:r>
                        </m:e>
                        <m:sub>
                          <m:r>
                            <a:rPr lang="it-IT" b="0" i="1" smtClean="0">
                              <a:latin typeface="Cambria Math" panose="02040503050406030204" pitchFamily="18" charset="0"/>
                            </a:rPr>
                            <m:t>𝑙𝑜𝑤</m:t>
                          </m:r>
                        </m:sub>
                      </m:sSub>
                      <m:r>
                        <a:rPr lang="it-IT" b="0" i="1" smtClean="0">
                          <a:latin typeface="Cambria Math" panose="02040503050406030204" pitchFamily="18" charset="0"/>
                        </a:rPr>
                        <m:t>=0.693 ∗</m:t>
                      </m:r>
                      <m:r>
                        <a:rPr lang="it-IT" b="0" i="1" smtClean="0">
                          <a:latin typeface="Cambria Math" panose="02040503050406030204" pitchFamily="18" charset="0"/>
                        </a:rPr>
                        <m:t>𝑅</m:t>
                      </m:r>
                      <m:r>
                        <a:rPr lang="it-IT" b="0" i="1" smtClean="0">
                          <a:latin typeface="Cambria Math" panose="02040503050406030204" pitchFamily="18" charset="0"/>
                        </a:rPr>
                        <m:t>2 ∗</m:t>
                      </m:r>
                      <m:r>
                        <a:rPr lang="it-IT" b="0" i="1" smtClean="0">
                          <a:latin typeface="Cambria Math" panose="02040503050406030204" pitchFamily="18" charset="0"/>
                        </a:rPr>
                        <m:t>𝐶</m:t>
                      </m:r>
                      <m:r>
                        <a:rPr lang="it-IT" b="0" i="1" smtClean="0">
                          <a:latin typeface="Cambria Math" panose="02040503050406030204" pitchFamily="18" charset="0"/>
                        </a:rPr>
                        <m:t>=3.25</m:t>
                      </m:r>
                      <m:r>
                        <m:rPr>
                          <m:sty m:val="p"/>
                        </m:rPr>
                        <a:rPr lang="it-IT" b="0" i="0" smtClean="0">
                          <a:latin typeface="Cambria Math" panose="02040503050406030204" pitchFamily="18" charset="0"/>
                        </a:rPr>
                        <m:t>ms</m:t>
                      </m:r>
                    </m:oMath>
                  </m:oMathPara>
                </a14:m>
                <a:endParaRPr lang="it-IT" dirty="0"/>
              </a:p>
              <a:p>
                <a:r>
                  <a:rPr lang="it-IT" dirty="0"/>
                  <a:t>Periodo T </a:t>
                </a:r>
                <a:r>
                  <a:rPr lang="it-IT"/>
                  <a:t>= 3.943ms </a:t>
                </a:r>
                <a:r>
                  <a:rPr lang="it-IT" dirty="0"/>
                  <a:t>e frequenza f = 254Hz</a:t>
                </a:r>
              </a:p>
              <a:p>
                <a:endParaRPr lang="it-IT" dirty="0"/>
              </a:p>
              <a:p>
                <a:r>
                  <a:rPr lang="it-IT" dirty="0"/>
                  <a:t>Si ha quindi un duty </a:t>
                </a:r>
                <a:r>
                  <a:rPr lang="it-IT" dirty="0" err="1"/>
                  <a:t>cycle</a:t>
                </a:r>
                <a:r>
                  <a:rPr lang="it-IT" dirty="0"/>
                  <a:t> uguale a:</a:t>
                </a:r>
              </a:p>
              <a:p>
                <a:r>
                  <a:rPr lang="it-IT" dirty="0" err="1"/>
                  <a:t>DutyCyc</a:t>
                </a:r>
                <a:r>
                  <a:rPr lang="it-IT" dirty="0"/>
                  <a:t>le = </a:t>
                </a:r>
                <a14:m>
                  <m:oMath xmlns:m="http://schemas.openxmlformats.org/officeDocument/2006/math">
                    <m:f>
                      <m:fPr>
                        <m:ctrlPr>
                          <a:rPr lang="it-IT" i="1" smtClean="0">
                            <a:latin typeface="Cambria Math" panose="02040503050406030204" pitchFamily="18" charset="0"/>
                          </a:rPr>
                        </m:ctrlPr>
                      </m:fPr>
                      <m:num>
                        <m:sSub>
                          <m:sSubPr>
                            <m:ctrlPr>
                              <a:rPr lang="it-IT" i="1">
                                <a:latin typeface="Cambria Math" panose="02040503050406030204" pitchFamily="18" charset="0"/>
                              </a:rPr>
                            </m:ctrlPr>
                          </m:sSubPr>
                          <m:e>
                            <m:r>
                              <a:rPr lang="it-IT" i="1">
                                <a:latin typeface="Cambria Math" panose="02040503050406030204" pitchFamily="18" charset="0"/>
                              </a:rPr>
                              <m:t>𝑡</m:t>
                            </m:r>
                          </m:e>
                          <m:sub>
                            <m:r>
                              <a:rPr lang="it-IT" i="1">
                                <a:latin typeface="Cambria Math" panose="02040503050406030204" pitchFamily="18" charset="0"/>
                              </a:rPr>
                              <m:t>h𝑖𝑔h</m:t>
                            </m:r>
                          </m:sub>
                        </m:sSub>
                      </m:num>
                      <m:den>
                        <m:sSub>
                          <m:sSubPr>
                            <m:ctrlPr>
                              <a:rPr lang="it-IT" i="1">
                                <a:latin typeface="Cambria Math" panose="02040503050406030204" pitchFamily="18" charset="0"/>
                              </a:rPr>
                            </m:ctrlPr>
                          </m:sSubPr>
                          <m:e>
                            <m:r>
                              <a:rPr lang="it-IT" i="1">
                                <a:latin typeface="Cambria Math" panose="02040503050406030204" pitchFamily="18" charset="0"/>
                              </a:rPr>
                              <m:t>𝑡</m:t>
                            </m:r>
                          </m:e>
                          <m:sub>
                            <m:r>
                              <a:rPr lang="it-IT" i="1">
                                <a:latin typeface="Cambria Math" panose="02040503050406030204" pitchFamily="18" charset="0"/>
                              </a:rPr>
                              <m:t>h𝑖𝑔h</m:t>
                            </m:r>
                          </m:sub>
                        </m:sSub>
                        <m:r>
                          <a:rPr lang="it-IT" b="0" i="1" smtClean="0">
                            <a:latin typeface="Cambria Math" panose="02040503050406030204" pitchFamily="18" charset="0"/>
                          </a:rPr>
                          <m:t>+</m:t>
                        </m:r>
                        <m:sSub>
                          <m:sSubPr>
                            <m:ctrlPr>
                              <a:rPr lang="it-IT" i="1">
                                <a:latin typeface="Cambria Math" panose="02040503050406030204" pitchFamily="18" charset="0"/>
                              </a:rPr>
                            </m:ctrlPr>
                          </m:sSubPr>
                          <m:e>
                            <m:r>
                              <a:rPr lang="it-IT" i="1">
                                <a:latin typeface="Cambria Math" panose="02040503050406030204" pitchFamily="18" charset="0"/>
                              </a:rPr>
                              <m:t>𝑡</m:t>
                            </m:r>
                          </m:e>
                          <m:sub>
                            <m:r>
                              <a:rPr lang="it-IT" i="1">
                                <a:latin typeface="Cambria Math" panose="02040503050406030204" pitchFamily="18" charset="0"/>
                              </a:rPr>
                              <m:t>𝑙𝑜𝑤</m:t>
                            </m:r>
                          </m:sub>
                        </m:sSub>
                      </m:den>
                    </m:f>
                  </m:oMath>
                </a14:m>
                <a:r>
                  <a:rPr lang="it-IT" dirty="0"/>
                  <a:t> = 17.5%</a:t>
                </a:r>
              </a:p>
              <a:p>
                <a:pPr/>
                <a:endParaRPr lang="it-IT" dirty="0"/>
              </a:p>
              <a:p>
                <a:endParaRPr lang="it-IT" dirty="0"/>
              </a:p>
            </p:txBody>
          </p:sp>
        </mc:Choice>
        <mc:Fallback>
          <p:sp>
            <p:nvSpPr>
              <p:cNvPr id="12" name="CasellaDiTesto 11">
                <a:extLst>
                  <a:ext uri="{FF2B5EF4-FFF2-40B4-BE49-F238E27FC236}">
                    <a16:creationId xmlns:a16="http://schemas.microsoft.com/office/drawing/2014/main" id="{EDCD5B4C-36ED-01A3-B57E-848A7DB4E9C8}"/>
                  </a:ext>
                </a:extLst>
              </p:cNvPr>
              <p:cNvSpPr txBox="1">
                <a:spLocks noRot="1" noChangeAspect="1" noMove="1" noResize="1" noEditPoints="1" noAdjustHandles="1" noChangeArrowheads="1" noChangeShapeType="1" noTextEdit="1"/>
              </p:cNvSpPr>
              <p:nvPr/>
            </p:nvSpPr>
            <p:spPr>
              <a:xfrm>
                <a:off x="203200" y="1865745"/>
                <a:ext cx="5052291" cy="4189608"/>
              </a:xfrm>
              <a:prstGeom prst="rect">
                <a:avLst/>
              </a:prstGeom>
              <a:blipFill>
                <a:blip r:embed="rId3"/>
                <a:stretch>
                  <a:fillRect l="-965" t="-728"/>
                </a:stretch>
              </a:blipFill>
            </p:spPr>
            <p:txBody>
              <a:bodyPr/>
              <a:lstStyle/>
              <a:p>
                <a:r>
                  <a:rPr lang="it-IT">
                    <a:noFill/>
                  </a:rPr>
                  <a:t> </a:t>
                </a:r>
              </a:p>
            </p:txBody>
          </p:sp>
        </mc:Fallback>
      </mc:AlternateContent>
    </p:spTree>
    <p:extLst>
      <p:ext uri="{BB962C8B-B14F-4D97-AF65-F5344CB8AC3E}">
        <p14:creationId xmlns:p14="http://schemas.microsoft.com/office/powerpoint/2010/main" val="1750889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67708DE-5826-FD18-DA30-33D9335D1977}"/>
              </a:ext>
            </a:extLst>
          </p:cNvPr>
          <p:cNvSpPr>
            <a:spLocks noGrp="1"/>
          </p:cNvSpPr>
          <p:nvPr>
            <p:ph type="title"/>
          </p:nvPr>
        </p:nvSpPr>
        <p:spPr/>
        <p:txBody>
          <a:bodyPr/>
          <a:lstStyle/>
          <a:p>
            <a:r>
              <a:rPr lang="it-IT" dirty="0"/>
              <a:t>EAGLE: Schema (Low Duty </a:t>
            </a:r>
            <a:r>
              <a:rPr lang="it-IT" dirty="0" err="1"/>
              <a:t>Cycle</a:t>
            </a:r>
            <a:r>
              <a:rPr lang="it-IT" dirty="0"/>
              <a:t>)</a:t>
            </a:r>
          </a:p>
        </p:txBody>
      </p:sp>
      <p:sp>
        <p:nvSpPr>
          <p:cNvPr id="4" name="Segnaposto numero diapositiva 3">
            <a:extLst>
              <a:ext uri="{FF2B5EF4-FFF2-40B4-BE49-F238E27FC236}">
                <a16:creationId xmlns:a16="http://schemas.microsoft.com/office/drawing/2014/main" id="{CD797D4C-2717-EA5F-818B-33A373550D8C}"/>
              </a:ext>
            </a:extLst>
          </p:cNvPr>
          <p:cNvSpPr>
            <a:spLocks noGrp="1"/>
          </p:cNvSpPr>
          <p:nvPr>
            <p:ph type="sldNum" sz="quarter" idx="12"/>
          </p:nvPr>
        </p:nvSpPr>
        <p:spPr/>
        <p:txBody>
          <a:bodyPr/>
          <a:lstStyle/>
          <a:p>
            <a:pPr rtl="0"/>
            <a:fld id="{3A98EE3D-8CD1-4C3F-BD1C-C98C9596463C}" type="slidenum">
              <a:rPr lang="it-IT" noProof="0" smtClean="0"/>
              <a:t>16</a:t>
            </a:fld>
            <a:endParaRPr lang="it-IT" noProof="0" dirty="0"/>
          </a:p>
        </p:txBody>
      </p:sp>
      <p:pic>
        <p:nvPicPr>
          <p:cNvPr id="12" name="Segnaposto contenuto 11">
            <a:extLst>
              <a:ext uri="{FF2B5EF4-FFF2-40B4-BE49-F238E27FC236}">
                <a16:creationId xmlns:a16="http://schemas.microsoft.com/office/drawing/2014/main" id="{C8D8BE7B-9338-0BFB-AB5C-1FC9F50B4DE8}"/>
              </a:ext>
            </a:extLst>
          </p:cNvPr>
          <p:cNvPicPr>
            <a:picLocks noGrp="1" noChangeAspect="1"/>
          </p:cNvPicPr>
          <p:nvPr>
            <p:ph idx="1"/>
          </p:nvPr>
        </p:nvPicPr>
        <p:blipFill>
          <a:blip r:embed="rId2"/>
          <a:stretch>
            <a:fillRect/>
          </a:stretch>
        </p:blipFill>
        <p:spPr>
          <a:xfrm>
            <a:off x="3054772" y="1872218"/>
            <a:ext cx="6082455" cy="4574620"/>
          </a:xfrm>
        </p:spPr>
      </p:pic>
    </p:spTree>
    <p:extLst>
      <p:ext uri="{BB962C8B-B14F-4D97-AF65-F5344CB8AC3E}">
        <p14:creationId xmlns:p14="http://schemas.microsoft.com/office/powerpoint/2010/main" val="32435730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13FEBD7-A23C-9DCE-EAD2-1814278EC709}"/>
              </a:ext>
            </a:extLst>
          </p:cNvPr>
          <p:cNvSpPr>
            <a:spLocks noGrp="1"/>
          </p:cNvSpPr>
          <p:nvPr>
            <p:ph type="title"/>
          </p:nvPr>
        </p:nvSpPr>
        <p:spPr/>
        <p:txBody>
          <a:bodyPr/>
          <a:lstStyle/>
          <a:p>
            <a:r>
              <a:rPr lang="it-IT" dirty="0"/>
              <a:t>EAGLE: Board (Low Duty </a:t>
            </a:r>
            <a:r>
              <a:rPr lang="it-IT" dirty="0" err="1"/>
              <a:t>Cycle</a:t>
            </a:r>
            <a:r>
              <a:rPr lang="it-IT" dirty="0"/>
              <a:t>)</a:t>
            </a:r>
          </a:p>
        </p:txBody>
      </p:sp>
      <p:pic>
        <p:nvPicPr>
          <p:cNvPr id="6" name="Segnaposto contenuto 5">
            <a:extLst>
              <a:ext uri="{FF2B5EF4-FFF2-40B4-BE49-F238E27FC236}">
                <a16:creationId xmlns:a16="http://schemas.microsoft.com/office/drawing/2014/main" id="{FC355188-E77E-19CC-5247-4C2B208EE1C2}"/>
              </a:ext>
            </a:extLst>
          </p:cNvPr>
          <p:cNvPicPr>
            <a:picLocks noGrp="1" noChangeAspect="1"/>
          </p:cNvPicPr>
          <p:nvPr>
            <p:ph idx="1"/>
          </p:nvPr>
        </p:nvPicPr>
        <p:blipFill>
          <a:blip r:embed="rId2"/>
          <a:stretch>
            <a:fillRect/>
          </a:stretch>
        </p:blipFill>
        <p:spPr>
          <a:xfrm>
            <a:off x="2198632" y="2686050"/>
            <a:ext cx="7855696" cy="3760788"/>
          </a:xfrm>
        </p:spPr>
      </p:pic>
      <p:sp>
        <p:nvSpPr>
          <p:cNvPr id="4" name="Segnaposto numero diapositiva 3">
            <a:extLst>
              <a:ext uri="{FF2B5EF4-FFF2-40B4-BE49-F238E27FC236}">
                <a16:creationId xmlns:a16="http://schemas.microsoft.com/office/drawing/2014/main" id="{7A733696-EF38-010D-2794-209C7D8D1B7F}"/>
              </a:ext>
            </a:extLst>
          </p:cNvPr>
          <p:cNvSpPr>
            <a:spLocks noGrp="1"/>
          </p:cNvSpPr>
          <p:nvPr>
            <p:ph type="sldNum" sz="quarter" idx="12"/>
          </p:nvPr>
        </p:nvSpPr>
        <p:spPr/>
        <p:txBody>
          <a:bodyPr/>
          <a:lstStyle/>
          <a:p>
            <a:pPr rtl="0"/>
            <a:fld id="{3A98EE3D-8CD1-4C3F-BD1C-C98C9596463C}" type="slidenum">
              <a:rPr lang="it-IT" noProof="0" smtClean="0"/>
              <a:t>17</a:t>
            </a:fld>
            <a:endParaRPr lang="it-IT" noProof="0" dirty="0"/>
          </a:p>
        </p:txBody>
      </p:sp>
      <p:sp>
        <p:nvSpPr>
          <p:cNvPr id="7" name="CasellaDiTesto 6">
            <a:extLst>
              <a:ext uri="{FF2B5EF4-FFF2-40B4-BE49-F238E27FC236}">
                <a16:creationId xmlns:a16="http://schemas.microsoft.com/office/drawing/2014/main" id="{E5A8A376-2241-89CC-132C-258615D25F9F}"/>
              </a:ext>
            </a:extLst>
          </p:cNvPr>
          <p:cNvSpPr txBox="1"/>
          <p:nvPr/>
        </p:nvSpPr>
        <p:spPr>
          <a:xfrm>
            <a:off x="1097280" y="2152996"/>
            <a:ext cx="6077528" cy="369332"/>
          </a:xfrm>
          <a:prstGeom prst="rect">
            <a:avLst/>
          </a:prstGeom>
          <a:noFill/>
        </p:spPr>
        <p:txBody>
          <a:bodyPr wrap="square" rtlCol="0">
            <a:spAutoFit/>
          </a:bodyPr>
          <a:lstStyle/>
          <a:p>
            <a:pPr marL="285750" indent="-285750">
              <a:buFont typeface="Arial" panose="020B0604020202020204" pitchFamily="34" charset="0"/>
              <a:buChar char="•"/>
            </a:pPr>
            <a:r>
              <a:rPr lang="it-IT" dirty="0"/>
              <a:t>Senza piano di massa</a:t>
            </a:r>
          </a:p>
        </p:txBody>
      </p:sp>
    </p:spTree>
    <p:extLst>
      <p:ext uri="{BB962C8B-B14F-4D97-AF65-F5344CB8AC3E}">
        <p14:creationId xmlns:p14="http://schemas.microsoft.com/office/powerpoint/2010/main" val="33430293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1955A02-3255-A827-6539-766A4FA38DAC}"/>
              </a:ext>
            </a:extLst>
          </p:cNvPr>
          <p:cNvSpPr>
            <a:spLocks noGrp="1"/>
          </p:cNvSpPr>
          <p:nvPr>
            <p:ph type="title"/>
          </p:nvPr>
        </p:nvSpPr>
        <p:spPr/>
        <p:txBody>
          <a:bodyPr/>
          <a:lstStyle/>
          <a:p>
            <a:r>
              <a:rPr lang="it-IT" dirty="0"/>
              <a:t>EAGLE: Board (Low Duty </a:t>
            </a:r>
            <a:r>
              <a:rPr lang="it-IT" dirty="0" err="1"/>
              <a:t>Cycle</a:t>
            </a:r>
            <a:r>
              <a:rPr lang="it-IT" dirty="0"/>
              <a:t>)</a:t>
            </a:r>
          </a:p>
        </p:txBody>
      </p:sp>
      <p:pic>
        <p:nvPicPr>
          <p:cNvPr id="6" name="Segnaposto contenuto 5">
            <a:extLst>
              <a:ext uri="{FF2B5EF4-FFF2-40B4-BE49-F238E27FC236}">
                <a16:creationId xmlns:a16="http://schemas.microsoft.com/office/drawing/2014/main" id="{838A80A1-8D3A-4B8F-CC56-5F8C69B268BE}"/>
              </a:ext>
            </a:extLst>
          </p:cNvPr>
          <p:cNvPicPr>
            <a:picLocks noGrp="1" noChangeAspect="1"/>
          </p:cNvPicPr>
          <p:nvPr>
            <p:ph idx="1"/>
          </p:nvPr>
        </p:nvPicPr>
        <p:blipFill>
          <a:blip r:embed="rId2"/>
          <a:stretch>
            <a:fillRect/>
          </a:stretch>
        </p:blipFill>
        <p:spPr>
          <a:xfrm>
            <a:off x="2139564" y="2576954"/>
            <a:ext cx="7912871" cy="3847425"/>
          </a:xfrm>
        </p:spPr>
      </p:pic>
      <p:sp>
        <p:nvSpPr>
          <p:cNvPr id="4" name="Segnaposto numero diapositiva 3">
            <a:extLst>
              <a:ext uri="{FF2B5EF4-FFF2-40B4-BE49-F238E27FC236}">
                <a16:creationId xmlns:a16="http://schemas.microsoft.com/office/drawing/2014/main" id="{5D221D54-C958-49AE-2803-8BA88E9B78C5}"/>
              </a:ext>
            </a:extLst>
          </p:cNvPr>
          <p:cNvSpPr>
            <a:spLocks noGrp="1"/>
          </p:cNvSpPr>
          <p:nvPr>
            <p:ph type="sldNum" sz="quarter" idx="12"/>
          </p:nvPr>
        </p:nvSpPr>
        <p:spPr/>
        <p:txBody>
          <a:bodyPr/>
          <a:lstStyle/>
          <a:p>
            <a:pPr rtl="0"/>
            <a:fld id="{3A98EE3D-8CD1-4C3F-BD1C-C98C9596463C}" type="slidenum">
              <a:rPr lang="it-IT" noProof="0" smtClean="0"/>
              <a:t>18</a:t>
            </a:fld>
            <a:endParaRPr lang="it-IT" noProof="0" dirty="0"/>
          </a:p>
        </p:txBody>
      </p:sp>
      <p:sp>
        <p:nvSpPr>
          <p:cNvPr id="7" name="CasellaDiTesto 6">
            <a:extLst>
              <a:ext uri="{FF2B5EF4-FFF2-40B4-BE49-F238E27FC236}">
                <a16:creationId xmlns:a16="http://schemas.microsoft.com/office/drawing/2014/main" id="{396A427F-4F75-8A06-4FFB-BBD9D64B0C47}"/>
              </a:ext>
            </a:extLst>
          </p:cNvPr>
          <p:cNvSpPr txBox="1"/>
          <p:nvPr/>
        </p:nvSpPr>
        <p:spPr>
          <a:xfrm>
            <a:off x="1097280" y="2152996"/>
            <a:ext cx="6077528" cy="369332"/>
          </a:xfrm>
          <a:prstGeom prst="rect">
            <a:avLst/>
          </a:prstGeom>
          <a:noFill/>
        </p:spPr>
        <p:txBody>
          <a:bodyPr wrap="square" rtlCol="0">
            <a:spAutoFit/>
          </a:bodyPr>
          <a:lstStyle/>
          <a:p>
            <a:pPr marL="285750" indent="-285750">
              <a:buFont typeface="Arial" panose="020B0604020202020204" pitchFamily="34" charset="0"/>
              <a:buChar char="•"/>
            </a:pPr>
            <a:r>
              <a:rPr lang="it-IT" dirty="0"/>
              <a:t>Piano di massa </a:t>
            </a:r>
            <a:r>
              <a:rPr lang="it-IT" dirty="0" err="1"/>
              <a:t>layer</a:t>
            </a:r>
            <a:r>
              <a:rPr lang="it-IT" dirty="0"/>
              <a:t> 1</a:t>
            </a:r>
          </a:p>
        </p:txBody>
      </p:sp>
    </p:spTree>
    <p:extLst>
      <p:ext uri="{BB962C8B-B14F-4D97-AF65-F5344CB8AC3E}">
        <p14:creationId xmlns:p14="http://schemas.microsoft.com/office/powerpoint/2010/main" val="22596528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5902AC1-B058-FBA9-9F84-8247C51F8881}"/>
              </a:ext>
            </a:extLst>
          </p:cNvPr>
          <p:cNvSpPr>
            <a:spLocks noGrp="1"/>
          </p:cNvSpPr>
          <p:nvPr>
            <p:ph type="title"/>
          </p:nvPr>
        </p:nvSpPr>
        <p:spPr/>
        <p:txBody>
          <a:bodyPr/>
          <a:lstStyle/>
          <a:p>
            <a:r>
              <a:rPr lang="it-IT" dirty="0"/>
              <a:t>EAGLE: Board (Low Duty </a:t>
            </a:r>
            <a:r>
              <a:rPr lang="it-IT" dirty="0" err="1"/>
              <a:t>Cycle</a:t>
            </a:r>
            <a:r>
              <a:rPr lang="it-IT" dirty="0"/>
              <a:t>)</a:t>
            </a:r>
          </a:p>
        </p:txBody>
      </p:sp>
      <p:pic>
        <p:nvPicPr>
          <p:cNvPr id="6" name="Segnaposto contenuto 5">
            <a:extLst>
              <a:ext uri="{FF2B5EF4-FFF2-40B4-BE49-F238E27FC236}">
                <a16:creationId xmlns:a16="http://schemas.microsoft.com/office/drawing/2014/main" id="{D05104E6-A1EC-0EAC-BB17-D37851025E2B}"/>
              </a:ext>
            </a:extLst>
          </p:cNvPr>
          <p:cNvPicPr>
            <a:picLocks noGrp="1" noChangeAspect="1"/>
          </p:cNvPicPr>
          <p:nvPr>
            <p:ph idx="1"/>
          </p:nvPr>
        </p:nvPicPr>
        <p:blipFill>
          <a:blip r:embed="rId2"/>
          <a:stretch>
            <a:fillRect/>
          </a:stretch>
        </p:blipFill>
        <p:spPr>
          <a:xfrm>
            <a:off x="2020485" y="2686050"/>
            <a:ext cx="8151030" cy="3760788"/>
          </a:xfrm>
        </p:spPr>
      </p:pic>
      <p:sp>
        <p:nvSpPr>
          <p:cNvPr id="4" name="Segnaposto numero diapositiva 3">
            <a:extLst>
              <a:ext uri="{FF2B5EF4-FFF2-40B4-BE49-F238E27FC236}">
                <a16:creationId xmlns:a16="http://schemas.microsoft.com/office/drawing/2014/main" id="{9D6E2B31-9461-C7F0-8634-62EB075256AB}"/>
              </a:ext>
            </a:extLst>
          </p:cNvPr>
          <p:cNvSpPr>
            <a:spLocks noGrp="1"/>
          </p:cNvSpPr>
          <p:nvPr>
            <p:ph type="sldNum" sz="quarter" idx="12"/>
          </p:nvPr>
        </p:nvSpPr>
        <p:spPr/>
        <p:txBody>
          <a:bodyPr/>
          <a:lstStyle/>
          <a:p>
            <a:pPr rtl="0"/>
            <a:fld id="{3A98EE3D-8CD1-4C3F-BD1C-C98C9596463C}" type="slidenum">
              <a:rPr lang="it-IT" noProof="0" smtClean="0"/>
              <a:t>19</a:t>
            </a:fld>
            <a:endParaRPr lang="it-IT" noProof="0" dirty="0"/>
          </a:p>
        </p:txBody>
      </p:sp>
      <p:sp>
        <p:nvSpPr>
          <p:cNvPr id="7" name="CasellaDiTesto 6">
            <a:extLst>
              <a:ext uri="{FF2B5EF4-FFF2-40B4-BE49-F238E27FC236}">
                <a16:creationId xmlns:a16="http://schemas.microsoft.com/office/drawing/2014/main" id="{DCA1F6A8-2D6E-1468-8B58-80FDA463AA5F}"/>
              </a:ext>
            </a:extLst>
          </p:cNvPr>
          <p:cNvSpPr txBox="1"/>
          <p:nvPr/>
        </p:nvSpPr>
        <p:spPr>
          <a:xfrm>
            <a:off x="1097280" y="2152996"/>
            <a:ext cx="6077528" cy="369332"/>
          </a:xfrm>
          <a:prstGeom prst="rect">
            <a:avLst/>
          </a:prstGeom>
          <a:noFill/>
        </p:spPr>
        <p:txBody>
          <a:bodyPr wrap="square" rtlCol="0">
            <a:spAutoFit/>
          </a:bodyPr>
          <a:lstStyle/>
          <a:p>
            <a:pPr marL="285750" indent="-285750">
              <a:buFont typeface="Arial" panose="020B0604020202020204" pitchFamily="34" charset="0"/>
              <a:buChar char="•"/>
            </a:pPr>
            <a:r>
              <a:rPr lang="it-IT" dirty="0"/>
              <a:t>Piano di massa </a:t>
            </a:r>
            <a:r>
              <a:rPr lang="it-IT" dirty="0" err="1"/>
              <a:t>layer</a:t>
            </a:r>
            <a:r>
              <a:rPr lang="it-IT" dirty="0"/>
              <a:t> 16</a:t>
            </a:r>
          </a:p>
        </p:txBody>
      </p:sp>
    </p:spTree>
    <p:extLst>
      <p:ext uri="{BB962C8B-B14F-4D97-AF65-F5344CB8AC3E}">
        <p14:creationId xmlns:p14="http://schemas.microsoft.com/office/powerpoint/2010/main" val="25882072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olo 6">
            <a:extLst>
              <a:ext uri="{FF2B5EF4-FFF2-40B4-BE49-F238E27FC236}">
                <a16:creationId xmlns:a16="http://schemas.microsoft.com/office/drawing/2014/main" id="{391097BE-A044-49F5-B5CA-AE183B956585}"/>
              </a:ext>
            </a:extLst>
          </p:cNvPr>
          <p:cNvSpPr>
            <a:spLocks noGrp="1"/>
          </p:cNvSpPr>
          <p:nvPr>
            <p:ph type="title"/>
          </p:nvPr>
        </p:nvSpPr>
        <p:spPr/>
        <p:txBody>
          <a:bodyPr rtlCol="0"/>
          <a:lstStyle/>
          <a:p>
            <a:pPr rtl="0"/>
            <a:r>
              <a:rPr lang="it-IT" dirty="0"/>
              <a:t>Indice</a:t>
            </a:r>
          </a:p>
        </p:txBody>
      </p:sp>
      <p:sp>
        <p:nvSpPr>
          <p:cNvPr id="8" name="Segnaposto contenuto 7">
            <a:extLst>
              <a:ext uri="{FF2B5EF4-FFF2-40B4-BE49-F238E27FC236}">
                <a16:creationId xmlns:a16="http://schemas.microsoft.com/office/drawing/2014/main" id="{411E9392-71EA-4293-909F-1FE7DD38E31D}"/>
              </a:ext>
            </a:extLst>
          </p:cNvPr>
          <p:cNvSpPr>
            <a:spLocks noGrp="1"/>
          </p:cNvSpPr>
          <p:nvPr>
            <p:ph idx="1"/>
          </p:nvPr>
        </p:nvSpPr>
        <p:spPr>
          <a:xfrm>
            <a:off x="6518529" y="46037"/>
            <a:ext cx="4654296" cy="6227763"/>
          </a:xfrm>
        </p:spPr>
        <p:txBody>
          <a:bodyPr rtlCol="0">
            <a:normAutofit/>
          </a:bodyPr>
          <a:lstStyle/>
          <a:p>
            <a:pPr rtl="0"/>
            <a:r>
              <a:rPr lang="it-IT" dirty="0"/>
              <a:t>RC </a:t>
            </a:r>
            <a:r>
              <a:rPr lang="it-IT" dirty="0" err="1"/>
              <a:t>oscillator</a:t>
            </a:r>
            <a:endParaRPr lang="it-IT" dirty="0"/>
          </a:p>
          <a:p>
            <a:pPr rtl="0"/>
            <a:r>
              <a:rPr lang="it-IT" dirty="0"/>
              <a:t>RC </a:t>
            </a:r>
            <a:r>
              <a:rPr lang="it-IT" dirty="0" err="1"/>
              <a:t>oscillator</a:t>
            </a:r>
            <a:r>
              <a:rPr lang="it-IT" dirty="0"/>
              <a:t> with integrator</a:t>
            </a:r>
          </a:p>
          <a:p>
            <a:pPr rtl="0"/>
            <a:r>
              <a:rPr lang="it-IT" dirty="0"/>
              <a:t>555 </a:t>
            </a:r>
            <a:r>
              <a:rPr lang="it-IT" dirty="0" err="1"/>
              <a:t>Astable</a:t>
            </a:r>
            <a:r>
              <a:rPr lang="it-IT" dirty="0"/>
              <a:t> mode low duty </a:t>
            </a:r>
            <a:r>
              <a:rPr lang="it-IT" dirty="0" err="1"/>
              <a:t>cicle</a:t>
            </a:r>
            <a:endParaRPr lang="it-IT" dirty="0"/>
          </a:p>
          <a:p>
            <a:pPr rtl="0"/>
            <a:r>
              <a:rPr lang="it-IT" dirty="0"/>
              <a:t>Timer 555 </a:t>
            </a:r>
            <a:r>
              <a:rPr lang="it-IT" dirty="0" err="1"/>
              <a:t>Astable</a:t>
            </a:r>
            <a:endParaRPr lang="it-IT" dirty="0"/>
          </a:p>
          <a:p>
            <a:pPr lvl="1"/>
            <a:r>
              <a:rPr lang="it-IT" dirty="0"/>
              <a:t>Schema </a:t>
            </a:r>
            <a:r>
              <a:rPr lang="it-IT" dirty="0" err="1"/>
              <a:t>LTSpice</a:t>
            </a:r>
            <a:r>
              <a:rPr lang="it-IT" dirty="0"/>
              <a:t> (</a:t>
            </a:r>
            <a:r>
              <a:rPr lang="it-IT" dirty="0" err="1"/>
              <a:t>Normal</a:t>
            </a:r>
            <a:r>
              <a:rPr lang="it-IT" dirty="0"/>
              <a:t> Duty </a:t>
            </a:r>
            <a:r>
              <a:rPr lang="it-IT" dirty="0" err="1"/>
              <a:t>Cycle</a:t>
            </a:r>
            <a:r>
              <a:rPr lang="it-IT" dirty="0"/>
              <a:t>)</a:t>
            </a:r>
          </a:p>
          <a:p>
            <a:pPr lvl="1"/>
            <a:r>
              <a:rPr lang="it-IT" dirty="0"/>
              <a:t>Grafici e risultati</a:t>
            </a:r>
          </a:p>
          <a:p>
            <a:pPr lvl="1"/>
            <a:r>
              <a:rPr lang="it-IT" dirty="0"/>
              <a:t>Schema </a:t>
            </a:r>
            <a:r>
              <a:rPr lang="it-IT" dirty="0" err="1"/>
              <a:t>LTSpice</a:t>
            </a:r>
            <a:r>
              <a:rPr lang="it-IT" dirty="0"/>
              <a:t> (Low Duty </a:t>
            </a:r>
            <a:r>
              <a:rPr lang="it-IT" dirty="0" err="1"/>
              <a:t>Cycle</a:t>
            </a:r>
            <a:r>
              <a:rPr lang="it-IT" dirty="0"/>
              <a:t>)</a:t>
            </a:r>
          </a:p>
          <a:p>
            <a:pPr lvl="1"/>
            <a:r>
              <a:rPr lang="it-IT" dirty="0"/>
              <a:t>Grafici e risultati</a:t>
            </a:r>
          </a:p>
          <a:p>
            <a:pPr lvl="1"/>
            <a:r>
              <a:rPr lang="it-IT" dirty="0"/>
              <a:t>EAGLE: schema e board (Low Duty </a:t>
            </a:r>
            <a:r>
              <a:rPr lang="it-IT" dirty="0" err="1"/>
              <a:t>Cycle</a:t>
            </a:r>
            <a:r>
              <a:rPr lang="it-IT" dirty="0"/>
              <a:t>)</a:t>
            </a:r>
          </a:p>
          <a:p>
            <a:pPr rtl="0"/>
            <a:r>
              <a:rPr lang="it-IT" dirty="0"/>
              <a:t>Hartley</a:t>
            </a:r>
          </a:p>
        </p:txBody>
      </p:sp>
      <p:grpSp>
        <p:nvGrpSpPr>
          <p:cNvPr id="10" name="Gruppo 9" descr="Info">
            <a:extLst>
              <a:ext uri="{FF2B5EF4-FFF2-40B4-BE49-F238E27FC236}">
                <a16:creationId xmlns:a16="http://schemas.microsoft.com/office/drawing/2014/main" id="{04EACC33-3BBF-4195-8927-841FEBB364AD}"/>
              </a:ext>
            </a:extLst>
          </p:cNvPr>
          <p:cNvGrpSpPr/>
          <p:nvPr/>
        </p:nvGrpSpPr>
        <p:grpSpPr>
          <a:xfrm>
            <a:off x="4637454" y="2530474"/>
            <a:ext cx="803276" cy="803276"/>
            <a:chOff x="4914764" y="3319462"/>
            <a:chExt cx="619125" cy="619125"/>
          </a:xfrm>
          <a:solidFill>
            <a:schemeClr val="bg1"/>
          </a:solidFill>
        </p:grpSpPr>
        <p:sp>
          <p:nvSpPr>
            <p:cNvPr id="11" name="Figura a mano libera: Forma 10">
              <a:extLst>
                <a:ext uri="{FF2B5EF4-FFF2-40B4-BE49-F238E27FC236}">
                  <a16:creationId xmlns:a16="http://schemas.microsoft.com/office/drawing/2014/main" id="{400D0FC6-FE6C-422D-87EC-3F2A40F92771}"/>
                </a:ext>
              </a:extLst>
            </p:cNvPr>
            <p:cNvSpPr/>
            <p:nvPr/>
          </p:nvSpPr>
          <p:spPr>
            <a:xfrm>
              <a:off x="4914764" y="3319462"/>
              <a:ext cx="619125" cy="619125"/>
            </a:xfrm>
            <a:custGeom>
              <a:avLst/>
              <a:gdLst>
                <a:gd name="connsiteX0" fmla="*/ 309563 w 619125"/>
                <a:gd name="connsiteY0" fmla="*/ 0 h 619125"/>
                <a:gd name="connsiteX1" fmla="*/ 0 w 619125"/>
                <a:gd name="connsiteY1" fmla="*/ 309563 h 619125"/>
                <a:gd name="connsiteX2" fmla="*/ 309563 w 619125"/>
                <a:gd name="connsiteY2" fmla="*/ 619125 h 619125"/>
                <a:gd name="connsiteX3" fmla="*/ 619125 w 619125"/>
                <a:gd name="connsiteY3" fmla="*/ 309563 h 619125"/>
                <a:gd name="connsiteX4" fmla="*/ 309563 w 619125"/>
                <a:gd name="connsiteY4" fmla="*/ 0 h 619125"/>
                <a:gd name="connsiteX5" fmla="*/ 309563 w 619125"/>
                <a:gd name="connsiteY5" fmla="*/ 581025 h 619125"/>
                <a:gd name="connsiteX6" fmla="*/ 38100 w 619125"/>
                <a:gd name="connsiteY6" fmla="*/ 309563 h 619125"/>
                <a:gd name="connsiteX7" fmla="*/ 309563 w 619125"/>
                <a:gd name="connsiteY7" fmla="*/ 38100 h 619125"/>
                <a:gd name="connsiteX8" fmla="*/ 581025 w 619125"/>
                <a:gd name="connsiteY8" fmla="*/ 309563 h 619125"/>
                <a:gd name="connsiteX9" fmla="*/ 309563 w 619125"/>
                <a:gd name="connsiteY9" fmla="*/ 581025 h 619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19125" h="619125">
                  <a:moveTo>
                    <a:pt x="309563" y="0"/>
                  </a:moveTo>
                  <a:cubicBezTo>
                    <a:pt x="138875" y="0"/>
                    <a:pt x="0" y="138865"/>
                    <a:pt x="0" y="309563"/>
                  </a:cubicBezTo>
                  <a:cubicBezTo>
                    <a:pt x="0" y="480260"/>
                    <a:pt x="138875" y="619125"/>
                    <a:pt x="309563" y="619125"/>
                  </a:cubicBezTo>
                  <a:cubicBezTo>
                    <a:pt x="480250" y="619125"/>
                    <a:pt x="619125" y="480260"/>
                    <a:pt x="619125" y="309563"/>
                  </a:cubicBezTo>
                  <a:cubicBezTo>
                    <a:pt x="619125" y="138865"/>
                    <a:pt x="480250" y="0"/>
                    <a:pt x="309563" y="0"/>
                  </a:cubicBezTo>
                  <a:close/>
                  <a:moveTo>
                    <a:pt x="309563" y="581025"/>
                  </a:moveTo>
                  <a:cubicBezTo>
                    <a:pt x="159877" y="581025"/>
                    <a:pt x="38100" y="459248"/>
                    <a:pt x="38100" y="309563"/>
                  </a:cubicBezTo>
                  <a:cubicBezTo>
                    <a:pt x="38100" y="159877"/>
                    <a:pt x="159877" y="38100"/>
                    <a:pt x="309563" y="38100"/>
                  </a:cubicBezTo>
                  <a:cubicBezTo>
                    <a:pt x="459248" y="38100"/>
                    <a:pt x="581025" y="159877"/>
                    <a:pt x="581025" y="309563"/>
                  </a:cubicBezTo>
                  <a:cubicBezTo>
                    <a:pt x="581025" y="459248"/>
                    <a:pt x="459248" y="581025"/>
                    <a:pt x="309563" y="581025"/>
                  </a:cubicBezTo>
                  <a:close/>
                </a:path>
              </a:pathLst>
            </a:custGeom>
            <a:grpFill/>
            <a:ln w="9525" cap="flat">
              <a:noFill/>
              <a:prstDash val="solid"/>
              <a:miter/>
            </a:ln>
          </p:spPr>
          <p:txBody>
            <a:bodyPr rtlCol="0" anchor="ctr"/>
            <a:lstStyle/>
            <a:p>
              <a:pPr rtl="0"/>
              <a:endParaRPr lang="it-IT" dirty="0"/>
            </a:p>
          </p:txBody>
        </p:sp>
        <p:sp>
          <p:nvSpPr>
            <p:cNvPr id="12" name="Figura a mano libera: Forma 11">
              <a:extLst>
                <a:ext uri="{FF2B5EF4-FFF2-40B4-BE49-F238E27FC236}">
                  <a16:creationId xmlns:a16="http://schemas.microsoft.com/office/drawing/2014/main" id="{EADF13BE-BF58-43E3-9534-281EFDABF659}"/>
                </a:ext>
              </a:extLst>
            </p:cNvPr>
            <p:cNvSpPr/>
            <p:nvPr/>
          </p:nvSpPr>
          <p:spPr>
            <a:xfrm>
              <a:off x="5195751" y="3473729"/>
              <a:ext cx="57150" cy="57150"/>
            </a:xfrm>
            <a:custGeom>
              <a:avLst/>
              <a:gdLst>
                <a:gd name="connsiteX0" fmla="*/ 63722 w 57150"/>
                <a:gd name="connsiteY0" fmla="*/ 31861 h 57150"/>
                <a:gd name="connsiteX1" fmla="*/ 31861 w 57150"/>
                <a:gd name="connsiteY1" fmla="*/ 63722 h 57150"/>
                <a:gd name="connsiteX2" fmla="*/ 0 w 57150"/>
                <a:gd name="connsiteY2" fmla="*/ 31861 h 57150"/>
                <a:gd name="connsiteX3" fmla="*/ 31861 w 57150"/>
                <a:gd name="connsiteY3" fmla="*/ 0 h 57150"/>
                <a:gd name="connsiteX4" fmla="*/ 63722 w 57150"/>
                <a:gd name="connsiteY4" fmla="*/ 31861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63722" y="31861"/>
                  </a:moveTo>
                  <a:cubicBezTo>
                    <a:pt x="63722" y="49458"/>
                    <a:pt x="49458" y="63722"/>
                    <a:pt x="31861" y="63722"/>
                  </a:cubicBezTo>
                  <a:cubicBezTo>
                    <a:pt x="14265" y="63722"/>
                    <a:pt x="0" y="49458"/>
                    <a:pt x="0" y="31861"/>
                  </a:cubicBezTo>
                  <a:cubicBezTo>
                    <a:pt x="0" y="14265"/>
                    <a:pt x="14265" y="0"/>
                    <a:pt x="31861" y="0"/>
                  </a:cubicBezTo>
                  <a:cubicBezTo>
                    <a:pt x="49458" y="0"/>
                    <a:pt x="63722" y="14265"/>
                    <a:pt x="63722" y="31861"/>
                  </a:cubicBezTo>
                  <a:close/>
                </a:path>
              </a:pathLst>
            </a:custGeom>
            <a:grpFill/>
            <a:ln w="9525" cap="flat">
              <a:noFill/>
              <a:prstDash val="solid"/>
              <a:miter/>
            </a:ln>
          </p:spPr>
          <p:txBody>
            <a:bodyPr rtlCol="0" anchor="ctr"/>
            <a:lstStyle/>
            <a:p>
              <a:pPr rtl="0"/>
              <a:endParaRPr lang="it-IT" dirty="0"/>
            </a:p>
          </p:txBody>
        </p:sp>
        <p:sp>
          <p:nvSpPr>
            <p:cNvPr id="13" name="Figura a mano libera: Forma 12">
              <a:extLst>
                <a:ext uri="{FF2B5EF4-FFF2-40B4-BE49-F238E27FC236}">
                  <a16:creationId xmlns:a16="http://schemas.microsoft.com/office/drawing/2014/main" id="{914EC720-9A79-4D18-8746-AE0BDD325E79}"/>
                </a:ext>
              </a:extLst>
            </p:cNvPr>
            <p:cNvSpPr/>
            <p:nvPr/>
          </p:nvSpPr>
          <p:spPr>
            <a:xfrm>
              <a:off x="5205276" y="3589420"/>
              <a:ext cx="38100" cy="200025"/>
            </a:xfrm>
            <a:custGeom>
              <a:avLst/>
              <a:gdLst>
                <a:gd name="connsiteX0" fmla="*/ 19050 w 38100"/>
                <a:gd name="connsiteY0" fmla="*/ 0 h 200025"/>
                <a:gd name="connsiteX1" fmla="*/ 0 w 38100"/>
                <a:gd name="connsiteY1" fmla="*/ 19050 h 200025"/>
                <a:gd name="connsiteX2" fmla="*/ 0 w 38100"/>
                <a:gd name="connsiteY2" fmla="*/ 180975 h 200025"/>
                <a:gd name="connsiteX3" fmla="*/ 19050 w 38100"/>
                <a:gd name="connsiteY3" fmla="*/ 200025 h 200025"/>
                <a:gd name="connsiteX4" fmla="*/ 38100 w 38100"/>
                <a:gd name="connsiteY4" fmla="*/ 180975 h 200025"/>
                <a:gd name="connsiteX5" fmla="*/ 38100 w 38100"/>
                <a:gd name="connsiteY5" fmla="*/ 19050 h 200025"/>
                <a:gd name="connsiteX6" fmla="*/ 19050 w 38100"/>
                <a:gd name="connsiteY6" fmla="*/ 0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100" h="200025">
                  <a:moveTo>
                    <a:pt x="19050" y="0"/>
                  </a:moveTo>
                  <a:cubicBezTo>
                    <a:pt x="8534" y="0"/>
                    <a:pt x="0" y="8534"/>
                    <a:pt x="0" y="19050"/>
                  </a:cubicBezTo>
                  <a:lnTo>
                    <a:pt x="0" y="180975"/>
                  </a:lnTo>
                  <a:cubicBezTo>
                    <a:pt x="0" y="191491"/>
                    <a:pt x="8534" y="200025"/>
                    <a:pt x="19050" y="200025"/>
                  </a:cubicBezTo>
                  <a:cubicBezTo>
                    <a:pt x="29566" y="200025"/>
                    <a:pt x="38100" y="191491"/>
                    <a:pt x="38100" y="180975"/>
                  </a:cubicBezTo>
                  <a:lnTo>
                    <a:pt x="38100" y="19050"/>
                  </a:lnTo>
                  <a:cubicBezTo>
                    <a:pt x="38100" y="8525"/>
                    <a:pt x="29566" y="0"/>
                    <a:pt x="19050" y="0"/>
                  </a:cubicBezTo>
                  <a:close/>
                </a:path>
              </a:pathLst>
            </a:custGeom>
            <a:grpFill/>
            <a:ln w="9525" cap="flat">
              <a:noFill/>
              <a:prstDash val="solid"/>
              <a:miter/>
            </a:ln>
          </p:spPr>
          <p:txBody>
            <a:bodyPr rtlCol="0" anchor="ctr"/>
            <a:lstStyle/>
            <a:p>
              <a:pPr rtl="0"/>
              <a:endParaRPr lang="it-IT" dirty="0"/>
            </a:p>
          </p:txBody>
        </p:sp>
      </p:grpSp>
      <p:pic>
        <p:nvPicPr>
          <p:cNvPr id="9" name="Elemento grafico 8">
            <a:extLst>
              <a:ext uri="{FF2B5EF4-FFF2-40B4-BE49-F238E27FC236}">
                <a16:creationId xmlns:a16="http://schemas.microsoft.com/office/drawing/2014/main" id="{0157A32A-7539-4213-94C7-4E13D8ACCDB8}"/>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7095" y="6043750"/>
            <a:ext cx="1770209" cy="700341"/>
          </a:xfrm>
          <a:prstGeom prst="rect">
            <a:avLst/>
          </a:prstGeom>
        </p:spPr>
      </p:pic>
      <p:sp>
        <p:nvSpPr>
          <p:cNvPr id="2" name="Segnaposto numero diapositiva 1">
            <a:extLst>
              <a:ext uri="{FF2B5EF4-FFF2-40B4-BE49-F238E27FC236}">
                <a16:creationId xmlns:a16="http://schemas.microsoft.com/office/drawing/2014/main" id="{E0AAF325-E077-406A-A05D-EEAAC582BCC7}"/>
              </a:ext>
            </a:extLst>
          </p:cNvPr>
          <p:cNvSpPr>
            <a:spLocks noGrp="1"/>
          </p:cNvSpPr>
          <p:nvPr>
            <p:ph type="sldNum" sz="quarter" idx="12"/>
          </p:nvPr>
        </p:nvSpPr>
        <p:spPr/>
        <p:txBody>
          <a:bodyPr/>
          <a:lstStyle/>
          <a:p>
            <a:pPr rtl="0"/>
            <a:fld id="{3A98EE3D-8CD1-4C3F-BD1C-C98C9596463C}" type="slidenum">
              <a:rPr lang="it-IT" sz="1800" noProof="0" smtClean="0">
                <a:solidFill>
                  <a:schemeClr val="bg1"/>
                </a:solidFill>
              </a:rPr>
              <a:pPr rtl="0"/>
              <a:t>2</a:t>
            </a:fld>
            <a:endParaRPr lang="it-IT" sz="1800" noProof="0" dirty="0">
              <a:solidFill>
                <a:schemeClr val="bg1"/>
              </a:solidFill>
            </a:endParaRPr>
          </a:p>
        </p:txBody>
      </p:sp>
      <p:sp>
        <p:nvSpPr>
          <p:cNvPr id="16" name="Connettore 15">
            <a:extLst>
              <a:ext uri="{FF2B5EF4-FFF2-40B4-BE49-F238E27FC236}">
                <a16:creationId xmlns:a16="http://schemas.microsoft.com/office/drawing/2014/main" id="{5E0ACD5D-887A-4C21-8597-4B294DBAD218}"/>
              </a:ext>
            </a:extLst>
          </p:cNvPr>
          <p:cNvSpPr/>
          <p:nvPr/>
        </p:nvSpPr>
        <p:spPr>
          <a:xfrm>
            <a:off x="11455401" y="6273800"/>
            <a:ext cx="512910" cy="470291"/>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3A98EE3D-8CD1-4C3F-BD1C-C98C9596463C}" type="slidenum">
              <a:rPr lang="it-IT" sz="1200" b="1"/>
              <a:pPr algn="ctr"/>
              <a:t>2</a:t>
            </a:fld>
            <a:endParaRPr lang="it-IT" b="1" dirty="0"/>
          </a:p>
        </p:txBody>
      </p:sp>
    </p:spTree>
    <p:extLst>
      <p:ext uri="{BB962C8B-B14F-4D97-AF65-F5344CB8AC3E}">
        <p14:creationId xmlns:p14="http://schemas.microsoft.com/office/powerpoint/2010/main" val="10567077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ttangolo 12">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5" name="Connettore diritto 14">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7" name="Rettangolo 1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dirty="0"/>
          </a:p>
        </p:txBody>
      </p:sp>
      <p:sp>
        <p:nvSpPr>
          <p:cNvPr id="7" name="Titolo 6">
            <a:extLst>
              <a:ext uri="{FF2B5EF4-FFF2-40B4-BE49-F238E27FC236}">
                <a16:creationId xmlns:a16="http://schemas.microsoft.com/office/drawing/2014/main" id="{5365BF64-4B30-4125-9A30-A1B08C80ED7D}"/>
              </a:ext>
            </a:extLst>
          </p:cNvPr>
          <p:cNvSpPr>
            <a:spLocks noGrp="1"/>
          </p:cNvSpPr>
          <p:nvPr>
            <p:ph type="title"/>
          </p:nvPr>
        </p:nvSpPr>
        <p:spPr>
          <a:xfrm>
            <a:off x="1097280" y="758952"/>
            <a:ext cx="10058400" cy="3892168"/>
          </a:xfrm>
        </p:spPr>
        <p:txBody>
          <a:bodyPr vert="horz" lIns="91440" tIns="45720" rIns="91440" bIns="45720" rtlCol="0" anchor="b">
            <a:normAutofit/>
          </a:bodyPr>
          <a:lstStyle/>
          <a:p>
            <a:pPr rtl="0"/>
            <a:r>
              <a:rPr lang="it-IT" sz="9600" dirty="0">
                <a:solidFill>
                  <a:srgbClr val="FFFFFF"/>
                </a:solidFill>
                <a:latin typeface="+mj-lt"/>
              </a:rPr>
              <a:t>Fine</a:t>
            </a:r>
          </a:p>
        </p:txBody>
      </p:sp>
      <p:sp>
        <p:nvSpPr>
          <p:cNvPr id="19" name="Rettangolo 1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9" name="Elemento grafico 8">
            <a:extLst>
              <a:ext uri="{FF2B5EF4-FFF2-40B4-BE49-F238E27FC236}">
                <a16:creationId xmlns:a16="http://schemas.microsoft.com/office/drawing/2014/main" id="{3E65CF70-BBD9-4DD4-B59D-D2657A0E613F}"/>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210895" y="5764056"/>
            <a:ext cx="1770209" cy="700341"/>
          </a:xfrm>
          <a:prstGeom prst="rect">
            <a:avLst/>
          </a:prstGeom>
        </p:spPr>
      </p:pic>
    </p:spTree>
    <p:extLst>
      <p:ext uri="{BB962C8B-B14F-4D97-AF65-F5344CB8AC3E}">
        <p14:creationId xmlns:p14="http://schemas.microsoft.com/office/powerpoint/2010/main" val="41279713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itolo 5">
            <a:extLst>
              <a:ext uri="{FF2B5EF4-FFF2-40B4-BE49-F238E27FC236}">
                <a16:creationId xmlns:a16="http://schemas.microsoft.com/office/drawing/2014/main" id="{CE09A200-4838-4284-BD1E-19701CABB5FE}"/>
              </a:ext>
            </a:extLst>
          </p:cNvPr>
          <p:cNvSpPr>
            <a:spLocks noGrp="1"/>
          </p:cNvSpPr>
          <p:nvPr>
            <p:ph type="title"/>
          </p:nvPr>
        </p:nvSpPr>
        <p:spPr>
          <a:xfrm>
            <a:off x="1097280" y="286603"/>
            <a:ext cx="10058400" cy="1450757"/>
          </a:xfrm>
        </p:spPr>
        <p:txBody>
          <a:bodyPr rtlCol="0">
            <a:normAutofit/>
          </a:bodyPr>
          <a:lstStyle/>
          <a:p>
            <a:pPr rtl="0"/>
            <a:r>
              <a:rPr lang="it-IT" dirty="0"/>
              <a:t>RC </a:t>
            </a:r>
            <a:r>
              <a:rPr lang="it-IT" dirty="0" err="1"/>
              <a:t>oscillator</a:t>
            </a:r>
            <a:endParaRPr lang="it-IT" dirty="0"/>
          </a:p>
        </p:txBody>
      </p:sp>
      <p:pic>
        <p:nvPicPr>
          <p:cNvPr id="4" name="Elemento grafico 3">
            <a:extLst>
              <a:ext uri="{FF2B5EF4-FFF2-40B4-BE49-F238E27FC236}">
                <a16:creationId xmlns:a16="http://schemas.microsoft.com/office/drawing/2014/main" id="{ED0A95A1-BC85-4809-B935-6A9B3C054422}"/>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7095" y="6043750"/>
            <a:ext cx="1770209" cy="700341"/>
          </a:xfrm>
          <a:prstGeom prst="rect">
            <a:avLst/>
          </a:prstGeom>
        </p:spPr>
      </p:pic>
      <p:sp>
        <p:nvSpPr>
          <p:cNvPr id="10" name="Connettore 9">
            <a:extLst>
              <a:ext uri="{FF2B5EF4-FFF2-40B4-BE49-F238E27FC236}">
                <a16:creationId xmlns:a16="http://schemas.microsoft.com/office/drawing/2014/main" id="{7DA3C5E2-1B7C-406E-9A80-B7F344044586}"/>
              </a:ext>
            </a:extLst>
          </p:cNvPr>
          <p:cNvSpPr/>
          <p:nvPr/>
        </p:nvSpPr>
        <p:spPr>
          <a:xfrm>
            <a:off x="11455401" y="6273800"/>
            <a:ext cx="512910" cy="470291"/>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3A98EE3D-8CD1-4C3F-BD1C-C98C9596463C}" type="slidenum">
              <a:rPr lang="it-IT" sz="1200" b="1"/>
              <a:pPr algn="ctr"/>
              <a:t>3</a:t>
            </a:fld>
            <a:endParaRPr lang="it-IT" b="1" dirty="0"/>
          </a:p>
        </p:txBody>
      </p:sp>
      <p:sp>
        <p:nvSpPr>
          <p:cNvPr id="3" name="Segnaposto contenuto 2">
            <a:extLst>
              <a:ext uri="{FF2B5EF4-FFF2-40B4-BE49-F238E27FC236}">
                <a16:creationId xmlns:a16="http://schemas.microsoft.com/office/drawing/2014/main" id="{6D7CDB3C-6D9E-E037-D3E4-1736AE201560}"/>
              </a:ext>
            </a:extLst>
          </p:cNvPr>
          <p:cNvSpPr>
            <a:spLocks noGrp="1"/>
          </p:cNvSpPr>
          <p:nvPr>
            <p:ph idx="1"/>
          </p:nvPr>
        </p:nvSpPr>
        <p:spPr>
          <a:xfrm>
            <a:off x="758378" y="1929343"/>
            <a:ext cx="3185549" cy="4114406"/>
          </a:xfrm>
        </p:spPr>
        <p:txBody>
          <a:bodyPr>
            <a:normAutofit/>
          </a:bodyPr>
          <a:lstStyle/>
          <a:p>
            <a:pPr marL="0" indent="0">
              <a:buNone/>
            </a:pPr>
            <a:r>
              <a:rPr lang="it-IT" dirty="0"/>
              <a:t>Partendo dallo schema presente nelle slide abbiamo progettato in oscillatore RC aggiungendo un integratore per ottenere un’uscita con un onda sinusoidale. Abbiamo utilizzato inizialmente un amplificatore LTC6244HV che però presentava dei problemi oltre una certa frequenza come mostrato nelle slide successiva.</a:t>
            </a:r>
          </a:p>
        </p:txBody>
      </p:sp>
      <p:pic>
        <p:nvPicPr>
          <p:cNvPr id="7" name="Immagine 6">
            <a:extLst>
              <a:ext uri="{FF2B5EF4-FFF2-40B4-BE49-F238E27FC236}">
                <a16:creationId xmlns:a16="http://schemas.microsoft.com/office/drawing/2014/main" id="{E4727A7A-C0A5-3D44-F17F-24A8BDF769D2}"/>
              </a:ext>
            </a:extLst>
          </p:cNvPr>
          <p:cNvPicPr>
            <a:picLocks noChangeAspect="1"/>
          </p:cNvPicPr>
          <p:nvPr/>
        </p:nvPicPr>
        <p:blipFill>
          <a:blip r:embed="rId5"/>
          <a:stretch>
            <a:fillRect/>
          </a:stretch>
        </p:blipFill>
        <p:spPr>
          <a:xfrm>
            <a:off x="4128599" y="1737360"/>
            <a:ext cx="7691251" cy="4114406"/>
          </a:xfrm>
          <a:prstGeom prst="rect">
            <a:avLst/>
          </a:prstGeom>
        </p:spPr>
      </p:pic>
    </p:spTree>
    <p:extLst>
      <p:ext uri="{BB962C8B-B14F-4D97-AF65-F5344CB8AC3E}">
        <p14:creationId xmlns:p14="http://schemas.microsoft.com/office/powerpoint/2010/main" val="7963312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tangolo 3">
            <a:extLst>
              <a:ext uri="{FF2B5EF4-FFF2-40B4-BE49-F238E27FC236}">
                <a16:creationId xmlns:a16="http://schemas.microsoft.com/office/drawing/2014/main" id="{D22E5227-66DC-4545-A93A-3BAE57987144}"/>
              </a:ext>
            </a:extLst>
          </p:cNvPr>
          <p:cNvSpPr/>
          <p:nvPr/>
        </p:nvSpPr>
        <p:spPr>
          <a:xfrm>
            <a:off x="590927" y="2477070"/>
            <a:ext cx="2955837" cy="45719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3" name="Segnaposto contenuto 2">
            <a:extLst>
              <a:ext uri="{FF2B5EF4-FFF2-40B4-BE49-F238E27FC236}">
                <a16:creationId xmlns:a16="http://schemas.microsoft.com/office/drawing/2014/main" id="{E97EEF9C-84CD-1F52-025B-C6D5E3F202E2}"/>
              </a:ext>
            </a:extLst>
          </p:cNvPr>
          <p:cNvPicPr>
            <a:picLocks noGrp="1" noChangeAspect="1"/>
          </p:cNvPicPr>
          <p:nvPr>
            <p:ph idx="1"/>
          </p:nvPr>
        </p:nvPicPr>
        <p:blipFill>
          <a:blip r:embed="rId3"/>
          <a:stretch>
            <a:fillRect/>
          </a:stretch>
        </p:blipFill>
        <p:spPr>
          <a:xfrm>
            <a:off x="515016" y="354991"/>
            <a:ext cx="7573140" cy="2666019"/>
          </a:xfrm>
        </p:spPr>
      </p:pic>
      <p:pic>
        <p:nvPicPr>
          <p:cNvPr id="10" name="Elemento grafico 9">
            <a:extLst>
              <a:ext uri="{FF2B5EF4-FFF2-40B4-BE49-F238E27FC236}">
                <a16:creationId xmlns:a16="http://schemas.microsoft.com/office/drawing/2014/main" id="{54A47743-7725-4A33-93CA-EFB89C10D1EC}"/>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07095" y="6043750"/>
            <a:ext cx="1770209" cy="700341"/>
          </a:xfrm>
          <a:prstGeom prst="rect">
            <a:avLst/>
          </a:prstGeom>
        </p:spPr>
      </p:pic>
      <p:sp>
        <p:nvSpPr>
          <p:cNvPr id="12" name="Connettore 11">
            <a:extLst>
              <a:ext uri="{FF2B5EF4-FFF2-40B4-BE49-F238E27FC236}">
                <a16:creationId xmlns:a16="http://schemas.microsoft.com/office/drawing/2014/main" id="{92095D8C-8CCA-4CC6-B2D2-E1BC4732F321}"/>
              </a:ext>
            </a:extLst>
          </p:cNvPr>
          <p:cNvSpPr/>
          <p:nvPr/>
        </p:nvSpPr>
        <p:spPr>
          <a:xfrm>
            <a:off x="11455401" y="6273800"/>
            <a:ext cx="512910" cy="470291"/>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3A98EE3D-8CD1-4C3F-BD1C-C98C9596463C}" type="slidenum">
              <a:rPr lang="it-IT" sz="1200" b="1"/>
              <a:pPr algn="ctr"/>
              <a:t>4</a:t>
            </a:fld>
            <a:endParaRPr lang="it-IT" b="1" dirty="0"/>
          </a:p>
        </p:txBody>
      </p:sp>
      <p:sp>
        <p:nvSpPr>
          <p:cNvPr id="13" name="Segnaposto contenuto 5">
            <a:extLst>
              <a:ext uri="{FF2B5EF4-FFF2-40B4-BE49-F238E27FC236}">
                <a16:creationId xmlns:a16="http://schemas.microsoft.com/office/drawing/2014/main" id="{B17E8C38-DDF5-41B9-B467-914D34FF3AAB}"/>
              </a:ext>
            </a:extLst>
          </p:cNvPr>
          <p:cNvSpPr txBox="1">
            <a:spLocks/>
          </p:cNvSpPr>
          <p:nvPr/>
        </p:nvSpPr>
        <p:spPr>
          <a:xfrm>
            <a:off x="6620787" y="1452869"/>
            <a:ext cx="4542547" cy="4590875"/>
          </a:xfrm>
          <a:prstGeom prst="rect">
            <a:avLst/>
          </a:prstGeom>
        </p:spPr>
        <p:txBody>
          <a:bodyPr vert="horz" lIns="0" tIns="45720" rIns="0" bIns="45720" rtlCol="0" anchor="t">
            <a:normAutofit/>
          </a:bodyPr>
          <a:lstStyle>
            <a:lvl1pPr marL="266700" indent="-266700" algn="l" defTabSz="914400" rtl="0" eaLnBrk="1" latinLnBrk="0" hangingPunct="1">
              <a:lnSpc>
                <a:spcPct val="100000"/>
              </a:lnSpc>
              <a:spcBef>
                <a:spcPts val="1200"/>
              </a:spcBef>
              <a:spcAft>
                <a:spcPts val="200"/>
              </a:spcAft>
              <a:buClr>
                <a:schemeClr val="accent1"/>
              </a:buClr>
              <a:buSzPct val="100000"/>
              <a:buFont typeface="Wingdings" panose="05000000000000000000" pitchFamily="2" charset="2"/>
              <a:buChar char="§"/>
              <a:defRPr sz="24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20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6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6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6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it-IT" dirty="0">
              <a:latin typeface="+mj-lt"/>
            </a:endParaRPr>
          </a:p>
          <a:p>
            <a:pPr marL="0" indent="0">
              <a:buNone/>
            </a:pPr>
            <a:endParaRPr lang="it-IT" dirty="0">
              <a:latin typeface="+mj-lt"/>
            </a:endParaRPr>
          </a:p>
        </p:txBody>
      </p:sp>
      <p:pic>
        <p:nvPicPr>
          <p:cNvPr id="8" name="Immagine 7">
            <a:extLst>
              <a:ext uri="{FF2B5EF4-FFF2-40B4-BE49-F238E27FC236}">
                <a16:creationId xmlns:a16="http://schemas.microsoft.com/office/drawing/2014/main" id="{46FA3227-663B-517A-F8B4-57AFE7F768B4}"/>
              </a:ext>
            </a:extLst>
          </p:cNvPr>
          <p:cNvPicPr>
            <a:picLocks noChangeAspect="1"/>
          </p:cNvPicPr>
          <p:nvPr/>
        </p:nvPicPr>
        <p:blipFill>
          <a:blip r:embed="rId6"/>
          <a:stretch>
            <a:fillRect/>
          </a:stretch>
        </p:blipFill>
        <p:spPr>
          <a:xfrm>
            <a:off x="431889" y="3205018"/>
            <a:ext cx="7613274" cy="2666020"/>
          </a:xfrm>
          <a:prstGeom prst="rect">
            <a:avLst/>
          </a:prstGeom>
        </p:spPr>
      </p:pic>
      <mc:AlternateContent xmlns:mc="http://schemas.openxmlformats.org/markup-compatibility/2006" xmlns:a14="http://schemas.microsoft.com/office/drawing/2010/main">
        <mc:Choice Requires="a14">
          <p:sp>
            <p:nvSpPr>
              <p:cNvPr id="14" name="CasellaDiTesto 13">
                <a:extLst>
                  <a:ext uri="{FF2B5EF4-FFF2-40B4-BE49-F238E27FC236}">
                    <a16:creationId xmlns:a16="http://schemas.microsoft.com/office/drawing/2014/main" id="{E938C4D9-4BBF-45BC-B0CE-2D6BABDDC52B}"/>
                  </a:ext>
                </a:extLst>
              </p:cNvPr>
              <p:cNvSpPr txBox="1"/>
              <p:nvPr/>
            </p:nvSpPr>
            <p:spPr>
              <a:xfrm>
                <a:off x="8432800" y="572655"/>
                <a:ext cx="3168273" cy="5102166"/>
              </a:xfrm>
              <a:prstGeom prst="rect">
                <a:avLst/>
              </a:prstGeom>
              <a:noFill/>
            </p:spPr>
            <p:txBody>
              <a:bodyPr wrap="square" rtlCol="0">
                <a:spAutoFit/>
              </a:bodyPr>
              <a:lstStyle/>
              <a:p>
                <a:r>
                  <a:rPr lang="it-IT" dirty="0"/>
                  <a:t>V(out) -&gt; uscita integratore</a:t>
                </a:r>
              </a:p>
              <a:p>
                <a:r>
                  <a:rPr lang="it-IT" dirty="0"/>
                  <a:t>V(n003) o </a:t>
                </a:r>
                <a14:m>
                  <m:oMath xmlns:m="http://schemas.openxmlformats.org/officeDocument/2006/math">
                    <m:sSub>
                      <m:sSubPr>
                        <m:ctrlPr>
                          <a:rPr lang="it-IT" sz="1800" i="1" smtClean="0">
                            <a:effectLst/>
                            <a:latin typeface="Cambria Math" panose="02040503050406030204" pitchFamily="18" charset="0"/>
                            <a:ea typeface="Calibri" panose="020F0502020204030204" pitchFamily="34" charset="0"/>
                            <a:cs typeface="Times New Roman" panose="02020603050405020304" pitchFamily="18" charset="0"/>
                          </a:rPr>
                        </m:ctrlPr>
                      </m:sSubPr>
                      <m:e>
                        <m:r>
                          <a:rPr lang="it-IT" sz="1800" i="1">
                            <a:effectLst/>
                            <a:latin typeface="Cambria Math" panose="02040503050406030204" pitchFamily="18" charset="0"/>
                            <a:ea typeface="Calibri" panose="020F0502020204030204" pitchFamily="34" charset="0"/>
                            <a:cs typeface="Times New Roman" panose="02020603050405020304" pitchFamily="18" charset="0"/>
                          </a:rPr>
                          <m:t>𝑉</m:t>
                        </m:r>
                      </m:e>
                      <m:sub>
                        <m:r>
                          <a:rPr lang="it-IT" sz="1800" i="1">
                            <a:effectLst/>
                            <a:latin typeface="Cambria Math" panose="02040503050406030204" pitchFamily="18" charset="0"/>
                            <a:ea typeface="Calibri" panose="020F0502020204030204" pitchFamily="34" charset="0"/>
                            <a:cs typeface="Times New Roman" panose="02020603050405020304" pitchFamily="18" charset="0"/>
                          </a:rPr>
                          <m:t>𝑇</m:t>
                        </m:r>
                      </m:sub>
                    </m:sSub>
                  </m:oMath>
                </a14:m>
                <a:r>
                  <a:rPr lang="it-IT" dirty="0"/>
                  <a:t> -&gt; uscita primo </a:t>
                </a:r>
                <a:r>
                  <a:rPr lang="it-IT" dirty="0" err="1"/>
                  <a:t>opamp</a:t>
                </a:r>
                <a:r>
                  <a:rPr lang="it-IT" dirty="0"/>
                  <a:t>  </a:t>
                </a:r>
              </a:p>
              <a:p>
                <a:r>
                  <a:rPr lang="it-IT" dirty="0"/>
                  <a:t>V(n001) -&gt; uscita secondo </a:t>
                </a:r>
                <a:r>
                  <a:rPr lang="it-IT" dirty="0" err="1"/>
                  <a:t>opamp</a:t>
                </a:r>
                <a:endParaRPr lang="it-IT" dirty="0"/>
              </a:p>
              <a:p>
                <a:pPr marL="285750" indent="-285750">
                  <a:buFont typeface="Arial" panose="020B0604020202020204" pitchFamily="34" charset="0"/>
                  <a:buChar char="•"/>
                </a:pPr>
                <a:r>
                  <a:rPr lang="it-IT" dirty="0"/>
                  <a:t>Siccome </a:t>
                </a:r>
                <a14:m>
                  <m:oMath xmlns:m="http://schemas.openxmlformats.org/officeDocument/2006/math">
                    <m:r>
                      <a:rPr lang="it-IT" sz="1800" i="1" smtClean="0">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it-IT"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it-IT" sz="1800" i="1">
                            <a:effectLst/>
                            <a:latin typeface="Cambria Math" panose="02040503050406030204" pitchFamily="18" charset="0"/>
                            <a:ea typeface="Calibri" panose="020F0502020204030204" pitchFamily="34" charset="0"/>
                            <a:cs typeface="Times New Roman" panose="02020603050405020304" pitchFamily="18" charset="0"/>
                          </a:rPr>
                          <m:t>𝑉</m:t>
                        </m:r>
                      </m:e>
                      <m:sub>
                        <m:r>
                          <a:rPr lang="it-IT" sz="1800" i="1">
                            <a:effectLst/>
                            <a:latin typeface="Cambria Math" panose="02040503050406030204" pitchFamily="18" charset="0"/>
                            <a:ea typeface="Calibri" panose="020F0502020204030204" pitchFamily="34" charset="0"/>
                            <a:cs typeface="Times New Roman" panose="02020603050405020304" pitchFamily="18" charset="0"/>
                          </a:rPr>
                          <m:t>𝑇</m:t>
                        </m:r>
                      </m:sub>
                    </m:sSub>
                    <m:r>
                      <a:rPr lang="it-IT" sz="1800" i="1">
                        <a:effectLst/>
                        <a:latin typeface="Cambria Math" panose="02040503050406030204" pitchFamily="18" charset="0"/>
                        <a:ea typeface="Calibri" panose="020F0502020204030204" pitchFamily="34" charset="0"/>
                        <a:cs typeface="Times New Roman" panose="02020603050405020304" pitchFamily="18" charset="0"/>
                      </a:rPr>
                      <m:t>=</m:t>
                    </m:r>
                    <m:f>
                      <m:fPr>
                        <m:ctrlPr>
                          <a:rPr lang="it-IT" sz="1800" i="1">
                            <a:effectLst/>
                            <a:latin typeface="Cambria Math" panose="02040503050406030204" pitchFamily="18" charset="0"/>
                            <a:ea typeface="Calibri" panose="020F0502020204030204" pitchFamily="34" charset="0"/>
                            <a:cs typeface="Times New Roman" panose="02020603050405020304" pitchFamily="18" charset="0"/>
                          </a:rPr>
                        </m:ctrlPr>
                      </m:fPr>
                      <m:num>
                        <m:sSub>
                          <m:sSubPr>
                            <m:ctrlPr>
                              <a:rPr lang="it-IT"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it-IT" sz="1800" i="1">
                                <a:effectLst/>
                                <a:latin typeface="Cambria Math" panose="02040503050406030204" pitchFamily="18" charset="0"/>
                                <a:ea typeface="Calibri" panose="020F0502020204030204" pitchFamily="34" charset="0"/>
                                <a:cs typeface="Times New Roman" panose="02020603050405020304" pitchFamily="18" charset="0"/>
                              </a:rPr>
                              <m:t>𝑅</m:t>
                            </m:r>
                          </m:e>
                          <m:sub>
                            <m:r>
                              <a:rPr lang="it-IT" sz="1800" i="1">
                                <a:effectLst/>
                                <a:latin typeface="Cambria Math" panose="02040503050406030204" pitchFamily="18" charset="0"/>
                                <a:ea typeface="Calibri" panose="020F0502020204030204" pitchFamily="34" charset="0"/>
                                <a:cs typeface="Times New Roman" panose="02020603050405020304" pitchFamily="18" charset="0"/>
                              </a:rPr>
                              <m:t>2</m:t>
                            </m:r>
                          </m:sub>
                        </m:sSub>
                      </m:num>
                      <m:den>
                        <m:sSub>
                          <m:sSubPr>
                            <m:ctrlPr>
                              <a:rPr lang="it-IT"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it-IT" sz="1800" i="1">
                                <a:effectLst/>
                                <a:latin typeface="Cambria Math" panose="02040503050406030204" pitchFamily="18" charset="0"/>
                                <a:ea typeface="Calibri" panose="020F0502020204030204" pitchFamily="34" charset="0"/>
                                <a:cs typeface="Times New Roman" panose="02020603050405020304" pitchFamily="18" charset="0"/>
                              </a:rPr>
                              <m:t>𝑅</m:t>
                            </m:r>
                          </m:e>
                          <m:sub>
                            <m:r>
                              <a:rPr lang="it-IT" sz="1800" i="1">
                                <a:effectLst/>
                                <a:latin typeface="Cambria Math" panose="02040503050406030204" pitchFamily="18" charset="0"/>
                                <a:ea typeface="Calibri" panose="020F0502020204030204" pitchFamily="34" charset="0"/>
                                <a:cs typeface="Times New Roman" panose="02020603050405020304" pitchFamily="18" charset="0"/>
                              </a:rPr>
                              <m:t>3</m:t>
                            </m:r>
                          </m:sub>
                        </m:sSub>
                      </m:den>
                    </m:f>
                    <m:r>
                      <a:rPr lang="it-IT" sz="1800" i="1">
                        <a:effectLst/>
                        <a:latin typeface="Cambria Math" panose="02040503050406030204" pitchFamily="18" charset="0"/>
                        <a:ea typeface="Calibri" panose="020F0502020204030204" pitchFamily="34" charset="0"/>
                        <a:cs typeface="Times New Roman" panose="02020603050405020304" pitchFamily="18" charset="0"/>
                      </a:rPr>
                      <m:t>∗</m:t>
                    </m:r>
                    <m:d>
                      <m:dPr>
                        <m:ctrlPr>
                          <a:rPr lang="it-IT" sz="1800" i="1">
                            <a:effectLst/>
                            <a:latin typeface="Cambria Math" panose="02040503050406030204" pitchFamily="18" charset="0"/>
                            <a:ea typeface="Calibri" panose="020F0502020204030204" pitchFamily="34" charset="0"/>
                            <a:cs typeface="Times New Roman" panose="02020603050405020304" pitchFamily="18" charset="0"/>
                          </a:rPr>
                        </m:ctrlPr>
                      </m:dPr>
                      <m:e>
                        <m:r>
                          <a:rPr lang="it-IT" sz="1800" i="1">
                            <a:effectLst/>
                            <a:latin typeface="Cambria Math" panose="02040503050406030204" pitchFamily="18" charset="0"/>
                            <a:ea typeface="Calibri" panose="020F0502020204030204" pitchFamily="34" charset="0"/>
                            <a:cs typeface="Times New Roman" panose="02020603050405020304" pitchFamily="18" charset="0"/>
                          </a:rPr>
                          <m:t>±15</m:t>
                        </m:r>
                        <m:r>
                          <a:rPr lang="it-IT" sz="1800" i="1">
                            <a:effectLst/>
                            <a:latin typeface="Cambria Math" panose="02040503050406030204" pitchFamily="18" charset="0"/>
                            <a:ea typeface="Calibri" panose="020F0502020204030204" pitchFamily="34" charset="0"/>
                            <a:cs typeface="Times New Roman" panose="02020603050405020304" pitchFamily="18" charset="0"/>
                          </a:rPr>
                          <m:t>𝑉</m:t>
                        </m:r>
                      </m:e>
                    </m:d>
                    <m:r>
                      <a:rPr lang="it-IT" sz="1800" i="1">
                        <a:effectLst/>
                        <a:latin typeface="Cambria Math" panose="02040503050406030204" pitchFamily="18" charset="0"/>
                        <a:ea typeface="Calibri" panose="020F0502020204030204" pitchFamily="34" charset="0"/>
                        <a:cs typeface="Times New Roman" panose="02020603050405020304" pitchFamily="18" charset="0"/>
                      </a:rPr>
                      <m:t>=±1.5</m:t>
                    </m:r>
                    <m:r>
                      <a:rPr lang="it-IT" sz="1800" i="1">
                        <a:effectLst/>
                        <a:latin typeface="Cambria Math" panose="02040503050406030204" pitchFamily="18" charset="0"/>
                        <a:ea typeface="Calibri" panose="020F0502020204030204" pitchFamily="34" charset="0"/>
                        <a:cs typeface="Times New Roman" panose="02020603050405020304" pitchFamily="18" charset="0"/>
                      </a:rPr>
                      <m:t>𝑉</m:t>
                    </m:r>
                    <m:r>
                      <a:rPr lang="it-IT" sz="1800" b="0" i="1" smtClean="0">
                        <a:effectLst/>
                        <a:latin typeface="Cambria Math" panose="02040503050406030204" pitchFamily="18" charset="0"/>
                        <a:ea typeface="Calibri" panose="020F0502020204030204" pitchFamily="34" charset="0"/>
                        <a:cs typeface="Times New Roman" panose="02020603050405020304" pitchFamily="18" charset="0"/>
                      </a:rPr>
                      <m:t> </m:t>
                    </m:r>
                  </m:oMath>
                </a14:m>
                <a:r>
                  <a:rPr lang="it-IT" dirty="0">
                    <a:latin typeface="Calibri" panose="020F0502020204030204" pitchFamily="34" charset="0"/>
                    <a:ea typeface="Calibri" panose="020F0502020204030204" pitchFamily="34" charset="0"/>
                    <a:cs typeface="Times New Roman" panose="02020603050405020304" pitchFamily="18" charset="0"/>
                  </a:rPr>
                  <a:t>Notiamo che l’uscita del primo </a:t>
                </a:r>
                <a:r>
                  <a:rPr lang="it-IT" dirty="0" err="1">
                    <a:latin typeface="Calibri" panose="020F0502020204030204" pitchFamily="34" charset="0"/>
                    <a:ea typeface="Calibri" panose="020F0502020204030204" pitchFamily="34" charset="0"/>
                    <a:cs typeface="Times New Roman" panose="02020603050405020304" pitchFamily="18" charset="0"/>
                  </a:rPr>
                  <a:t>opamp</a:t>
                </a:r>
                <a:r>
                  <a:rPr lang="it-IT" dirty="0">
                    <a:latin typeface="Calibri" panose="020F0502020204030204" pitchFamily="34" charset="0"/>
                    <a:ea typeface="Calibri" panose="020F0502020204030204" pitchFamily="34" charset="0"/>
                    <a:cs typeface="Times New Roman" panose="02020603050405020304" pitchFamily="18" charset="0"/>
                  </a:rPr>
                  <a:t> è cosi come ci aspettiamo</a:t>
                </a:r>
              </a:p>
              <a:p>
                <a:pPr marL="285750" indent="-285750">
                  <a:buFont typeface="Arial" panose="020B0604020202020204" pitchFamily="34" charset="0"/>
                  <a:buChar char="•"/>
                </a:pPr>
                <a14:m>
                  <m:oMath xmlns:m="http://schemas.openxmlformats.org/officeDocument/2006/math">
                    <m:r>
                      <a:rPr lang="it-IT" sz="1800" i="1" smtClean="0">
                        <a:effectLst/>
                        <a:latin typeface="Cambria Math" panose="02040503050406030204" pitchFamily="18" charset="0"/>
                        <a:ea typeface="Calibri" panose="020F0502020204030204" pitchFamily="34" charset="0"/>
                        <a:cs typeface="Times New Roman" panose="02020603050405020304" pitchFamily="18" charset="0"/>
                      </a:rPr>
                      <m:t>𝑇</m:t>
                    </m:r>
                    <m:r>
                      <a:rPr lang="it-IT" sz="1800" i="1" smtClean="0">
                        <a:effectLst/>
                        <a:latin typeface="Cambria Math" panose="02040503050406030204" pitchFamily="18" charset="0"/>
                        <a:ea typeface="Calibri" panose="020F0502020204030204" pitchFamily="34" charset="0"/>
                        <a:cs typeface="Times New Roman" panose="02020603050405020304" pitchFamily="18" charset="0"/>
                      </a:rPr>
                      <m:t>=4</m:t>
                    </m:r>
                    <m:f>
                      <m:fPr>
                        <m:ctrlPr>
                          <a:rPr lang="it-IT" sz="1800" i="1">
                            <a:effectLst/>
                            <a:latin typeface="Cambria Math" panose="02040503050406030204" pitchFamily="18" charset="0"/>
                            <a:ea typeface="Calibri" panose="020F0502020204030204" pitchFamily="34" charset="0"/>
                            <a:cs typeface="Times New Roman" panose="02020603050405020304" pitchFamily="18" charset="0"/>
                          </a:rPr>
                        </m:ctrlPr>
                      </m:fPr>
                      <m:num>
                        <m:sSub>
                          <m:sSubPr>
                            <m:ctrlPr>
                              <a:rPr lang="it-IT"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it-IT" sz="1800" i="1">
                                <a:effectLst/>
                                <a:latin typeface="Cambria Math" panose="02040503050406030204" pitchFamily="18" charset="0"/>
                                <a:ea typeface="Calibri" panose="020F0502020204030204" pitchFamily="34" charset="0"/>
                                <a:cs typeface="Times New Roman" panose="02020603050405020304" pitchFamily="18" charset="0"/>
                              </a:rPr>
                              <m:t>𝑅</m:t>
                            </m:r>
                          </m:e>
                          <m:sub>
                            <m:r>
                              <a:rPr lang="it-IT" sz="1800" i="1">
                                <a:effectLst/>
                                <a:latin typeface="Cambria Math" panose="02040503050406030204" pitchFamily="18" charset="0"/>
                                <a:ea typeface="Calibri" panose="020F0502020204030204" pitchFamily="34" charset="0"/>
                                <a:cs typeface="Times New Roman" panose="02020603050405020304" pitchFamily="18" charset="0"/>
                              </a:rPr>
                              <m:t>2</m:t>
                            </m:r>
                          </m:sub>
                        </m:sSub>
                      </m:num>
                      <m:den>
                        <m:sSub>
                          <m:sSubPr>
                            <m:ctrlPr>
                              <a:rPr lang="it-IT"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it-IT" sz="1800" i="1">
                                <a:effectLst/>
                                <a:latin typeface="Cambria Math" panose="02040503050406030204" pitchFamily="18" charset="0"/>
                                <a:ea typeface="Calibri" panose="020F0502020204030204" pitchFamily="34" charset="0"/>
                                <a:cs typeface="Times New Roman" panose="02020603050405020304" pitchFamily="18" charset="0"/>
                              </a:rPr>
                              <m:t>𝑅</m:t>
                            </m:r>
                          </m:e>
                          <m:sub>
                            <m:r>
                              <a:rPr lang="it-IT" sz="1800" i="1">
                                <a:effectLst/>
                                <a:latin typeface="Cambria Math" panose="02040503050406030204" pitchFamily="18" charset="0"/>
                                <a:ea typeface="Calibri" panose="020F0502020204030204" pitchFamily="34" charset="0"/>
                                <a:cs typeface="Times New Roman" panose="02020603050405020304" pitchFamily="18" charset="0"/>
                              </a:rPr>
                              <m:t>3</m:t>
                            </m:r>
                          </m:sub>
                        </m:sSub>
                      </m:den>
                    </m:f>
                    <m:sSub>
                      <m:sSubPr>
                        <m:ctrlPr>
                          <a:rPr lang="it-IT"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it-IT" sz="1800" i="1">
                            <a:effectLst/>
                            <a:latin typeface="Cambria Math" panose="02040503050406030204" pitchFamily="18" charset="0"/>
                            <a:ea typeface="Calibri" panose="020F0502020204030204" pitchFamily="34" charset="0"/>
                            <a:cs typeface="Times New Roman" panose="02020603050405020304" pitchFamily="18" charset="0"/>
                          </a:rPr>
                          <m:t>𝑅</m:t>
                        </m:r>
                      </m:e>
                      <m:sub>
                        <m:r>
                          <a:rPr lang="it-IT" sz="1800" i="1">
                            <a:effectLst/>
                            <a:latin typeface="Cambria Math" panose="02040503050406030204" pitchFamily="18" charset="0"/>
                            <a:ea typeface="Calibri" panose="020F0502020204030204" pitchFamily="34" charset="0"/>
                            <a:cs typeface="Times New Roman" panose="02020603050405020304" pitchFamily="18" charset="0"/>
                          </a:rPr>
                          <m:t>1</m:t>
                        </m:r>
                      </m:sub>
                    </m:sSub>
                    <m:r>
                      <a:rPr lang="it-IT" sz="1800" i="1">
                        <a:effectLst/>
                        <a:latin typeface="Cambria Math" panose="02040503050406030204" pitchFamily="18" charset="0"/>
                        <a:ea typeface="Calibri" panose="020F0502020204030204" pitchFamily="34" charset="0"/>
                        <a:cs typeface="Times New Roman" panose="02020603050405020304" pitchFamily="18" charset="0"/>
                      </a:rPr>
                      <m:t>𝐶</m:t>
                    </m:r>
                    <m:r>
                      <a:rPr lang="it-IT" sz="1800" i="1">
                        <a:effectLst/>
                        <a:latin typeface="Cambria Math" panose="02040503050406030204" pitchFamily="18" charset="0"/>
                        <a:ea typeface="Calibri" panose="020F0502020204030204" pitchFamily="34" charset="0"/>
                        <a:cs typeface="Times New Roman" panose="02020603050405020304" pitchFamily="18" charset="0"/>
                      </a:rPr>
                      <m:t>=</m:t>
                    </m:r>
                    <m:f>
                      <m:fPr>
                        <m:ctrlPr>
                          <a:rPr lang="it-IT" sz="1800" i="1">
                            <a:effectLst/>
                            <a:latin typeface="Cambria Math" panose="02040503050406030204" pitchFamily="18" charset="0"/>
                            <a:ea typeface="Calibri" panose="020F0502020204030204" pitchFamily="34" charset="0"/>
                            <a:cs typeface="Times New Roman" panose="02020603050405020304" pitchFamily="18" charset="0"/>
                          </a:rPr>
                        </m:ctrlPr>
                      </m:fPr>
                      <m:num>
                        <m:r>
                          <a:rPr lang="it-IT" sz="1800" i="1">
                            <a:effectLst/>
                            <a:latin typeface="Cambria Math" panose="02040503050406030204" pitchFamily="18" charset="0"/>
                            <a:ea typeface="Calibri" panose="020F0502020204030204" pitchFamily="34" charset="0"/>
                            <a:cs typeface="Times New Roman" panose="02020603050405020304" pitchFamily="18" charset="0"/>
                          </a:rPr>
                          <m:t>4</m:t>
                        </m:r>
                      </m:num>
                      <m:den>
                        <m:r>
                          <a:rPr lang="it-IT" sz="1800" i="1">
                            <a:effectLst/>
                            <a:latin typeface="Cambria Math" panose="02040503050406030204" pitchFamily="18" charset="0"/>
                            <a:ea typeface="Calibri" panose="020F0502020204030204" pitchFamily="34" charset="0"/>
                            <a:cs typeface="Times New Roman" panose="02020603050405020304" pitchFamily="18" charset="0"/>
                          </a:rPr>
                          <m:t>10</m:t>
                        </m:r>
                      </m:den>
                    </m:f>
                    <m:r>
                      <a:rPr lang="it-IT" sz="1800" i="1">
                        <a:effectLst/>
                        <a:latin typeface="Cambria Math" panose="02040503050406030204" pitchFamily="18" charset="0"/>
                        <a:ea typeface="Calibri" panose="020F0502020204030204" pitchFamily="34" charset="0"/>
                        <a:cs typeface="Times New Roman" panose="02020603050405020304" pitchFamily="18" charset="0"/>
                      </a:rPr>
                      <m:t>∗10</m:t>
                    </m:r>
                    <m:r>
                      <a:rPr lang="it-IT" sz="1800" i="1">
                        <a:effectLst/>
                        <a:latin typeface="Cambria Math" panose="02040503050406030204" pitchFamily="18" charset="0"/>
                        <a:ea typeface="Calibri" panose="020F0502020204030204" pitchFamily="34" charset="0"/>
                        <a:cs typeface="Times New Roman" panose="02020603050405020304" pitchFamily="18" charset="0"/>
                      </a:rPr>
                      <m:t>𝑘</m:t>
                    </m:r>
                    <m:r>
                      <a:rPr lang="it-IT" sz="1800" i="1">
                        <a:effectLst/>
                        <a:latin typeface="Cambria Math" panose="02040503050406030204" pitchFamily="18" charset="0"/>
                        <a:ea typeface="Calibri" panose="020F0502020204030204" pitchFamily="34" charset="0"/>
                        <a:cs typeface="Times New Roman" panose="02020603050405020304" pitchFamily="18" charset="0"/>
                      </a:rPr>
                      <m:t>∗0.1</m:t>
                    </m:r>
                    <m:r>
                      <a:rPr lang="it-IT" sz="1800" i="1">
                        <a:effectLst/>
                        <a:latin typeface="Cambria Math" panose="02040503050406030204" pitchFamily="18" charset="0"/>
                        <a:ea typeface="Calibri" panose="020F0502020204030204" pitchFamily="34" charset="0"/>
                        <a:cs typeface="Times New Roman" panose="02020603050405020304" pitchFamily="18" charset="0"/>
                      </a:rPr>
                      <m:t>𝑢</m:t>
                    </m:r>
                    <m:r>
                      <a:rPr lang="it-IT" sz="1800" i="1">
                        <a:effectLst/>
                        <a:latin typeface="Cambria Math" panose="02040503050406030204" pitchFamily="18" charset="0"/>
                        <a:ea typeface="Calibri" panose="020F0502020204030204" pitchFamily="34" charset="0"/>
                        <a:cs typeface="Times New Roman" panose="02020603050405020304" pitchFamily="18" charset="0"/>
                      </a:rPr>
                      <m:t>=2,5</m:t>
                    </m:r>
                    <m:r>
                      <a:rPr lang="it-IT" sz="1800" i="1">
                        <a:effectLst/>
                        <a:latin typeface="Cambria Math" panose="02040503050406030204" pitchFamily="18" charset="0"/>
                        <a:ea typeface="Calibri" panose="020F0502020204030204" pitchFamily="34" charset="0"/>
                        <a:cs typeface="Times New Roman" panose="02020603050405020304" pitchFamily="18" charset="0"/>
                      </a:rPr>
                      <m:t>𝑘𝐻𝑍</m:t>
                    </m:r>
                  </m:oMath>
                </a14:m>
                <a:endParaRPr lang="it-IT"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it-IT" dirty="0">
                    <a:latin typeface="Calibri" panose="020F0502020204030204" pitchFamily="34" charset="0"/>
                    <a:ea typeface="Calibri" panose="020F0502020204030204" pitchFamily="34" charset="0"/>
                    <a:cs typeface="Times New Roman" panose="02020603050405020304" pitchFamily="18" charset="0"/>
                  </a:rPr>
                  <a:t>Ovvero un periodo di 0.4ms che corrisponde circa a quello che ci aspettiamo</a:t>
                </a:r>
                <a:endParaRPr lang="it-IT"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it-IT" dirty="0">
                  <a:latin typeface="Calibri" panose="020F0502020204030204" pitchFamily="34" charset="0"/>
                  <a:ea typeface="Calibri" panose="020F0502020204030204" pitchFamily="34" charset="0"/>
                  <a:cs typeface="Times New Roman" panose="02020603050405020304" pitchFamily="18" charset="0"/>
                </a:endParaRPr>
              </a:p>
              <a:p>
                <a:endParaRPr lang="it-IT"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it-IT" dirty="0"/>
              </a:p>
            </p:txBody>
          </p:sp>
        </mc:Choice>
        <mc:Fallback xmlns="">
          <p:sp>
            <p:nvSpPr>
              <p:cNvPr id="14" name="CasellaDiTesto 13">
                <a:extLst>
                  <a:ext uri="{FF2B5EF4-FFF2-40B4-BE49-F238E27FC236}">
                    <a16:creationId xmlns:a16="http://schemas.microsoft.com/office/drawing/2014/main" id="{E938C4D9-4BBF-45BC-B0CE-2D6BABDDC52B}"/>
                  </a:ext>
                </a:extLst>
              </p:cNvPr>
              <p:cNvSpPr txBox="1">
                <a:spLocks noRot="1" noChangeAspect="1" noMove="1" noResize="1" noEditPoints="1" noAdjustHandles="1" noChangeArrowheads="1" noChangeShapeType="1" noTextEdit="1"/>
              </p:cNvSpPr>
              <p:nvPr/>
            </p:nvSpPr>
            <p:spPr>
              <a:xfrm>
                <a:off x="8432800" y="572655"/>
                <a:ext cx="3168273" cy="5102166"/>
              </a:xfrm>
              <a:prstGeom prst="rect">
                <a:avLst/>
              </a:prstGeom>
              <a:blipFill>
                <a:blip r:embed="rId7"/>
                <a:stretch>
                  <a:fillRect l="-1538" t="-717" r="-1346"/>
                </a:stretch>
              </a:blipFill>
            </p:spPr>
            <p:txBody>
              <a:bodyPr/>
              <a:lstStyle/>
              <a:p>
                <a:r>
                  <a:rPr lang="it-IT">
                    <a:noFill/>
                  </a:rPr>
                  <a:t> </a:t>
                </a:r>
              </a:p>
            </p:txBody>
          </p:sp>
        </mc:Fallback>
      </mc:AlternateContent>
    </p:spTree>
    <p:extLst>
      <p:ext uri="{BB962C8B-B14F-4D97-AF65-F5344CB8AC3E}">
        <p14:creationId xmlns:p14="http://schemas.microsoft.com/office/powerpoint/2010/main" val="18451144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tangolo 3">
            <a:extLst>
              <a:ext uri="{FF2B5EF4-FFF2-40B4-BE49-F238E27FC236}">
                <a16:creationId xmlns:a16="http://schemas.microsoft.com/office/drawing/2014/main" id="{D22E5227-66DC-4545-A93A-3BAE57987144}"/>
              </a:ext>
            </a:extLst>
          </p:cNvPr>
          <p:cNvSpPr/>
          <p:nvPr/>
        </p:nvSpPr>
        <p:spPr>
          <a:xfrm>
            <a:off x="590927" y="2477070"/>
            <a:ext cx="2955837" cy="45719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10" name="Elemento grafico 9">
            <a:extLst>
              <a:ext uri="{FF2B5EF4-FFF2-40B4-BE49-F238E27FC236}">
                <a16:creationId xmlns:a16="http://schemas.microsoft.com/office/drawing/2014/main" id="{54A47743-7725-4A33-93CA-EFB89C10D1EC}"/>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7095" y="6043750"/>
            <a:ext cx="1770209" cy="700341"/>
          </a:xfrm>
          <a:prstGeom prst="rect">
            <a:avLst/>
          </a:prstGeom>
        </p:spPr>
      </p:pic>
      <p:sp>
        <p:nvSpPr>
          <p:cNvPr id="12" name="Connettore 11">
            <a:extLst>
              <a:ext uri="{FF2B5EF4-FFF2-40B4-BE49-F238E27FC236}">
                <a16:creationId xmlns:a16="http://schemas.microsoft.com/office/drawing/2014/main" id="{92095D8C-8CCA-4CC6-B2D2-E1BC4732F321}"/>
              </a:ext>
            </a:extLst>
          </p:cNvPr>
          <p:cNvSpPr/>
          <p:nvPr/>
        </p:nvSpPr>
        <p:spPr>
          <a:xfrm>
            <a:off x="11455401" y="6273800"/>
            <a:ext cx="512910" cy="470291"/>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3A98EE3D-8CD1-4C3F-BD1C-C98C9596463C}" type="slidenum">
              <a:rPr lang="it-IT" sz="1200" b="1"/>
              <a:pPr algn="ctr"/>
              <a:t>5</a:t>
            </a:fld>
            <a:endParaRPr lang="it-IT" b="1" dirty="0"/>
          </a:p>
        </p:txBody>
      </p:sp>
      <p:sp>
        <p:nvSpPr>
          <p:cNvPr id="13" name="Segnaposto contenuto 5">
            <a:extLst>
              <a:ext uri="{FF2B5EF4-FFF2-40B4-BE49-F238E27FC236}">
                <a16:creationId xmlns:a16="http://schemas.microsoft.com/office/drawing/2014/main" id="{B17E8C38-DDF5-41B9-B467-914D34FF3AAB}"/>
              </a:ext>
            </a:extLst>
          </p:cNvPr>
          <p:cNvSpPr txBox="1">
            <a:spLocks/>
          </p:cNvSpPr>
          <p:nvPr/>
        </p:nvSpPr>
        <p:spPr>
          <a:xfrm>
            <a:off x="6620787" y="1452869"/>
            <a:ext cx="4542547" cy="4590875"/>
          </a:xfrm>
          <a:prstGeom prst="rect">
            <a:avLst/>
          </a:prstGeom>
        </p:spPr>
        <p:txBody>
          <a:bodyPr vert="horz" lIns="0" tIns="45720" rIns="0" bIns="45720" rtlCol="0" anchor="t">
            <a:normAutofit/>
          </a:bodyPr>
          <a:lstStyle>
            <a:lvl1pPr marL="266700" indent="-266700" algn="l" defTabSz="914400" rtl="0" eaLnBrk="1" latinLnBrk="0" hangingPunct="1">
              <a:lnSpc>
                <a:spcPct val="100000"/>
              </a:lnSpc>
              <a:spcBef>
                <a:spcPts val="1200"/>
              </a:spcBef>
              <a:spcAft>
                <a:spcPts val="200"/>
              </a:spcAft>
              <a:buClr>
                <a:schemeClr val="accent1"/>
              </a:buClr>
              <a:buSzPct val="100000"/>
              <a:buFont typeface="Wingdings" panose="05000000000000000000" pitchFamily="2" charset="2"/>
              <a:buChar char="§"/>
              <a:defRPr sz="24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20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6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6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6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it-IT" dirty="0">
              <a:latin typeface="+mj-lt"/>
            </a:endParaRPr>
          </a:p>
          <a:p>
            <a:pPr marL="0" indent="0">
              <a:buNone/>
            </a:pPr>
            <a:endParaRPr lang="it-IT" dirty="0">
              <a:latin typeface="+mj-lt"/>
            </a:endParaRPr>
          </a:p>
        </p:txBody>
      </p:sp>
      <mc:AlternateContent xmlns:mc="http://schemas.openxmlformats.org/markup-compatibility/2006" xmlns:a14="http://schemas.microsoft.com/office/drawing/2010/main">
        <mc:Choice Requires="a14">
          <p:sp>
            <p:nvSpPr>
              <p:cNvPr id="14" name="CasellaDiTesto 13">
                <a:extLst>
                  <a:ext uri="{FF2B5EF4-FFF2-40B4-BE49-F238E27FC236}">
                    <a16:creationId xmlns:a16="http://schemas.microsoft.com/office/drawing/2014/main" id="{E938C4D9-4BBF-45BC-B0CE-2D6BABDDC52B}"/>
                  </a:ext>
                </a:extLst>
              </p:cNvPr>
              <p:cNvSpPr txBox="1"/>
              <p:nvPr/>
            </p:nvSpPr>
            <p:spPr>
              <a:xfrm>
                <a:off x="8432800" y="572655"/>
                <a:ext cx="3168273" cy="6463308"/>
              </a:xfrm>
              <a:prstGeom prst="rect">
                <a:avLst/>
              </a:prstGeom>
              <a:noFill/>
            </p:spPr>
            <p:txBody>
              <a:bodyPr wrap="square" rtlCol="0">
                <a:spAutoFit/>
              </a:bodyPr>
              <a:lstStyle/>
              <a:p>
                <a:r>
                  <a:rPr lang="it-IT" dirty="0"/>
                  <a:t>V(out) -&gt; uscita integratore</a:t>
                </a:r>
              </a:p>
              <a:p>
                <a:r>
                  <a:rPr lang="it-IT" dirty="0"/>
                  <a:t>V(n003) -&gt; uscita primo </a:t>
                </a:r>
                <a:r>
                  <a:rPr lang="it-IT" dirty="0" err="1"/>
                  <a:t>opamp</a:t>
                </a:r>
                <a:endParaRPr lang="it-IT" dirty="0"/>
              </a:p>
              <a:p>
                <a:r>
                  <a:rPr lang="it-IT" dirty="0"/>
                  <a:t>V(n001) -&gt; uscita secondo </a:t>
                </a:r>
                <a:r>
                  <a:rPr lang="it-IT" dirty="0" err="1"/>
                  <a:t>opamp</a:t>
                </a:r>
                <a:endParaRPr lang="it-IT" dirty="0"/>
              </a:p>
              <a:p>
                <a:pPr marL="285750" indent="-285750">
                  <a:buFont typeface="Arial" panose="020B0604020202020204" pitchFamily="34" charset="0"/>
                  <a:buChar char="•"/>
                </a:pPr>
                <a:r>
                  <a:rPr lang="it-IT" dirty="0"/>
                  <a:t>Siccome </a:t>
                </a:r>
                <a14:m>
                  <m:oMath xmlns:m="http://schemas.openxmlformats.org/officeDocument/2006/math">
                    <m:r>
                      <a:rPr lang="it-IT" sz="1800" i="1" smtClean="0">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it-IT"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it-IT" sz="1800" i="1">
                            <a:effectLst/>
                            <a:latin typeface="Cambria Math" panose="02040503050406030204" pitchFamily="18" charset="0"/>
                            <a:ea typeface="Calibri" panose="020F0502020204030204" pitchFamily="34" charset="0"/>
                            <a:cs typeface="Times New Roman" panose="02020603050405020304" pitchFamily="18" charset="0"/>
                          </a:rPr>
                          <m:t>𝑉</m:t>
                        </m:r>
                      </m:e>
                      <m:sub>
                        <m:r>
                          <a:rPr lang="it-IT" sz="1800" i="1">
                            <a:effectLst/>
                            <a:latin typeface="Cambria Math" panose="02040503050406030204" pitchFamily="18" charset="0"/>
                            <a:ea typeface="Calibri" panose="020F0502020204030204" pitchFamily="34" charset="0"/>
                            <a:cs typeface="Times New Roman" panose="02020603050405020304" pitchFamily="18" charset="0"/>
                          </a:rPr>
                          <m:t>𝑇</m:t>
                        </m:r>
                      </m:sub>
                    </m:sSub>
                    <m:r>
                      <a:rPr lang="it-IT" sz="1800" b="0" i="1" smtClean="0">
                        <a:effectLst/>
                        <a:latin typeface="Cambria Math" panose="02040503050406030204" pitchFamily="18" charset="0"/>
                        <a:ea typeface="Calibri" panose="020F0502020204030204" pitchFamily="34" charset="0"/>
                        <a:cs typeface="Times New Roman" panose="02020603050405020304" pitchFamily="18" charset="0"/>
                      </a:rPr>
                      <m:t>≠</m:t>
                    </m:r>
                    <m:r>
                      <a:rPr lang="it-IT" sz="1800" i="1">
                        <a:effectLst/>
                        <a:latin typeface="Cambria Math" panose="02040503050406030204" pitchFamily="18" charset="0"/>
                        <a:ea typeface="Calibri" panose="020F0502020204030204" pitchFamily="34" charset="0"/>
                        <a:cs typeface="Times New Roman" panose="02020603050405020304" pitchFamily="18" charset="0"/>
                      </a:rPr>
                      <m:t>±1.5</m:t>
                    </m:r>
                    <m:r>
                      <a:rPr lang="it-IT" sz="1800" i="1">
                        <a:effectLst/>
                        <a:latin typeface="Cambria Math" panose="02040503050406030204" pitchFamily="18" charset="0"/>
                        <a:ea typeface="Calibri" panose="020F0502020204030204" pitchFamily="34" charset="0"/>
                        <a:cs typeface="Times New Roman" panose="02020603050405020304" pitchFamily="18" charset="0"/>
                      </a:rPr>
                      <m:t>𝑉</m:t>
                    </m:r>
                    <m:r>
                      <a:rPr lang="it-IT" sz="1800" b="0" i="1" smtClean="0">
                        <a:effectLst/>
                        <a:latin typeface="Cambria Math" panose="02040503050406030204" pitchFamily="18" charset="0"/>
                        <a:ea typeface="Calibri" panose="020F0502020204030204" pitchFamily="34" charset="0"/>
                        <a:cs typeface="Times New Roman" panose="02020603050405020304" pitchFamily="18" charset="0"/>
                      </a:rPr>
                      <m:t> </m:t>
                    </m:r>
                  </m:oMath>
                </a14:m>
                <a:r>
                  <a:rPr lang="it-IT" dirty="0">
                    <a:latin typeface="Calibri" panose="020F0502020204030204" pitchFamily="34" charset="0"/>
                    <a:ea typeface="Calibri" panose="020F0502020204030204" pitchFamily="34" charset="0"/>
                    <a:cs typeface="Times New Roman" panose="02020603050405020304" pitchFamily="18" charset="0"/>
                  </a:rPr>
                  <a:t>che non è più quello che ci aspettiamo</a:t>
                </a:r>
              </a:p>
              <a:p>
                <a:pPr marL="285750" indent="-285750">
                  <a:buFont typeface="Arial" panose="020B0604020202020204" pitchFamily="34" charset="0"/>
                  <a:buChar char="•"/>
                </a:pPr>
                <a14:m>
                  <m:oMath xmlns:m="http://schemas.openxmlformats.org/officeDocument/2006/math">
                    <m:r>
                      <a:rPr lang="it-IT" sz="1800" i="1" smtClean="0">
                        <a:effectLst/>
                        <a:latin typeface="Cambria Math" panose="02040503050406030204" pitchFamily="18" charset="0"/>
                        <a:ea typeface="Calibri" panose="020F0502020204030204" pitchFamily="34" charset="0"/>
                        <a:cs typeface="Times New Roman" panose="02020603050405020304" pitchFamily="18" charset="0"/>
                      </a:rPr>
                      <m:t>𝑇</m:t>
                    </m:r>
                    <m:r>
                      <a:rPr lang="it-IT" sz="1800" i="1">
                        <a:effectLst/>
                        <a:latin typeface="Cambria Math" panose="02040503050406030204" pitchFamily="18" charset="0"/>
                        <a:ea typeface="Calibri" panose="020F0502020204030204" pitchFamily="34" charset="0"/>
                        <a:cs typeface="Times New Roman" panose="02020603050405020304" pitchFamily="18" charset="0"/>
                      </a:rPr>
                      <m:t>=250</m:t>
                    </m:r>
                    <m:r>
                      <a:rPr lang="it-IT" sz="1800" b="0" i="1" smtClean="0">
                        <a:effectLst/>
                        <a:latin typeface="Cambria Math" panose="02040503050406030204" pitchFamily="18" charset="0"/>
                        <a:ea typeface="Calibri" panose="020F0502020204030204" pitchFamily="34" charset="0"/>
                        <a:cs typeface="Times New Roman" panose="02020603050405020304" pitchFamily="18" charset="0"/>
                      </a:rPr>
                      <m:t>0</m:t>
                    </m:r>
                    <m:r>
                      <a:rPr lang="it-IT" sz="1800" i="1">
                        <a:effectLst/>
                        <a:latin typeface="Cambria Math" panose="02040503050406030204" pitchFamily="18" charset="0"/>
                        <a:ea typeface="Calibri" panose="020F0502020204030204" pitchFamily="34" charset="0"/>
                        <a:cs typeface="Times New Roman" panose="02020603050405020304" pitchFamily="18" charset="0"/>
                      </a:rPr>
                      <m:t>𝑘𝐻𝑍</m:t>
                    </m:r>
                  </m:oMath>
                </a14:m>
                <a:endParaRPr lang="it-IT"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it-IT" dirty="0">
                    <a:latin typeface="Calibri" panose="020F0502020204030204" pitchFamily="34" charset="0"/>
                    <a:ea typeface="Calibri" panose="020F0502020204030204" pitchFamily="34" charset="0"/>
                    <a:cs typeface="Times New Roman" panose="02020603050405020304" pitchFamily="18" charset="0"/>
                  </a:rPr>
                  <a:t>Al di là della misurazione del periodo, qui è evidente come vengano perse le caratteristiche di tutte le forme d’onda generate dall’oscillatore. L’</a:t>
                </a:r>
                <a:r>
                  <a:rPr lang="it-IT" dirty="0" err="1">
                    <a:latin typeface="Calibri" panose="020F0502020204030204" pitchFamily="34" charset="0"/>
                    <a:ea typeface="Calibri" panose="020F0502020204030204" pitchFamily="34" charset="0"/>
                    <a:cs typeface="Times New Roman" panose="02020603050405020304" pitchFamily="18" charset="0"/>
                  </a:rPr>
                  <a:t>opamp</a:t>
                </a:r>
                <a:r>
                  <a:rPr lang="it-IT" dirty="0">
                    <a:latin typeface="Calibri" panose="020F0502020204030204" pitchFamily="34" charset="0"/>
                    <a:ea typeface="Calibri" panose="020F0502020204030204" pitchFamily="34" charset="0"/>
                    <a:cs typeface="Times New Roman" panose="02020603050405020304" pitchFamily="18" charset="0"/>
                  </a:rPr>
                  <a:t> scelto in questo caso non riesce a stare dietro alla frequenza di configurazione scelta. Notiamo anche che la sinusoide in uscita si è trasformata in una triangolare</a:t>
                </a:r>
              </a:p>
              <a:p>
                <a:endParaRPr lang="it-IT"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it-IT" dirty="0"/>
              </a:p>
            </p:txBody>
          </p:sp>
        </mc:Choice>
        <mc:Fallback xmlns="">
          <p:sp>
            <p:nvSpPr>
              <p:cNvPr id="14" name="CasellaDiTesto 13">
                <a:extLst>
                  <a:ext uri="{FF2B5EF4-FFF2-40B4-BE49-F238E27FC236}">
                    <a16:creationId xmlns:a16="http://schemas.microsoft.com/office/drawing/2014/main" id="{E938C4D9-4BBF-45BC-B0CE-2D6BABDDC52B}"/>
                  </a:ext>
                </a:extLst>
              </p:cNvPr>
              <p:cNvSpPr txBox="1">
                <a:spLocks noRot="1" noChangeAspect="1" noMove="1" noResize="1" noEditPoints="1" noAdjustHandles="1" noChangeArrowheads="1" noChangeShapeType="1" noTextEdit="1"/>
              </p:cNvSpPr>
              <p:nvPr/>
            </p:nvSpPr>
            <p:spPr>
              <a:xfrm>
                <a:off x="8432800" y="572655"/>
                <a:ext cx="3168273" cy="6463308"/>
              </a:xfrm>
              <a:prstGeom prst="rect">
                <a:avLst/>
              </a:prstGeom>
              <a:blipFill>
                <a:blip r:embed="rId5"/>
                <a:stretch>
                  <a:fillRect l="-1538" t="-566" r="-1538"/>
                </a:stretch>
              </a:blipFill>
            </p:spPr>
            <p:txBody>
              <a:bodyPr/>
              <a:lstStyle/>
              <a:p>
                <a:r>
                  <a:rPr lang="it-IT">
                    <a:noFill/>
                  </a:rPr>
                  <a:t> </a:t>
                </a:r>
              </a:p>
            </p:txBody>
          </p:sp>
        </mc:Fallback>
      </mc:AlternateContent>
      <p:pic>
        <p:nvPicPr>
          <p:cNvPr id="7" name="Immagine 6">
            <a:extLst>
              <a:ext uri="{FF2B5EF4-FFF2-40B4-BE49-F238E27FC236}">
                <a16:creationId xmlns:a16="http://schemas.microsoft.com/office/drawing/2014/main" id="{70F95B51-F804-E15B-2B97-BF90C9734C6E}"/>
              </a:ext>
            </a:extLst>
          </p:cNvPr>
          <p:cNvPicPr>
            <a:picLocks noChangeAspect="1"/>
          </p:cNvPicPr>
          <p:nvPr/>
        </p:nvPicPr>
        <p:blipFill>
          <a:blip r:embed="rId6"/>
          <a:stretch>
            <a:fillRect/>
          </a:stretch>
        </p:blipFill>
        <p:spPr>
          <a:xfrm>
            <a:off x="431889" y="359415"/>
            <a:ext cx="7613274" cy="2672891"/>
          </a:xfrm>
          <a:prstGeom prst="rect">
            <a:avLst/>
          </a:prstGeom>
        </p:spPr>
      </p:pic>
      <p:pic>
        <p:nvPicPr>
          <p:cNvPr id="11" name="Immagine 10">
            <a:extLst>
              <a:ext uri="{FF2B5EF4-FFF2-40B4-BE49-F238E27FC236}">
                <a16:creationId xmlns:a16="http://schemas.microsoft.com/office/drawing/2014/main" id="{71CCFED0-B164-AB78-9C23-B39631A99E59}"/>
              </a:ext>
            </a:extLst>
          </p:cNvPr>
          <p:cNvPicPr>
            <a:picLocks noChangeAspect="1"/>
          </p:cNvPicPr>
          <p:nvPr/>
        </p:nvPicPr>
        <p:blipFill>
          <a:blip r:embed="rId7"/>
          <a:stretch>
            <a:fillRect/>
          </a:stretch>
        </p:blipFill>
        <p:spPr>
          <a:xfrm>
            <a:off x="409404" y="3143257"/>
            <a:ext cx="7717798" cy="2672891"/>
          </a:xfrm>
          <a:prstGeom prst="rect">
            <a:avLst/>
          </a:prstGeom>
        </p:spPr>
      </p:pic>
    </p:spTree>
    <p:extLst>
      <p:ext uri="{BB962C8B-B14F-4D97-AF65-F5344CB8AC3E}">
        <p14:creationId xmlns:p14="http://schemas.microsoft.com/office/powerpoint/2010/main" val="32006287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tangolo 3">
            <a:extLst>
              <a:ext uri="{FF2B5EF4-FFF2-40B4-BE49-F238E27FC236}">
                <a16:creationId xmlns:a16="http://schemas.microsoft.com/office/drawing/2014/main" id="{D22E5227-66DC-4545-A93A-3BAE57987144}"/>
              </a:ext>
            </a:extLst>
          </p:cNvPr>
          <p:cNvSpPr/>
          <p:nvPr/>
        </p:nvSpPr>
        <p:spPr>
          <a:xfrm>
            <a:off x="590927" y="2477070"/>
            <a:ext cx="2955837" cy="45719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10" name="Elemento grafico 9">
            <a:extLst>
              <a:ext uri="{FF2B5EF4-FFF2-40B4-BE49-F238E27FC236}">
                <a16:creationId xmlns:a16="http://schemas.microsoft.com/office/drawing/2014/main" id="{54A47743-7725-4A33-93CA-EFB89C10D1EC}"/>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7095" y="6043750"/>
            <a:ext cx="1770209" cy="700341"/>
          </a:xfrm>
          <a:prstGeom prst="rect">
            <a:avLst/>
          </a:prstGeom>
        </p:spPr>
      </p:pic>
      <p:sp>
        <p:nvSpPr>
          <p:cNvPr id="12" name="Connettore 11">
            <a:extLst>
              <a:ext uri="{FF2B5EF4-FFF2-40B4-BE49-F238E27FC236}">
                <a16:creationId xmlns:a16="http://schemas.microsoft.com/office/drawing/2014/main" id="{92095D8C-8CCA-4CC6-B2D2-E1BC4732F321}"/>
              </a:ext>
            </a:extLst>
          </p:cNvPr>
          <p:cNvSpPr/>
          <p:nvPr/>
        </p:nvSpPr>
        <p:spPr>
          <a:xfrm>
            <a:off x="11455401" y="6273800"/>
            <a:ext cx="512910" cy="470291"/>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3A98EE3D-8CD1-4C3F-BD1C-C98C9596463C}" type="slidenum">
              <a:rPr lang="it-IT" sz="1200" b="1"/>
              <a:pPr algn="ctr"/>
              <a:t>6</a:t>
            </a:fld>
            <a:endParaRPr lang="it-IT" b="1" dirty="0"/>
          </a:p>
        </p:txBody>
      </p:sp>
      <p:sp>
        <p:nvSpPr>
          <p:cNvPr id="13" name="Segnaposto contenuto 5">
            <a:extLst>
              <a:ext uri="{FF2B5EF4-FFF2-40B4-BE49-F238E27FC236}">
                <a16:creationId xmlns:a16="http://schemas.microsoft.com/office/drawing/2014/main" id="{B17E8C38-DDF5-41B9-B467-914D34FF3AAB}"/>
              </a:ext>
            </a:extLst>
          </p:cNvPr>
          <p:cNvSpPr txBox="1">
            <a:spLocks/>
          </p:cNvSpPr>
          <p:nvPr/>
        </p:nvSpPr>
        <p:spPr>
          <a:xfrm>
            <a:off x="6620787" y="1452869"/>
            <a:ext cx="4542547" cy="4590875"/>
          </a:xfrm>
          <a:prstGeom prst="rect">
            <a:avLst/>
          </a:prstGeom>
        </p:spPr>
        <p:txBody>
          <a:bodyPr vert="horz" lIns="0" tIns="45720" rIns="0" bIns="45720" rtlCol="0" anchor="t">
            <a:normAutofit/>
          </a:bodyPr>
          <a:lstStyle>
            <a:lvl1pPr marL="266700" indent="-266700" algn="l" defTabSz="914400" rtl="0" eaLnBrk="1" latinLnBrk="0" hangingPunct="1">
              <a:lnSpc>
                <a:spcPct val="100000"/>
              </a:lnSpc>
              <a:spcBef>
                <a:spcPts val="1200"/>
              </a:spcBef>
              <a:spcAft>
                <a:spcPts val="200"/>
              </a:spcAft>
              <a:buClr>
                <a:schemeClr val="accent1"/>
              </a:buClr>
              <a:buSzPct val="100000"/>
              <a:buFont typeface="Wingdings" panose="05000000000000000000" pitchFamily="2" charset="2"/>
              <a:buChar char="§"/>
              <a:defRPr sz="24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20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6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6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6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it-IT" dirty="0">
              <a:latin typeface="+mj-lt"/>
            </a:endParaRPr>
          </a:p>
          <a:p>
            <a:pPr marL="0" indent="0">
              <a:buNone/>
            </a:pPr>
            <a:endParaRPr lang="it-IT" dirty="0">
              <a:latin typeface="+mj-lt"/>
            </a:endParaRPr>
          </a:p>
        </p:txBody>
      </p:sp>
      <p:sp>
        <p:nvSpPr>
          <p:cNvPr id="15" name="Titolo 4">
            <a:extLst>
              <a:ext uri="{FF2B5EF4-FFF2-40B4-BE49-F238E27FC236}">
                <a16:creationId xmlns:a16="http://schemas.microsoft.com/office/drawing/2014/main" id="{EFBB75AF-4B31-098D-32F9-BC061358964E}"/>
              </a:ext>
            </a:extLst>
          </p:cNvPr>
          <p:cNvSpPr>
            <a:spLocks noGrp="1"/>
          </p:cNvSpPr>
          <p:nvPr>
            <p:ph type="title"/>
          </p:nvPr>
        </p:nvSpPr>
        <p:spPr>
          <a:xfrm>
            <a:off x="590927" y="535936"/>
            <a:ext cx="9439764" cy="700340"/>
          </a:xfrm>
        </p:spPr>
        <p:txBody>
          <a:bodyPr vert="horz" lIns="91440" tIns="45720" rIns="91440" bIns="45720" rtlCol="0" anchor="b">
            <a:noAutofit/>
          </a:bodyPr>
          <a:lstStyle/>
          <a:p>
            <a:pPr rtl="0"/>
            <a:r>
              <a:rPr lang="it-IT" sz="4400" dirty="0">
                <a:solidFill>
                  <a:schemeClr val="tx1">
                    <a:lumMod val="75000"/>
                    <a:lumOff val="25000"/>
                  </a:schemeClr>
                </a:solidFill>
              </a:rPr>
              <a:t>RC </a:t>
            </a:r>
            <a:r>
              <a:rPr lang="it-IT" sz="4400" dirty="0" err="1">
                <a:solidFill>
                  <a:schemeClr val="tx1">
                    <a:lumMod val="75000"/>
                    <a:lumOff val="25000"/>
                  </a:schemeClr>
                </a:solidFill>
              </a:rPr>
              <a:t>oscillator</a:t>
            </a:r>
            <a:r>
              <a:rPr lang="it-IT" sz="4400" dirty="0">
                <a:solidFill>
                  <a:schemeClr val="tx1">
                    <a:lumMod val="75000"/>
                    <a:lumOff val="25000"/>
                  </a:schemeClr>
                </a:solidFill>
              </a:rPr>
              <a:t> with AD8627</a:t>
            </a:r>
          </a:p>
        </p:txBody>
      </p:sp>
      <p:sp>
        <p:nvSpPr>
          <p:cNvPr id="16" name="Segnaposto contenuto 2">
            <a:extLst>
              <a:ext uri="{FF2B5EF4-FFF2-40B4-BE49-F238E27FC236}">
                <a16:creationId xmlns:a16="http://schemas.microsoft.com/office/drawing/2014/main" id="{2D28C155-A62A-94C1-AF5F-EA612997C9CC}"/>
              </a:ext>
            </a:extLst>
          </p:cNvPr>
          <p:cNvSpPr>
            <a:spLocks noGrp="1"/>
          </p:cNvSpPr>
          <p:nvPr>
            <p:ph idx="1"/>
          </p:nvPr>
        </p:nvSpPr>
        <p:spPr>
          <a:xfrm>
            <a:off x="758377" y="1452869"/>
            <a:ext cx="10842695" cy="1253386"/>
          </a:xfrm>
        </p:spPr>
        <p:txBody>
          <a:bodyPr>
            <a:normAutofit/>
          </a:bodyPr>
          <a:lstStyle/>
          <a:p>
            <a:pPr marL="0" indent="0">
              <a:buNone/>
            </a:pPr>
            <a:r>
              <a:rPr lang="it-IT" dirty="0"/>
              <a:t>Abbiamo quindi sostituito gli </a:t>
            </a:r>
            <a:r>
              <a:rPr lang="it-IT" dirty="0" err="1"/>
              <a:t>opamp</a:t>
            </a:r>
            <a:r>
              <a:rPr lang="it-IT" dirty="0"/>
              <a:t> del primo modello con gli </a:t>
            </a:r>
            <a:r>
              <a:rPr lang="it-IT" dirty="0" err="1"/>
              <a:t>opamp</a:t>
            </a:r>
            <a:r>
              <a:rPr lang="it-IT" dirty="0"/>
              <a:t> AD8627. questo </a:t>
            </a:r>
            <a:r>
              <a:rPr lang="it-IT" dirty="0" err="1"/>
              <a:t>opamp</a:t>
            </a:r>
            <a:r>
              <a:rPr lang="it-IT" dirty="0"/>
              <a:t> non è disponibile direttamente nelle librerie di </a:t>
            </a:r>
            <a:r>
              <a:rPr lang="it-IT" dirty="0" err="1"/>
              <a:t>ltspice</a:t>
            </a:r>
            <a:r>
              <a:rPr lang="it-IT" dirty="0"/>
              <a:t>, ma può essere aggiunto scaricando il suo </a:t>
            </a:r>
            <a:r>
              <a:rPr lang="it-IT" dirty="0" err="1"/>
              <a:t>schematics</a:t>
            </a:r>
            <a:r>
              <a:rPr lang="it-IT" dirty="0"/>
              <a:t> da </a:t>
            </a:r>
            <a:r>
              <a:rPr lang="it-IT" dirty="0">
                <a:hlinkClick r:id="rId5"/>
              </a:rPr>
              <a:t>https://www.analog.com/en/products/ad8627.html</a:t>
            </a:r>
            <a:r>
              <a:rPr lang="it-IT" dirty="0"/>
              <a:t> </a:t>
            </a:r>
          </a:p>
        </p:txBody>
      </p:sp>
      <p:pic>
        <p:nvPicPr>
          <p:cNvPr id="5" name="Immagine 4">
            <a:extLst>
              <a:ext uri="{FF2B5EF4-FFF2-40B4-BE49-F238E27FC236}">
                <a16:creationId xmlns:a16="http://schemas.microsoft.com/office/drawing/2014/main" id="{81F1E06D-DB56-5146-4605-98EE3ECC10B5}"/>
              </a:ext>
            </a:extLst>
          </p:cNvPr>
          <p:cNvPicPr>
            <a:picLocks noChangeAspect="1"/>
          </p:cNvPicPr>
          <p:nvPr/>
        </p:nvPicPr>
        <p:blipFill>
          <a:blip r:embed="rId6"/>
          <a:stretch>
            <a:fillRect/>
          </a:stretch>
        </p:blipFill>
        <p:spPr>
          <a:xfrm>
            <a:off x="2480829" y="2802445"/>
            <a:ext cx="6690880" cy="3519619"/>
          </a:xfrm>
          <a:prstGeom prst="rect">
            <a:avLst/>
          </a:prstGeom>
        </p:spPr>
      </p:pic>
    </p:spTree>
    <p:extLst>
      <p:ext uri="{BB962C8B-B14F-4D97-AF65-F5344CB8AC3E}">
        <p14:creationId xmlns:p14="http://schemas.microsoft.com/office/powerpoint/2010/main" val="2460654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tangolo 3">
            <a:extLst>
              <a:ext uri="{FF2B5EF4-FFF2-40B4-BE49-F238E27FC236}">
                <a16:creationId xmlns:a16="http://schemas.microsoft.com/office/drawing/2014/main" id="{D22E5227-66DC-4545-A93A-3BAE57987144}"/>
              </a:ext>
            </a:extLst>
          </p:cNvPr>
          <p:cNvSpPr/>
          <p:nvPr/>
        </p:nvSpPr>
        <p:spPr>
          <a:xfrm>
            <a:off x="590927" y="2477070"/>
            <a:ext cx="2955837" cy="45719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10" name="Elemento grafico 9">
            <a:extLst>
              <a:ext uri="{FF2B5EF4-FFF2-40B4-BE49-F238E27FC236}">
                <a16:creationId xmlns:a16="http://schemas.microsoft.com/office/drawing/2014/main" id="{54A47743-7725-4A33-93CA-EFB89C10D1EC}"/>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7095" y="6043750"/>
            <a:ext cx="1770209" cy="700341"/>
          </a:xfrm>
          <a:prstGeom prst="rect">
            <a:avLst/>
          </a:prstGeom>
        </p:spPr>
      </p:pic>
      <p:sp>
        <p:nvSpPr>
          <p:cNvPr id="12" name="Connettore 11">
            <a:extLst>
              <a:ext uri="{FF2B5EF4-FFF2-40B4-BE49-F238E27FC236}">
                <a16:creationId xmlns:a16="http://schemas.microsoft.com/office/drawing/2014/main" id="{92095D8C-8CCA-4CC6-B2D2-E1BC4732F321}"/>
              </a:ext>
            </a:extLst>
          </p:cNvPr>
          <p:cNvSpPr/>
          <p:nvPr/>
        </p:nvSpPr>
        <p:spPr>
          <a:xfrm>
            <a:off x="11455401" y="6273800"/>
            <a:ext cx="512910" cy="470291"/>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3A98EE3D-8CD1-4C3F-BD1C-C98C9596463C}" type="slidenum">
              <a:rPr lang="it-IT" sz="1200" b="1"/>
              <a:pPr algn="ctr"/>
              <a:t>7</a:t>
            </a:fld>
            <a:endParaRPr lang="it-IT" b="1" dirty="0"/>
          </a:p>
        </p:txBody>
      </p:sp>
      <p:sp>
        <p:nvSpPr>
          <p:cNvPr id="13" name="Segnaposto contenuto 5">
            <a:extLst>
              <a:ext uri="{FF2B5EF4-FFF2-40B4-BE49-F238E27FC236}">
                <a16:creationId xmlns:a16="http://schemas.microsoft.com/office/drawing/2014/main" id="{B17E8C38-DDF5-41B9-B467-914D34FF3AAB}"/>
              </a:ext>
            </a:extLst>
          </p:cNvPr>
          <p:cNvSpPr txBox="1">
            <a:spLocks/>
          </p:cNvSpPr>
          <p:nvPr/>
        </p:nvSpPr>
        <p:spPr>
          <a:xfrm>
            <a:off x="6620787" y="1452869"/>
            <a:ext cx="4542547" cy="4590875"/>
          </a:xfrm>
          <a:prstGeom prst="rect">
            <a:avLst/>
          </a:prstGeom>
        </p:spPr>
        <p:txBody>
          <a:bodyPr vert="horz" lIns="0" tIns="45720" rIns="0" bIns="45720" rtlCol="0" anchor="t">
            <a:normAutofit/>
          </a:bodyPr>
          <a:lstStyle>
            <a:lvl1pPr marL="266700" indent="-266700" algn="l" defTabSz="914400" rtl="0" eaLnBrk="1" latinLnBrk="0" hangingPunct="1">
              <a:lnSpc>
                <a:spcPct val="100000"/>
              </a:lnSpc>
              <a:spcBef>
                <a:spcPts val="1200"/>
              </a:spcBef>
              <a:spcAft>
                <a:spcPts val="200"/>
              </a:spcAft>
              <a:buClr>
                <a:schemeClr val="accent1"/>
              </a:buClr>
              <a:buSzPct val="100000"/>
              <a:buFont typeface="Wingdings" panose="05000000000000000000" pitchFamily="2" charset="2"/>
              <a:buChar char="§"/>
              <a:defRPr sz="24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20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6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6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6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it-IT" dirty="0">
              <a:latin typeface="+mj-lt"/>
            </a:endParaRPr>
          </a:p>
          <a:p>
            <a:pPr marL="0" indent="0">
              <a:buNone/>
            </a:pPr>
            <a:endParaRPr lang="it-IT" dirty="0">
              <a:latin typeface="+mj-lt"/>
            </a:endParaRPr>
          </a:p>
        </p:txBody>
      </p:sp>
      <mc:AlternateContent xmlns:mc="http://schemas.openxmlformats.org/markup-compatibility/2006" xmlns:a14="http://schemas.microsoft.com/office/drawing/2010/main">
        <mc:Choice Requires="a14">
          <p:sp>
            <p:nvSpPr>
              <p:cNvPr id="14" name="CasellaDiTesto 13">
                <a:extLst>
                  <a:ext uri="{FF2B5EF4-FFF2-40B4-BE49-F238E27FC236}">
                    <a16:creationId xmlns:a16="http://schemas.microsoft.com/office/drawing/2014/main" id="{E938C4D9-4BBF-45BC-B0CE-2D6BABDDC52B}"/>
                  </a:ext>
                </a:extLst>
              </p:cNvPr>
              <p:cNvSpPr txBox="1"/>
              <p:nvPr/>
            </p:nvSpPr>
            <p:spPr>
              <a:xfrm>
                <a:off x="8543583" y="322636"/>
                <a:ext cx="3168273" cy="6186309"/>
              </a:xfrm>
              <a:prstGeom prst="rect">
                <a:avLst/>
              </a:prstGeom>
              <a:noFill/>
            </p:spPr>
            <p:txBody>
              <a:bodyPr wrap="square" rtlCol="0">
                <a:spAutoFit/>
              </a:bodyPr>
              <a:lstStyle/>
              <a:p>
                <a:r>
                  <a:rPr lang="it-IT" dirty="0"/>
                  <a:t>V(out) -&gt; uscita integratore</a:t>
                </a:r>
              </a:p>
              <a:p>
                <a:r>
                  <a:rPr lang="it-IT" dirty="0"/>
                  <a:t>V(n003) -&gt; uscita primo </a:t>
                </a:r>
                <a:r>
                  <a:rPr lang="it-IT" dirty="0" err="1"/>
                  <a:t>opamp</a:t>
                </a:r>
                <a:endParaRPr lang="it-IT" dirty="0"/>
              </a:p>
              <a:p>
                <a:r>
                  <a:rPr lang="it-IT" dirty="0"/>
                  <a:t>V(n001) -&gt; uscita secondo </a:t>
                </a:r>
                <a:r>
                  <a:rPr lang="it-IT" dirty="0" err="1"/>
                  <a:t>opamp</a:t>
                </a:r>
                <a:endParaRPr lang="it-IT" dirty="0"/>
              </a:p>
              <a:p>
                <a:pPr marL="285750" indent="-285750">
                  <a:buFont typeface="Arial" panose="020B0604020202020204" pitchFamily="34" charset="0"/>
                  <a:buChar char="•"/>
                </a:pPr>
                <a14:m>
                  <m:oMath xmlns:m="http://schemas.openxmlformats.org/officeDocument/2006/math">
                    <m:r>
                      <a:rPr lang="it-IT" sz="1800" i="1" smtClean="0">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it-IT"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it-IT" sz="1800" i="1">
                            <a:effectLst/>
                            <a:latin typeface="Cambria Math" panose="02040503050406030204" pitchFamily="18" charset="0"/>
                            <a:ea typeface="Calibri" panose="020F0502020204030204" pitchFamily="34" charset="0"/>
                            <a:cs typeface="Times New Roman" panose="02020603050405020304" pitchFamily="18" charset="0"/>
                          </a:rPr>
                          <m:t>𝑉</m:t>
                        </m:r>
                      </m:e>
                      <m:sub>
                        <m:r>
                          <a:rPr lang="it-IT" sz="1800" i="1">
                            <a:effectLst/>
                            <a:latin typeface="Cambria Math" panose="02040503050406030204" pitchFamily="18" charset="0"/>
                            <a:ea typeface="Calibri" panose="020F0502020204030204" pitchFamily="34" charset="0"/>
                            <a:cs typeface="Times New Roman" panose="02020603050405020304" pitchFamily="18" charset="0"/>
                          </a:rPr>
                          <m:t>𝑇</m:t>
                        </m:r>
                      </m:sub>
                    </m:sSub>
                    <m:r>
                      <a:rPr lang="it-IT" sz="1800" b="0" i="1" smtClean="0">
                        <a:effectLst/>
                        <a:latin typeface="Cambria Math" panose="02040503050406030204" pitchFamily="18" charset="0"/>
                        <a:ea typeface="Cambria Math" panose="02040503050406030204" pitchFamily="18" charset="0"/>
                        <a:cs typeface="Times New Roman" panose="02020603050405020304" pitchFamily="18" charset="0"/>
                      </a:rPr>
                      <m:t>≈</m:t>
                    </m:r>
                    <m:r>
                      <a:rPr lang="it-IT" sz="1800" i="1">
                        <a:effectLst/>
                        <a:latin typeface="Cambria Math" panose="02040503050406030204" pitchFamily="18" charset="0"/>
                        <a:ea typeface="Calibri" panose="020F0502020204030204" pitchFamily="34" charset="0"/>
                        <a:cs typeface="Times New Roman" panose="02020603050405020304" pitchFamily="18" charset="0"/>
                      </a:rPr>
                      <m:t>±1.5</m:t>
                    </m:r>
                    <m:r>
                      <a:rPr lang="it-IT" sz="1800" i="1">
                        <a:effectLst/>
                        <a:latin typeface="Cambria Math" panose="02040503050406030204" pitchFamily="18" charset="0"/>
                        <a:ea typeface="Calibri" panose="020F0502020204030204" pitchFamily="34" charset="0"/>
                        <a:cs typeface="Times New Roman" panose="02020603050405020304" pitchFamily="18" charset="0"/>
                      </a:rPr>
                      <m:t>𝑉</m:t>
                    </m:r>
                    <m:r>
                      <a:rPr lang="it-IT" sz="1800" b="0" i="1" smtClean="0">
                        <a:effectLst/>
                        <a:latin typeface="Cambria Math" panose="02040503050406030204" pitchFamily="18" charset="0"/>
                        <a:ea typeface="Calibri" panose="020F0502020204030204" pitchFamily="34" charset="0"/>
                        <a:cs typeface="Times New Roman" panose="02020603050405020304" pitchFamily="18" charset="0"/>
                      </a:rPr>
                      <m:t> </m:t>
                    </m:r>
                  </m:oMath>
                </a14:m>
                <a:endParaRPr lang="it-IT" sz="1800" b="0" i="1" dirty="0">
                  <a:effectLst/>
                  <a:latin typeface="Cambria Math" panose="02040503050406030204" pitchFamily="18"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it-IT" dirty="0">
                    <a:ea typeface="Calibri" panose="020F0502020204030204" pitchFamily="34" charset="0"/>
                    <a:cs typeface="Times New Roman" panose="02020603050405020304" pitchFamily="18" charset="0"/>
                  </a:rPr>
                  <a:t>F </a:t>
                </a:r>
                <a14:m>
                  <m:oMath xmlns:m="http://schemas.openxmlformats.org/officeDocument/2006/math">
                    <m:r>
                      <a:rPr lang="it-IT" sz="1800" i="1">
                        <a:effectLst/>
                        <a:latin typeface="Cambria Math" panose="02040503050406030204" pitchFamily="18" charset="0"/>
                        <a:ea typeface="Calibri" panose="020F0502020204030204" pitchFamily="34" charset="0"/>
                        <a:cs typeface="Times New Roman" panose="02020603050405020304" pitchFamily="18" charset="0"/>
                      </a:rPr>
                      <m:t>=250</m:t>
                    </m:r>
                    <m:r>
                      <a:rPr lang="it-IT" sz="1800" b="0" i="1" smtClean="0">
                        <a:effectLst/>
                        <a:latin typeface="Cambria Math" panose="02040503050406030204" pitchFamily="18" charset="0"/>
                        <a:ea typeface="Calibri" panose="020F0502020204030204" pitchFamily="34" charset="0"/>
                        <a:cs typeface="Times New Roman" panose="02020603050405020304" pitchFamily="18" charset="0"/>
                      </a:rPr>
                      <m:t>0</m:t>
                    </m:r>
                    <m:r>
                      <a:rPr lang="it-IT" sz="1800" i="1">
                        <a:effectLst/>
                        <a:latin typeface="Cambria Math" panose="02040503050406030204" pitchFamily="18" charset="0"/>
                        <a:ea typeface="Calibri" panose="020F0502020204030204" pitchFamily="34" charset="0"/>
                        <a:cs typeface="Times New Roman" panose="02020603050405020304" pitchFamily="18" charset="0"/>
                      </a:rPr>
                      <m:t>𝑘𝐻𝑍</m:t>
                    </m:r>
                  </m:oMath>
                </a14:m>
                <a:r>
                  <a:rPr lang="it-IT" dirty="0">
                    <a:latin typeface="Calibri" panose="020F0502020204030204" pitchFamily="34" charset="0"/>
                    <a:ea typeface="Calibri" panose="020F0502020204030204" pitchFamily="34" charset="0"/>
                    <a:cs typeface="Times New Roman" panose="02020603050405020304" pitchFamily="18" charset="0"/>
                  </a:rPr>
                  <a:t> cioè T</a:t>
                </a:r>
                <a:r>
                  <a:rPr lang="it-IT" dirty="0"/>
                  <a:t>=0.4</a:t>
                </a:r>
                <a14:m>
                  <m:oMath xmlns:m="http://schemas.openxmlformats.org/officeDocument/2006/math">
                    <m:r>
                      <a:rPr lang="it-IT" i="1">
                        <a:latin typeface="Cambria Math" panose="02040503050406030204" pitchFamily="18" charset="0"/>
                      </a:rPr>
                      <m:t>𝜇</m:t>
                    </m:r>
                    <m:r>
                      <a:rPr lang="it-IT" b="0" i="1" smtClean="0">
                        <a:latin typeface="Cambria Math" panose="02040503050406030204" pitchFamily="18" charset="0"/>
                      </a:rPr>
                      <m:t>𝑠</m:t>
                    </m:r>
                    <m:r>
                      <a:rPr lang="it-IT" i="1">
                        <a:latin typeface="Cambria Math" panose="02040503050406030204" pitchFamily="18" charset="0"/>
                      </a:rPr>
                      <m:t> </m:t>
                    </m:r>
                  </m:oMath>
                </a14:m>
                <a:endParaRPr lang="it-IT"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it-IT" dirty="0">
                    <a:latin typeface="Calibri" panose="020F0502020204030204" pitchFamily="34" charset="0"/>
                    <a:ea typeface="Calibri" panose="020F0502020204030204" pitchFamily="34" charset="0"/>
                    <a:cs typeface="Times New Roman" panose="02020603050405020304" pitchFamily="18" charset="0"/>
                  </a:rPr>
                  <a:t>Ci interessiamo subito alla stessa frequenza dove il modello precedente prima non funzionava correttamente. Notiamo che l’onda quadra è bistrattata ma l’onda triangolare c’è ed è simile a quella che si aspetteremmo</a:t>
                </a:r>
              </a:p>
              <a:p>
                <a:pPr marL="285750" indent="-285750">
                  <a:buFont typeface="Arial" panose="020B0604020202020204" pitchFamily="34" charset="0"/>
                  <a:buChar char="•"/>
                </a:pPr>
                <a:r>
                  <a:rPr lang="it-IT" dirty="0">
                    <a:latin typeface="Calibri" panose="020F0502020204030204" pitchFamily="34" charset="0"/>
                    <a:ea typeface="Calibri" panose="020F0502020204030204" pitchFamily="34" charset="0"/>
                    <a:cs typeface="Times New Roman" panose="02020603050405020304" pitchFamily="18" charset="0"/>
                  </a:rPr>
                  <a:t>In compenso l’onda sinusoidale è perfetta ma nessuna delle onde ha la frequenza che ci aspettiamo perché                  </a:t>
                </a:r>
                <a14:m>
                  <m:oMath xmlns:m="http://schemas.openxmlformats.org/officeDocument/2006/math">
                    <m:r>
                      <a:rPr lang="it-IT" i="1">
                        <a:latin typeface="Cambria Math" panose="02040503050406030204" pitchFamily="18" charset="0"/>
                      </a:rPr>
                      <m:t>𝑇</m:t>
                    </m:r>
                    <m:r>
                      <a:rPr lang="it-IT" i="1">
                        <a:latin typeface="Cambria Math" panose="02040503050406030204" pitchFamily="18" charset="0"/>
                      </a:rPr>
                      <m:t>≈0.011</m:t>
                    </m:r>
                    <m:r>
                      <a:rPr lang="it-IT" i="1">
                        <a:latin typeface="Cambria Math" panose="02040503050406030204" pitchFamily="18" charset="0"/>
                      </a:rPr>
                      <m:t>𝑚𝑠</m:t>
                    </m:r>
                    <m:r>
                      <a:rPr lang="it-IT" i="1">
                        <a:latin typeface="Cambria Math" panose="02040503050406030204" pitchFamily="18" charset="0"/>
                      </a:rPr>
                      <m:t>→</m:t>
                    </m:r>
                    <m:r>
                      <a:rPr lang="it-IT" b="0" i="1" smtClean="0">
                        <a:latin typeface="Cambria Math" panose="02040503050406030204" pitchFamily="18" charset="0"/>
                      </a:rPr>
                      <m:t>𝐹</m:t>
                    </m:r>
                    <m:r>
                      <a:rPr lang="it-IT" b="0" i="1" smtClean="0">
                        <a:latin typeface="Cambria Math" panose="02040503050406030204" pitchFamily="18" charset="0"/>
                      </a:rPr>
                      <m:t>=90</m:t>
                    </m:r>
                    <m:r>
                      <a:rPr lang="it-IT" i="1">
                        <a:latin typeface="Cambria Math" panose="02040503050406030204" pitchFamily="18" charset="0"/>
                      </a:rPr>
                      <m:t>𝑘𝐻𝑧</m:t>
                    </m:r>
                  </m:oMath>
                </a14:m>
                <a:r>
                  <a:rPr lang="it-IT" dirty="0"/>
                  <a:t> </a:t>
                </a:r>
                <a:endParaRPr lang="it-IT"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it-IT" dirty="0"/>
              </a:p>
            </p:txBody>
          </p:sp>
        </mc:Choice>
        <mc:Fallback xmlns="">
          <p:sp>
            <p:nvSpPr>
              <p:cNvPr id="14" name="CasellaDiTesto 13">
                <a:extLst>
                  <a:ext uri="{FF2B5EF4-FFF2-40B4-BE49-F238E27FC236}">
                    <a16:creationId xmlns:a16="http://schemas.microsoft.com/office/drawing/2014/main" id="{E938C4D9-4BBF-45BC-B0CE-2D6BABDDC52B}"/>
                  </a:ext>
                </a:extLst>
              </p:cNvPr>
              <p:cNvSpPr txBox="1">
                <a:spLocks noRot="1" noChangeAspect="1" noMove="1" noResize="1" noEditPoints="1" noAdjustHandles="1" noChangeArrowheads="1" noChangeShapeType="1" noTextEdit="1"/>
              </p:cNvSpPr>
              <p:nvPr/>
            </p:nvSpPr>
            <p:spPr>
              <a:xfrm>
                <a:off x="8543583" y="322636"/>
                <a:ext cx="3168273" cy="6186309"/>
              </a:xfrm>
              <a:prstGeom prst="rect">
                <a:avLst/>
              </a:prstGeom>
              <a:blipFill>
                <a:blip r:embed="rId5"/>
                <a:stretch>
                  <a:fillRect l="-1734" t="-591" r="-1734"/>
                </a:stretch>
              </a:blipFill>
            </p:spPr>
            <p:txBody>
              <a:bodyPr/>
              <a:lstStyle/>
              <a:p>
                <a:r>
                  <a:rPr lang="it-IT">
                    <a:noFill/>
                  </a:rPr>
                  <a:t> </a:t>
                </a:r>
              </a:p>
            </p:txBody>
          </p:sp>
        </mc:Fallback>
      </mc:AlternateContent>
      <p:pic>
        <p:nvPicPr>
          <p:cNvPr id="3" name="Immagine 2">
            <a:extLst>
              <a:ext uri="{FF2B5EF4-FFF2-40B4-BE49-F238E27FC236}">
                <a16:creationId xmlns:a16="http://schemas.microsoft.com/office/drawing/2014/main" id="{2429489B-F390-EAB1-1D7D-52EEA70DEDD9}"/>
              </a:ext>
            </a:extLst>
          </p:cNvPr>
          <p:cNvPicPr>
            <a:picLocks noChangeAspect="1"/>
          </p:cNvPicPr>
          <p:nvPr/>
        </p:nvPicPr>
        <p:blipFill>
          <a:blip r:embed="rId6"/>
          <a:stretch>
            <a:fillRect/>
          </a:stretch>
        </p:blipFill>
        <p:spPr>
          <a:xfrm>
            <a:off x="440147" y="208145"/>
            <a:ext cx="7717798" cy="2707510"/>
          </a:xfrm>
          <a:prstGeom prst="rect">
            <a:avLst/>
          </a:prstGeom>
        </p:spPr>
      </p:pic>
      <p:pic>
        <p:nvPicPr>
          <p:cNvPr id="6" name="Immagine 5">
            <a:extLst>
              <a:ext uri="{FF2B5EF4-FFF2-40B4-BE49-F238E27FC236}">
                <a16:creationId xmlns:a16="http://schemas.microsoft.com/office/drawing/2014/main" id="{2CC5D50E-51FC-386E-EE7D-723527151F10}"/>
              </a:ext>
            </a:extLst>
          </p:cNvPr>
          <p:cNvPicPr>
            <a:picLocks noChangeAspect="1"/>
          </p:cNvPicPr>
          <p:nvPr/>
        </p:nvPicPr>
        <p:blipFill>
          <a:blip r:embed="rId7"/>
          <a:stretch>
            <a:fillRect/>
          </a:stretch>
        </p:blipFill>
        <p:spPr>
          <a:xfrm>
            <a:off x="440148" y="3121831"/>
            <a:ext cx="7717798" cy="2714488"/>
          </a:xfrm>
          <a:prstGeom prst="rect">
            <a:avLst/>
          </a:prstGeom>
        </p:spPr>
      </p:pic>
    </p:spTree>
    <p:extLst>
      <p:ext uri="{BB962C8B-B14F-4D97-AF65-F5344CB8AC3E}">
        <p14:creationId xmlns:p14="http://schemas.microsoft.com/office/powerpoint/2010/main" val="8195801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tangolo 3">
            <a:extLst>
              <a:ext uri="{FF2B5EF4-FFF2-40B4-BE49-F238E27FC236}">
                <a16:creationId xmlns:a16="http://schemas.microsoft.com/office/drawing/2014/main" id="{D22E5227-66DC-4545-A93A-3BAE57987144}"/>
              </a:ext>
            </a:extLst>
          </p:cNvPr>
          <p:cNvSpPr/>
          <p:nvPr/>
        </p:nvSpPr>
        <p:spPr>
          <a:xfrm>
            <a:off x="590927" y="2477070"/>
            <a:ext cx="2955837" cy="45719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10" name="Elemento grafico 9">
            <a:extLst>
              <a:ext uri="{FF2B5EF4-FFF2-40B4-BE49-F238E27FC236}">
                <a16:creationId xmlns:a16="http://schemas.microsoft.com/office/drawing/2014/main" id="{54A47743-7725-4A33-93CA-EFB89C10D1EC}"/>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7095" y="6043750"/>
            <a:ext cx="1770209" cy="700341"/>
          </a:xfrm>
          <a:prstGeom prst="rect">
            <a:avLst/>
          </a:prstGeom>
        </p:spPr>
      </p:pic>
      <p:sp>
        <p:nvSpPr>
          <p:cNvPr id="12" name="Connettore 11">
            <a:extLst>
              <a:ext uri="{FF2B5EF4-FFF2-40B4-BE49-F238E27FC236}">
                <a16:creationId xmlns:a16="http://schemas.microsoft.com/office/drawing/2014/main" id="{92095D8C-8CCA-4CC6-B2D2-E1BC4732F321}"/>
              </a:ext>
            </a:extLst>
          </p:cNvPr>
          <p:cNvSpPr/>
          <p:nvPr/>
        </p:nvSpPr>
        <p:spPr>
          <a:xfrm>
            <a:off x="11455401" y="6273800"/>
            <a:ext cx="512910" cy="470291"/>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3A98EE3D-8CD1-4C3F-BD1C-C98C9596463C}" type="slidenum">
              <a:rPr lang="it-IT" sz="1200" b="1"/>
              <a:pPr algn="ctr"/>
              <a:t>8</a:t>
            </a:fld>
            <a:endParaRPr lang="it-IT" b="1" dirty="0"/>
          </a:p>
        </p:txBody>
      </p:sp>
      <p:sp>
        <p:nvSpPr>
          <p:cNvPr id="13" name="Segnaposto contenuto 5">
            <a:extLst>
              <a:ext uri="{FF2B5EF4-FFF2-40B4-BE49-F238E27FC236}">
                <a16:creationId xmlns:a16="http://schemas.microsoft.com/office/drawing/2014/main" id="{B17E8C38-DDF5-41B9-B467-914D34FF3AAB}"/>
              </a:ext>
            </a:extLst>
          </p:cNvPr>
          <p:cNvSpPr txBox="1">
            <a:spLocks/>
          </p:cNvSpPr>
          <p:nvPr/>
        </p:nvSpPr>
        <p:spPr>
          <a:xfrm>
            <a:off x="6620787" y="1452869"/>
            <a:ext cx="4542547" cy="4590875"/>
          </a:xfrm>
          <a:prstGeom prst="rect">
            <a:avLst/>
          </a:prstGeom>
        </p:spPr>
        <p:txBody>
          <a:bodyPr vert="horz" lIns="0" tIns="45720" rIns="0" bIns="45720" rtlCol="0" anchor="t">
            <a:normAutofit/>
          </a:bodyPr>
          <a:lstStyle>
            <a:lvl1pPr marL="266700" indent="-266700" algn="l" defTabSz="914400" rtl="0" eaLnBrk="1" latinLnBrk="0" hangingPunct="1">
              <a:lnSpc>
                <a:spcPct val="100000"/>
              </a:lnSpc>
              <a:spcBef>
                <a:spcPts val="1200"/>
              </a:spcBef>
              <a:spcAft>
                <a:spcPts val="200"/>
              </a:spcAft>
              <a:buClr>
                <a:schemeClr val="accent1"/>
              </a:buClr>
              <a:buSzPct val="100000"/>
              <a:buFont typeface="Wingdings" panose="05000000000000000000" pitchFamily="2" charset="2"/>
              <a:buChar char="§"/>
              <a:defRPr sz="24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20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6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6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6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it-IT" dirty="0">
              <a:latin typeface="+mj-lt"/>
            </a:endParaRPr>
          </a:p>
          <a:p>
            <a:pPr marL="0" indent="0">
              <a:buNone/>
            </a:pPr>
            <a:endParaRPr lang="it-IT" dirty="0">
              <a:latin typeface="+mj-lt"/>
            </a:endParaRPr>
          </a:p>
        </p:txBody>
      </p:sp>
      <p:sp>
        <p:nvSpPr>
          <p:cNvPr id="15" name="Titolo 4">
            <a:extLst>
              <a:ext uri="{FF2B5EF4-FFF2-40B4-BE49-F238E27FC236}">
                <a16:creationId xmlns:a16="http://schemas.microsoft.com/office/drawing/2014/main" id="{EFBB75AF-4B31-098D-32F9-BC061358964E}"/>
              </a:ext>
            </a:extLst>
          </p:cNvPr>
          <p:cNvSpPr>
            <a:spLocks noGrp="1"/>
          </p:cNvSpPr>
          <p:nvPr>
            <p:ph type="title"/>
          </p:nvPr>
        </p:nvSpPr>
        <p:spPr>
          <a:xfrm>
            <a:off x="590927" y="535936"/>
            <a:ext cx="9439764" cy="700340"/>
          </a:xfrm>
        </p:spPr>
        <p:txBody>
          <a:bodyPr vert="horz" lIns="91440" tIns="45720" rIns="91440" bIns="45720" rtlCol="0" anchor="b">
            <a:noAutofit/>
          </a:bodyPr>
          <a:lstStyle/>
          <a:p>
            <a:pPr rtl="0"/>
            <a:r>
              <a:rPr lang="it-IT" sz="4400" dirty="0">
                <a:solidFill>
                  <a:schemeClr val="tx1">
                    <a:lumMod val="75000"/>
                    <a:lumOff val="25000"/>
                  </a:schemeClr>
                </a:solidFill>
              </a:rPr>
              <a:t>Considerazioni finali</a:t>
            </a:r>
          </a:p>
        </p:txBody>
      </p:sp>
      <mc:AlternateContent xmlns:mc="http://schemas.openxmlformats.org/markup-compatibility/2006" xmlns:a14="http://schemas.microsoft.com/office/drawing/2010/main">
        <mc:Choice Requires="a14">
          <p:sp>
            <p:nvSpPr>
              <p:cNvPr id="16" name="Segnaposto contenuto 2">
                <a:extLst>
                  <a:ext uri="{FF2B5EF4-FFF2-40B4-BE49-F238E27FC236}">
                    <a16:creationId xmlns:a16="http://schemas.microsoft.com/office/drawing/2014/main" id="{2D28C155-A62A-94C1-AF5F-EA612997C9CC}"/>
                  </a:ext>
                </a:extLst>
              </p:cNvPr>
              <p:cNvSpPr>
                <a:spLocks noGrp="1"/>
              </p:cNvSpPr>
              <p:nvPr>
                <p:ph idx="1"/>
              </p:nvPr>
            </p:nvSpPr>
            <p:spPr>
              <a:xfrm>
                <a:off x="758377" y="1452868"/>
                <a:ext cx="10842695" cy="3045241"/>
              </a:xfrm>
            </p:spPr>
            <p:txBody>
              <a:bodyPr>
                <a:normAutofit/>
              </a:bodyPr>
              <a:lstStyle/>
              <a:p>
                <a:r>
                  <a:rPr lang="it-IT" dirty="0"/>
                  <a:t>Abbiamo notato che in quest’ultimo modello la situazione si normalizza con una R1=600 ovvero per una frequenza max di </a:t>
                </a:r>
                <a14:m>
                  <m:oMath xmlns:m="http://schemas.openxmlformats.org/officeDocument/2006/math">
                    <m:r>
                      <a:rPr lang="it-IT" sz="1800" i="1" smtClean="0">
                        <a:effectLst/>
                        <a:latin typeface="Cambria Math" panose="02040503050406030204" pitchFamily="18" charset="0"/>
                        <a:ea typeface="Calibri" panose="020F0502020204030204" pitchFamily="34" charset="0"/>
                        <a:cs typeface="Times New Roman" panose="02020603050405020304" pitchFamily="18" charset="0"/>
                      </a:rPr>
                      <m:t>𝐹</m:t>
                    </m:r>
                    <m:r>
                      <a:rPr lang="it-IT" sz="1800" i="1" smtClean="0">
                        <a:effectLst/>
                        <a:latin typeface="Cambria Math" panose="02040503050406030204" pitchFamily="18" charset="0"/>
                        <a:ea typeface="Calibri" panose="020F0502020204030204" pitchFamily="34" charset="0"/>
                        <a:cs typeface="Times New Roman" panose="02020603050405020304" pitchFamily="18" charset="0"/>
                      </a:rPr>
                      <m:t>≈42</m:t>
                    </m:r>
                    <m:r>
                      <a:rPr lang="it-IT" sz="1800" i="1" smtClean="0">
                        <a:effectLst/>
                        <a:latin typeface="Cambria Math" panose="02040503050406030204" pitchFamily="18" charset="0"/>
                        <a:ea typeface="Calibri" panose="020F0502020204030204" pitchFamily="34" charset="0"/>
                        <a:cs typeface="Times New Roman" panose="02020603050405020304" pitchFamily="18" charset="0"/>
                      </a:rPr>
                      <m:t>𝑘𝐻𝑧</m:t>
                    </m:r>
                  </m:oMath>
                </a14:m>
                <a:r>
                  <a:rPr lang="it-IT" dirty="0"/>
                  <a:t> dopo i quali le caratteristiche che ci aspettiamo vengono via via sempre meno</a:t>
                </a:r>
              </a:p>
              <a:p>
                <a:r>
                  <a:rPr lang="it-IT" dirty="0"/>
                  <a:t>A tale frequenza anche il primo modello funziona correttamente ma fornisce un’onda sinusoidale di più scarsa qualità (è più vicina a una triangolare)</a:t>
                </a:r>
              </a:p>
              <a:p>
                <a:r>
                  <a:rPr lang="it-IT" dirty="0"/>
                  <a:t>Considerando ciò, abbiamo deciso di progettare una board utilizzando l’AD8627 come </a:t>
                </a:r>
                <a:r>
                  <a:rPr lang="it-IT" dirty="0" err="1"/>
                  <a:t>opamp</a:t>
                </a:r>
                <a:r>
                  <a:rPr lang="it-IT" dirty="0"/>
                  <a:t> per via delle sue migliori qualità ad alte frequenze</a:t>
                </a:r>
              </a:p>
              <a:p>
                <a:endParaRPr lang="it-IT" dirty="0"/>
              </a:p>
            </p:txBody>
          </p:sp>
        </mc:Choice>
        <mc:Fallback xmlns="">
          <p:sp>
            <p:nvSpPr>
              <p:cNvPr id="16" name="Segnaposto contenuto 2">
                <a:extLst>
                  <a:ext uri="{FF2B5EF4-FFF2-40B4-BE49-F238E27FC236}">
                    <a16:creationId xmlns:a16="http://schemas.microsoft.com/office/drawing/2014/main" id="{2D28C155-A62A-94C1-AF5F-EA612997C9CC}"/>
                  </a:ext>
                </a:extLst>
              </p:cNvPr>
              <p:cNvSpPr>
                <a:spLocks noGrp="1" noRot="1" noChangeAspect="1" noMove="1" noResize="1" noEditPoints="1" noAdjustHandles="1" noChangeArrowheads="1" noChangeShapeType="1" noTextEdit="1"/>
              </p:cNvSpPr>
              <p:nvPr>
                <p:ph idx="1"/>
              </p:nvPr>
            </p:nvSpPr>
            <p:spPr>
              <a:xfrm>
                <a:off x="758377" y="1452868"/>
                <a:ext cx="10842695" cy="3045241"/>
              </a:xfrm>
              <a:blipFill>
                <a:blip r:embed="rId5"/>
                <a:stretch>
                  <a:fillRect l="-1574" t="-1600" r="-2024" b="-3200"/>
                </a:stretch>
              </a:blipFill>
            </p:spPr>
            <p:txBody>
              <a:bodyPr/>
              <a:lstStyle/>
              <a:p>
                <a:r>
                  <a:rPr lang="it-IT">
                    <a:noFill/>
                  </a:rPr>
                  <a:t> </a:t>
                </a:r>
              </a:p>
            </p:txBody>
          </p:sp>
        </mc:Fallback>
      </mc:AlternateContent>
    </p:spTree>
    <p:extLst>
      <p:ext uri="{BB962C8B-B14F-4D97-AF65-F5344CB8AC3E}">
        <p14:creationId xmlns:p14="http://schemas.microsoft.com/office/powerpoint/2010/main" val="5044241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tangolo 3">
            <a:extLst>
              <a:ext uri="{FF2B5EF4-FFF2-40B4-BE49-F238E27FC236}">
                <a16:creationId xmlns:a16="http://schemas.microsoft.com/office/drawing/2014/main" id="{D22E5227-66DC-4545-A93A-3BAE57987144}"/>
              </a:ext>
            </a:extLst>
          </p:cNvPr>
          <p:cNvSpPr/>
          <p:nvPr/>
        </p:nvSpPr>
        <p:spPr>
          <a:xfrm>
            <a:off x="590927" y="2477070"/>
            <a:ext cx="2955837" cy="45719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10" name="Elemento grafico 9">
            <a:extLst>
              <a:ext uri="{FF2B5EF4-FFF2-40B4-BE49-F238E27FC236}">
                <a16:creationId xmlns:a16="http://schemas.microsoft.com/office/drawing/2014/main" id="{54A47743-7725-4A33-93CA-EFB89C10D1EC}"/>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7095" y="6043750"/>
            <a:ext cx="1770209" cy="700341"/>
          </a:xfrm>
          <a:prstGeom prst="rect">
            <a:avLst/>
          </a:prstGeom>
        </p:spPr>
      </p:pic>
      <p:sp>
        <p:nvSpPr>
          <p:cNvPr id="12" name="Connettore 11">
            <a:extLst>
              <a:ext uri="{FF2B5EF4-FFF2-40B4-BE49-F238E27FC236}">
                <a16:creationId xmlns:a16="http://schemas.microsoft.com/office/drawing/2014/main" id="{92095D8C-8CCA-4CC6-B2D2-E1BC4732F321}"/>
              </a:ext>
            </a:extLst>
          </p:cNvPr>
          <p:cNvSpPr/>
          <p:nvPr/>
        </p:nvSpPr>
        <p:spPr>
          <a:xfrm>
            <a:off x="11455401" y="6273800"/>
            <a:ext cx="512910" cy="470291"/>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3A98EE3D-8CD1-4C3F-BD1C-C98C9596463C}" type="slidenum">
              <a:rPr lang="it-IT" sz="1200" b="1"/>
              <a:pPr algn="ctr"/>
              <a:t>9</a:t>
            </a:fld>
            <a:endParaRPr lang="it-IT" b="1" dirty="0"/>
          </a:p>
        </p:txBody>
      </p:sp>
      <p:sp>
        <p:nvSpPr>
          <p:cNvPr id="13" name="Segnaposto contenuto 5">
            <a:extLst>
              <a:ext uri="{FF2B5EF4-FFF2-40B4-BE49-F238E27FC236}">
                <a16:creationId xmlns:a16="http://schemas.microsoft.com/office/drawing/2014/main" id="{B17E8C38-DDF5-41B9-B467-914D34FF3AAB}"/>
              </a:ext>
            </a:extLst>
          </p:cNvPr>
          <p:cNvSpPr txBox="1">
            <a:spLocks/>
          </p:cNvSpPr>
          <p:nvPr/>
        </p:nvSpPr>
        <p:spPr>
          <a:xfrm>
            <a:off x="6620787" y="1452869"/>
            <a:ext cx="4542547" cy="4590875"/>
          </a:xfrm>
          <a:prstGeom prst="rect">
            <a:avLst/>
          </a:prstGeom>
        </p:spPr>
        <p:txBody>
          <a:bodyPr vert="horz" lIns="0" tIns="45720" rIns="0" bIns="45720" rtlCol="0" anchor="t">
            <a:normAutofit/>
          </a:bodyPr>
          <a:lstStyle>
            <a:lvl1pPr marL="266700" indent="-266700" algn="l" defTabSz="914400" rtl="0" eaLnBrk="1" latinLnBrk="0" hangingPunct="1">
              <a:lnSpc>
                <a:spcPct val="100000"/>
              </a:lnSpc>
              <a:spcBef>
                <a:spcPts val="1200"/>
              </a:spcBef>
              <a:spcAft>
                <a:spcPts val="200"/>
              </a:spcAft>
              <a:buClr>
                <a:schemeClr val="accent1"/>
              </a:buClr>
              <a:buSzPct val="100000"/>
              <a:buFont typeface="Wingdings" panose="05000000000000000000" pitchFamily="2" charset="2"/>
              <a:buChar char="§"/>
              <a:defRPr sz="24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20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6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6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6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it-IT" dirty="0">
              <a:latin typeface="+mj-lt"/>
            </a:endParaRPr>
          </a:p>
          <a:p>
            <a:pPr marL="0" indent="0">
              <a:buNone/>
            </a:pPr>
            <a:endParaRPr lang="it-IT" dirty="0">
              <a:latin typeface="+mj-lt"/>
            </a:endParaRPr>
          </a:p>
        </p:txBody>
      </p:sp>
      <p:sp>
        <p:nvSpPr>
          <p:cNvPr id="15" name="Titolo 4">
            <a:extLst>
              <a:ext uri="{FF2B5EF4-FFF2-40B4-BE49-F238E27FC236}">
                <a16:creationId xmlns:a16="http://schemas.microsoft.com/office/drawing/2014/main" id="{EFBB75AF-4B31-098D-32F9-BC061358964E}"/>
              </a:ext>
            </a:extLst>
          </p:cNvPr>
          <p:cNvSpPr>
            <a:spLocks noGrp="1"/>
          </p:cNvSpPr>
          <p:nvPr>
            <p:ph type="title"/>
          </p:nvPr>
        </p:nvSpPr>
        <p:spPr>
          <a:xfrm>
            <a:off x="590927" y="535936"/>
            <a:ext cx="5098673" cy="700340"/>
          </a:xfrm>
        </p:spPr>
        <p:txBody>
          <a:bodyPr vert="horz" lIns="91440" tIns="45720" rIns="91440" bIns="45720" rtlCol="0" anchor="b">
            <a:noAutofit/>
          </a:bodyPr>
          <a:lstStyle/>
          <a:p>
            <a:pPr rtl="0"/>
            <a:r>
              <a:rPr lang="it-IT" sz="4400" dirty="0">
                <a:solidFill>
                  <a:schemeClr val="tx1">
                    <a:lumMod val="75000"/>
                    <a:lumOff val="25000"/>
                  </a:schemeClr>
                </a:solidFill>
              </a:rPr>
              <a:t>Progettazione EAGLE</a:t>
            </a:r>
          </a:p>
        </p:txBody>
      </p:sp>
      <p:pic>
        <p:nvPicPr>
          <p:cNvPr id="3" name="Immagine 2">
            <a:extLst>
              <a:ext uri="{FF2B5EF4-FFF2-40B4-BE49-F238E27FC236}">
                <a16:creationId xmlns:a16="http://schemas.microsoft.com/office/drawing/2014/main" id="{E28E803A-BA81-5F40-0B78-6B8866A702DD}"/>
              </a:ext>
            </a:extLst>
          </p:cNvPr>
          <p:cNvPicPr>
            <a:picLocks noChangeAspect="1"/>
          </p:cNvPicPr>
          <p:nvPr/>
        </p:nvPicPr>
        <p:blipFill>
          <a:blip r:embed="rId5"/>
          <a:stretch>
            <a:fillRect/>
          </a:stretch>
        </p:blipFill>
        <p:spPr>
          <a:xfrm>
            <a:off x="2289450" y="1236276"/>
            <a:ext cx="7613099" cy="4326599"/>
          </a:xfrm>
          <a:prstGeom prst="rect">
            <a:avLst/>
          </a:prstGeom>
          <a:ln>
            <a:solidFill>
              <a:schemeClr val="tx1"/>
            </a:solidFill>
          </a:ln>
        </p:spPr>
      </p:pic>
    </p:spTree>
    <p:extLst>
      <p:ext uri="{BB962C8B-B14F-4D97-AF65-F5344CB8AC3E}">
        <p14:creationId xmlns:p14="http://schemas.microsoft.com/office/powerpoint/2010/main" val="3606261379"/>
      </p:ext>
    </p:extLst>
  </p:cSld>
  <p:clrMapOvr>
    <a:masterClrMapping/>
  </p:clrMapOvr>
</p:sld>
</file>

<file path=ppt/theme/theme1.xml><?xml version="1.0" encoding="utf-8"?>
<a:theme xmlns:a="http://schemas.openxmlformats.org/drawingml/2006/main" name="RetrospectVTI">
  <a:themeElements>
    <a:clrScheme name="Personalizzato 5">
      <a:dk1>
        <a:sysClr val="windowText" lastClr="000000"/>
      </a:dk1>
      <a:lt1>
        <a:sysClr val="window" lastClr="FFFFFF"/>
      </a:lt1>
      <a:dk2>
        <a:srgbClr val="344068"/>
      </a:dk2>
      <a:lt2>
        <a:srgbClr val="D9E0E6"/>
      </a:lt2>
      <a:accent1>
        <a:srgbClr val="14496F"/>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Office_42167526_TF33476885.potx" id="{67A3B757-088A-4997-AD47-EBBB609AAF73}" vid="{61F4B085-7BC3-43AB-AFF0-C8B68BB76BF9}"/>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fa6e671f1cd7e4d96ff9652be322dd5e">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4e2496f70b101db0b8013f30a071bbf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4E879E6-8FFE-4154-8F2A-F7518B89B376}">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A941CA7C-A0BF-44EF-B2E5-7539C3B9B0B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E0A2CB4-6869-426F-8BC4-A32C90CBE26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1061</Words>
  <Application>Microsoft Office PowerPoint</Application>
  <PresentationFormat>Widescreen</PresentationFormat>
  <Paragraphs>120</Paragraphs>
  <Slides>20</Slides>
  <Notes>11</Notes>
  <HiddenSlides>0</HiddenSlides>
  <MMClips>0</MMClips>
  <ScaleCrop>false</ScaleCrop>
  <HeadingPairs>
    <vt:vector size="6" baseType="variant">
      <vt:variant>
        <vt:lpstr>Caratteri utilizzati</vt:lpstr>
      </vt:variant>
      <vt:variant>
        <vt:i4>5</vt:i4>
      </vt:variant>
      <vt:variant>
        <vt:lpstr>Tema</vt:lpstr>
      </vt:variant>
      <vt:variant>
        <vt:i4>1</vt:i4>
      </vt:variant>
      <vt:variant>
        <vt:lpstr>Titoli diapositive</vt:lpstr>
      </vt:variant>
      <vt:variant>
        <vt:i4>20</vt:i4>
      </vt:variant>
    </vt:vector>
  </HeadingPairs>
  <TitlesOfParts>
    <vt:vector size="26" baseType="lpstr">
      <vt:lpstr>Arial</vt:lpstr>
      <vt:lpstr>Calibri</vt:lpstr>
      <vt:lpstr>Calibri Light</vt:lpstr>
      <vt:lpstr>Cambria Math</vt:lpstr>
      <vt:lpstr>Wingdings</vt:lpstr>
      <vt:lpstr>RetrospectVTI</vt:lpstr>
      <vt:lpstr>Progettazione di sistemi elettronici</vt:lpstr>
      <vt:lpstr>Indice</vt:lpstr>
      <vt:lpstr>RC oscillator</vt:lpstr>
      <vt:lpstr>Presentazione standard di PowerPoint</vt:lpstr>
      <vt:lpstr>Presentazione standard di PowerPoint</vt:lpstr>
      <vt:lpstr>RC oscillator with AD8627</vt:lpstr>
      <vt:lpstr>Presentazione standard di PowerPoint</vt:lpstr>
      <vt:lpstr>Considerazioni finali</vt:lpstr>
      <vt:lpstr>Progettazione EAGLE</vt:lpstr>
      <vt:lpstr>Progettazione EAGLE</vt:lpstr>
      <vt:lpstr>Timer 555 Astable</vt:lpstr>
      <vt:lpstr>Schema LTSpice (Normal Duty Cycle)</vt:lpstr>
      <vt:lpstr>Grafici e risultati (Normal Duty Cycle)</vt:lpstr>
      <vt:lpstr>Schema LTSpice (Low Duty Cycle)</vt:lpstr>
      <vt:lpstr>Grafici e risultati (Low Duty Cycle)</vt:lpstr>
      <vt:lpstr>EAGLE: Schema (Low Duty Cycle)</vt:lpstr>
      <vt:lpstr>EAGLE: Board (Low Duty Cycle)</vt:lpstr>
      <vt:lpstr>EAGLE: Board (Low Duty Cycle)</vt:lpstr>
      <vt:lpstr>EAGLE: Board (Low Duty Cycle)</vt:lpstr>
      <vt:lpstr>Fine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2020-05-12T12:18:51Z</dcterms:created>
  <dcterms:modified xsi:type="dcterms:W3CDTF">2022-07-04T14:28:54Z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