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0"/>
  </p:notesMasterIdLst>
  <p:handoutMasterIdLst>
    <p:handoutMasterId r:id="rId11"/>
  </p:handoutMasterIdLst>
  <p:sldIdLst>
    <p:sldId id="258" r:id="rId5"/>
    <p:sldId id="286" r:id="rId6"/>
    <p:sldId id="266" r:id="rId7"/>
    <p:sldId id="291" r:id="rId8"/>
    <p:sldId id="292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10/05/2022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16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812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usghen/SimpleID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Simple ID3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>
                <a:latin typeface="+mj-lt"/>
              </a:rPr>
              <a:t>Grammatica per il riconoscimento dei TAG degli MP3</a:t>
            </a: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Standard ID3: descrizione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standard ID3 viene utilizzato per includere nei file multimediali mp3 le informazioni sulla traccia che viene riprodotta. Gli «slot» di informazione vengono chiamati tag e possono essere salvati all’interno dell’mp3 svariati tag che rappresentano il nome della traccia, l’artista, l’album, il genere e il numero della traccia, …</a:t>
            </a:r>
          </a:p>
          <a:p>
            <a:pPr marL="0" indent="0">
              <a:buNone/>
            </a:pPr>
            <a:r>
              <a:rPr lang="it-IT" dirty="0"/>
              <a:t>È uno standard riconosciuto universalmente la cui documentazione è liberamente visionabile al link id3.org, dove sono disponibili tra l’altro strumenti dedicati per sviluppatori così come librerie open source per il supporto dello standard</a:t>
            </a: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EA8DAB3-3963-44E7-9AF7-7529D1DD5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14" y="4624525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ID3v1 vs ID3v2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4542547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dirty="0">
                <a:latin typeface="+mj-lt"/>
              </a:rPr>
              <a:t>ID3v1 contiene informazioni di base come nome traccia, artista e album</a:t>
            </a:r>
          </a:p>
          <a:p>
            <a:pPr rtl="0"/>
            <a:r>
              <a:rPr lang="it-IT" dirty="0">
                <a:latin typeface="+mj-lt"/>
              </a:rPr>
              <a:t>ID3v2 contiene informazioni aggiuntive di dimensioni variabili come l’immagine dell’album, tag estesi e anche </a:t>
            </a:r>
            <a:r>
              <a:rPr lang="it-IT" dirty="0" err="1">
                <a:latin typeface="+mj-lt"/>
              </a:rPr>
              <a:t>lyrics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ID3v1 e ID3v2 possono coesistere nello stesso mp3 e sono </a:t>
            </a:r>
            <a:r>
              <a:rPr lang="it-IT" dirty="0" err="1">
                <a:latin typeface="+mj-lt"/>
              </a:rPr>
              <a:t>difatto</a:t>
            </a:r>
            <a:r>
              <a:rPr lang="it-IT" dirty="0">
                <a:latin typeface="+mj-lt"/>
              </a:rPr>
              <a:t> due componenti diversi del file (sono riconosciuti dall’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diverso)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EDFEC2-6026-4D3A-8D5D-C3C56063292D}"/>
              </a:ext>
            </a:extLst>
          </p:cNvPr>
          <p:cNvSpPr txBox="1">
            <a:spLocks/>
          </p:cNvSpPr>
          <p:nvPr/>
        </p:nvSpPr>
        <p:spPr>
          <a:xfrm>
            <a:off x="6606353" y="535936"/>
            <a:ext cx="3960582" cy="70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Struttura ID3v1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Frame a grandezza fissa posta di solito in fondo al file mp3</a:t>
            </a:r>
          </a:p>
          <a:p>
            <a:r>
              <a:rPr lang="it-IT" dirty="0">
                <a:latin typeface="+mj-lt"/>
              </a:rPr>
              <a:t>Head(TAG): 3byte</a:t>
            </a:r>
          </a:p>
          <a:p>
            <a:r>
              <a:rPr lang="it-IT" dirty="0">
                <a:latin typeface="+mj-lt"/>
              </a:rPr>
              <a:t>Titolo: 30byte</a:t>
            </a:r>
          </a:p>
          <a:p>
            <a:r>
              <a:rPr lang="it-IT" dirty="0">
                <a:latin typeface="+mj-lt"/>
              </a:rPr>
              <a:t>Artista:30byte</a:t>
            </a:r>
          </a:p>
          <a:p>
            <a:r>
              <a:rPr lang="it-IT" dirty="0">
                <a:latin typeface="+mj-lt"/>
              </a:rPr>
              <a:t>Album:30byte</a:t>
            </a:r>
          </a:p>
          <a:p>
            <a:r>
              <a:rPr lang="it-IT" dirty="0">
                <a:latin typeface="+mj-lt"/>
              </a:rPr>
              <a:t>Anno:4byte</a:t>
            </a:r>
          </a:p>
          <a:p>
            <a:r>
              <a:rPr lang="it-IT" dirty="0">
                <a:latin typeface="+mj-lt"/>
              </a:rPr>
              <a:t>Genere: 1byte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Per un totale di 128byte</a:t>
            </a:r>
          </a:p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dirty="0">
                <a:latin typeface="+mj-lt"/>
              </a:rPr>
              <a:t>Il tool SimpleID3 si occupa del riconoscimento di tag in standard ID3v1 e «simil-ID3v1» integrati all’interno dei file. </a:t>
            </a:r>
          </a:p>
          <a:p>
            <a:pPr rtl="0"/>
            <a:r>
              <a:rPr lang="it-IT" dirty="0">
                <a:latin typeface="+mj-lt"/>
              </a:rPr>
              <a:t>I tag leggibili in standard ID3 hanno pieno supporto alla versione v1 e parziale alla versione v1.1: sono perfettamente leggibili, ma non viene riportata l’informazione addizionale che caratterizza la v1.1, ovvero il numero di traccia</a:t>
            </a:r>
          </a:p>
          <a:p>
            <a:r>
              <a:rPr lang="it-IT" dirty="0">
                <a:latin typeface="+mj-lt"/>
              </a:rPr>
              <a:t>Il formato dei tag «simil-ID3v1» differisce dallo standard ID3v1 per la presenza degli 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per ogni cella di informazione che aiuta la ricerca degli errori all’interno della parte di informazione</a:t>
            </a:r>
          </a:p>
          <a:p>
            <a:r>
              <a:rPr lang="it-IT" dirty="0">
                <a:latin typeface="+mj-lt"/>
              </a:rPr>
              <a:t>È un tipo di grammatica nuovo e diverso rispetto allo standard, che permette ed aggiunge la ricerca di errori e il controllo della struttura all’interno dello slot di informazioni</a:t>
            </a:r>
          </a:p>
          <a:p>
            <a:pPr rtl="0"/>
            <a:endParaRPr lang="it-IT" dirty="0">
              <a:latin typeface="+mj-lt"/>
            </a:endParaRPr>
          </a:p>
          <a:p>
            <a:pPr rtl="0"/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10195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Il tool è quindi molto utile per visualizzare a schermo le informazioni di base contenute all’interno dei nostri file musicali</a:t>
            </a:r>
          </a:p>
          <a:p>
            <a:pPr rtl="0"/>
            <a:r>
              <a:rPr lang="it-IT" dirty="0">
                <a:latin typeface="+mj-lt"/>
              </a:rPr>
              <a:t>Il tool non supporta la versione v2 e successive, che sono basate su un concetto a frame e un tipo di immagazzinamento dei dati che sfrutta concetti diversi</a:t>
            </a:r>
          </a:p>
          <a:p>
            <a:pPr rtl="0"/>
            <a:r>
              <a:rPr lang="it-IT" dirty="0">
                <a:latin typeface="+mj-lt"/>
              </a:rPr>
              <a:t>Il codice e la grammatica, cosi come un eseguibile Java compilato sono disponibili su GitHub alla repository -&gt; </a:t>
            </a:r>
            <a:r>
              <a:rPr lang="it-IT" dirty="0">
                <a:latin typeface="+mj-lt"/>
                <a:hlinkClick r:id="rId3"/>
              </a:rPr>
              <a:t>https://github.com/atusghen/SimpleID3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Le tecnologie e gli strumenti utilizzati per lo sviluppo sono stati -&gt; Java con Eclipse e </a:t>
            </a:r>
            <a:r>
              <a:rPr lang="it-IT" dirty="0" err="1">
                <a:latin typeface="+mj-lt"/>
              </a:rPr>
              <a:t>AntLR</a:t>
            </a:r>
            <a:r>
              <a:rPr lang="it-IT" dirty="0">
                <a:latin typeface="+mj-lt"/>
              </a:rPr>
              <a:t> 3.4, </a:t>
            </a:r>
            <a:r>
              <a:rPr lang="it-IT" dirty="0" err="1">
                <a:latin typeface="+mj-lt"/>
              </a:rPr>
              <a:t>AntLRworks</a:t>
            </a:r>
            <a:r>
              <a:rPr lang="it-IT" dirty="0">
                <a:latin typeface="+mj-lt"/>
              </a:rPr>
              <a:t> 1.5.2 per la grammatica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68686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RetrospectVTI</vt:lpstr>
      <vt:lpstr>Simple ID3</vt:lpstr>
      <vt:lpstr>Standard ID3: descrizione</vt:lpstr>
      <vt:lpstr>ID3v1 vs ID3v2</vt:lpstr>
      <vt:lpstr>Tool SimpleID3</vt:lpstr>
      <vt:lpstr>Tool SimpleID3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2022-05-10T14:01:38Z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