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58" r:id="rId5"/>
    <p:sldId id="284" r:id="rId6"/>
    <p:sldId id="286" r:id="rId7"/>
    <p:sldId id="266" r:id="rId8"/>
    <p:sldId id="261" r:id="rId9"/>
    <p:sldId id="272" r:id="rId10"/>
    <p:sldId id="276" r:id="rId11"/>
    <p:sldId id="280" r:id="rId12"/>
    <p:sldId id="290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09/03/2022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09/03/2022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09/03/2022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endParaRPr lang="it-IT" dirty="0">
              <a:latin typeface="+mj-lt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697774"/>
            <a:ext cx="5093374" cy="5345976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Lo Standard ID3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Descrizione e uso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ID3 v1 vs ID3 v2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Struttura dell’ID3 v1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Materiale utilizzato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Problemi nella conversione in linguaggio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Prestazioni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Risultati del sondaggio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Punti di forza/Punti deboli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Aggiornamenti chiave sul progetto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Grammatica compatibile con lo </a:t>
            </a:r>
            <a:r>
              <a:rPr lang="it-IT" b="1" dirty="0" err="1"/>
              <a:t>standad</a:t>
            </a:r>
            <a:endParaRPr lang="it-IT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Aspirazioni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Nuove iniziative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Metriche chiave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Persone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Team esecutivo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Nuovi dipendenti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Anniversari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Formula di chiusura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Riepilogo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j-lt"/>
              </a:rPr>
              <a:t>Domande e risposte</a:t>
            </a:r>
          </a:p>
        </p:txBody>
      </p:sp>
      <p:sp>
        <p:nvSpPr>
          <p:cNvPr id="27" name="Rettangolo 26" descr="Stretta di mano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79948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tangolo 27" descr="Grafico a barre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907410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ttangolo 28" descr="Segno di spunta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794608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ttangolo 29" descr="Gruppo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09420" y="765379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ttangolo 30" descr="Guida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24410" y="2107273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A6BFD4-7A57-4A51-9393-695095467DB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6" name="Connettore 15">
            <a:extLst>
              <a:ext uri="{FF2B5EF4-FFF2-40B4-BE49-F238E27FC236}">
                <a16:creationId xmlns:a16="http://schemas.microsoft.com/office/drawing/2014/main" id="{816AC398-7943-4E1E-8956-BAFE47238F73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 v1 vs ID3 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1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it-IT" dirty="0">
                <a:latin typeface="+mj-lt"/>
              </a:rPr>
              <a:t>Celebrazione di traguardi importanti e momenti memorabili.</a:t>
            </a:r>
          </a:p>
          <a:p>
            <a:pPr rtl="0"/>
            <a:r>
              <a:rPr lang="it-IT" dirty="0">
                <a:latin typeface="+mj-lt"/>
              </a:rPr>
              <a:t>Primo</a:t>
            </a:r>
          </a:p>
          <a:p>
            <a:pPr rtl="0"/>
            <a:r>
              <a:rPr lang="it-IT" dirty="0">
                <a:latin typeface="+mj-lt"/>
              </a:rPr>
              <a:t>Secondo</a:t>
            </a:r>
          </a:p>
          <a:p>
            <a:pPr rtl="0"/>
            <a:r>
              <a:rPr lang="it-IT" dirty="0">
                <a:latin typeface="+mj-lt"/>
              </a:rPr>
              <a:t>Terzo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7199910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Informazioni su </a:t>
            </a:r>
            <a:r>
              <a:rPr lang="it-IT" dirty="0" err="1"/>
              <a:t>Fabrikam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La nostra storia</a:t>
            </a:r>
          </a:p>
          <a:p>
            <a:pPr rtl="0"/>
            <a:r>
              <a:rPr lang="it-IT" dirty="0"/>
              <a:t>Missione</a:t>
            </a:r>
          </a:p>
          <a:p>
            <a:pPr rtl="0"/>
            <a:r>
              <a:rPr lang="it-IT" dirty="0"/>
              <a:t>Filosofia</a:t>
            </a:r>
          </a:p>
          <a:p>
            <a:pPr rtl="0"/>
            <a:r>
              <a:rPr lang="it-IT" dirty="0"/>
              <a:t>Prodotti e servizi</a:t>
            </a:r>
          </a:p>
          <a:p>
            <a:pPr rtl="0"/>
            <a:r>
              <a:rPr lang="it-IT" dirty="0"/>
              <a:t>Traguardi chiave</a:t>
            </a:r>
          </a:p>
        </p:txBody>
      </p:sp>
      <p:grpSp>
        <p:nvGrpSpPr>
          <p:cNvPr id="10" name="Gruppo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it-IT" dirty="0"/>
            </a:p>
          </p:txBody>
        </p:sp>
      </p:grp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157A32A-7539-4213-94C7-4E13D8ACC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0AAF325-E077-406A-A05D-EEAAC58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sz="1800" noProof="0" smtClean="0">
                <a:solidFill>
                  <a:schemeClr val="bg1"/>
                </a:solidFill>
              </a:rPr>
              <a:pPr rtl="0"/>
              <a:t>5</a:t>
            </a:fld>
            <a:endParaRPr lang="it-IT" sz="1800" noProof="0" dirty="0">
              <a:solidFill>
                <a:schemeClr val="bg1"/>
              </a:solidFill>
            </a:endParaRP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5E0ACD5D-887A-4C21-8597-4B294DBAD218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Piani 2020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Aspirazioni</a:t>
            </a:r>
          </a:p>
          <a:p>
            <a:pPr rtl="0"/>
            <a:r>
              <a:rPr lang="it-IT" dirty="0"/>
              <a:t>Nuove iniziative</a:t>
            </a:r>
          </a:p>
          <a:p>
            <a:pPr rtl="0"/>
            <a:r>
              <a:rPr lang="it-IT" dirty="0"/>
              <a:t>Metriche chiave</a:t>
            </a:r>
          </a:p>
        </p:txBody>
      </p:sp>
      <p:sp>
        <p:nvSpPr>
          <p:cNvPr id="8" name="Figura a mano libera: Forma 8" descr="Piani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it-IT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4D5B91A-48CF-4F19-A232-B23F0B085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A5653AB4-C957-4ED7-BC1C-A577F151A2D9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Persone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Team esecutivo</a:t>
            </a:r>
          </a:p>
          <a:p>
            <a:pPr rtl="0"/>
            <a:r>
              <a:rPr lang="it-IT" dirty="0"/>
              <a:t>Nuovi dipendenti</a:t>
            </a:r>
          </a:p>
          <a:p>
            <a:pPr rtl="0"/>
            <a:r>
              <a:rPr lang="it-IT" dirty="0"/>
              <a:t>Anniversari</a:t>
            </a:r>
          </a:p>
        </p:txBody>
      </p:sp>
      <p:sp>
        <p:nvSpPr>
          <p:cNvPr id="5" name="Rettangolo 4" descr="Utenti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C8F3650-8745-4733-87F1-B77C8B19E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9" name="Connettore 8">
            <a:extLst>
              <a:ext uri="{FF2B5EF4-FFF2-40B4-BE49-F238E27FC236}">
                <a16:creationId xmlns:a16="http://schemas.microsoft.com/office/drawing/2014/main" id="{B635B5BA-CD1A-4F46-8D5E-CB72E54FE7E7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 descr="Immagine con ambienti interni. Persona che firma documenti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E632E39-706D-4A38-9695-817394D0F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sz="9600" dirty="0">
                <a:solidFill>
                  <a:srgbClr val="FFFFFF"/>
                </a:solidFill>
                <a:latin typeface="+mj-lt"/>
              </a:rPr>
              <a:t>Ringraziamenti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it-IT" sz="2400" cap="all" spc="200" dirty="0">
                <a:solidFill>
                  <a:srgbClr val="FFFFFF"/>
                </a:solidFill>
              </a:rPr>
              <a:t>Domande?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65CF70-BBD9-4DD4-B59D-D2657A0E6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895" y="5764056"/>
            <a:ext cx="1770209" cy="7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RetrospectVTI</vt:lpstr>
      <vt:lpstr>Simple ID3</vt:lpstr>
      <vt:lpstr>Indice</vt:lpstr>
      <vt:lpstr>Standard ID3</vt:lpstr>
      <vt:lpstr>ID3 v1 vs ID3 v2</vt:lpstr>
      <vt:lpstr>Informazioni su Fabrikam</vt:lpstr>
      <vt:lpstr>Piani 2020</vt:lpstr>
      <vt:lpstr>Persone</vt:lpstr>
      <vt:lpstr>Conclusione</vt:lpstr>
      <vt:lpstr>Ringraziamenti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2022-03-09T13:14:47Z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