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134" autoAdjust="0"/>
  </p:normalViewPr>
  <p:slideViewPr>
    <p:cSldViewPr snapToGrid="0">
      <p:cViewPr varScale="1">
        <p:scale>
          <a:sx n="100" d="100"/>
          <a:sy n="100"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290580" cy="622414"/>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290580" cy="622414"/>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040680"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040680" cy="685572"/>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957523"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𝑠</m:t>
                          </m:r>
                        </m:sub>
                      </m:sSub>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957523"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915</Words>
  <Application>Microsoft Office PowerPoint</Application>
  <PresentationFormat>ワイド画面</PresentationFormat>
  <Paragraphs>81</Paragraphs>
  <Slides>11</Slides>
  <Notes>8</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Yuta Itoh</cp:lastModifiedBy>
  <cp:revision>12</cp:revision>
  <dcterms:created xsi:type="dcterms:W3CDTF">2022-05-18T16:57:04Z</dcterms:created>
  <dcterms:modified xsi:type="dcterms:W3CDTF">2022-05-19T04:06:17Z</dcterms:modified>
</cp:coreProperties>
</file>