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134" autoAdjust="0"/>
  </p:normalViewPr>
  <p:slideViewPr>
    <p:cSldViewPr snapToGrid="0">
      <p:cViewPr varScale="1">
        <p:scale>
          <a:sx n="71" d="100"/>
          <a:sy n="71" d="100"/>
        </p:scale>
        <p:origin x="6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2022/7/4</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2022/7/4</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0.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290580" cy="622414"/>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290580" cy="622414"/>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040680"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ar-AE" sz="2000" i="1">
                              <a:solidFill>
                                <a:srgbClr val="000000"/>
                              </a:solidFill>
                              <a:latin typeface="Cambria Math" panose="02040503050406030204" pitchFamily="18" charset="0"/>
                            </a:rPr>
                            <m:t>𝑐</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040680" cy="685572"/>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mc:Choice xmlns:a14="http://schemas.microsoft.com/office/drawing/2010/main"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1199</Words>
  <Application>Microsoft Office PowerPoint</Application>
  <PresentationFormat>ワイド画面</PresentationFormat>
  <Paragraphs>106</Paragraphs>
  <Slides>13</Slides>
  <Notes>11</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入力面での境界条件の離散化</vt:lpstr>
      <vt:lpstr>出力面での境界条件の離散化</vt:lpstr>
      <vt:lpstr>FDTDプログラムの実装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Yuta Itoh</cp:lastModifiedBy>
  <cp:revision>16</cp:revision>
  <dcterms:created xsi:type="dcterms:W3CDTF">2022-05-18T16:57:04Z</dcterms:created>
  <dcterms:modified xsi:type="dcterms:W3CDTF">2022-07-04T09:07:33Z</dcterms:modified>
</cp:coreProperties>
</file>