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3161" autoAdjust="0"/>
  </p:normalViewPr>
  <p:slideViewPr>
    <p:cSldViewPr snapToGrid="0">
      <p:cViewPr varScale="1">
        <p:scale>
          <a:sx n="87" d="100"/>
          <a:sy n="87"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2022/7/6</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2022/7/6</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mc:Choice xmlns:a14="http://schemas.microsoft.com/office/drawing/2010/main"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mc:Choice xmlns:a14="http://schemas.microsoft.com/office/drawing/2010/main"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−1)</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,0,</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,0,</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−1)</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pP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&lt;1</m:t>
                    </m:r>
                  </m:oMath>
                </a14:m>
                <a:r>
                  <a:rPr kumimoji="1" lang="en-US" altLang="ja-JP" dirty="0"/>
                  <a:t>…</a:t>
                </a:r>
                <a:r>
                  <a:rPr kumimoji="1" lang="ja-JP" altLang="en-US"/>
                  <a:t>①</a:t>
                </a:r>
              </a:p>
            </p:txBody>
          </p:sp>
        </mc:Choice>
        <mc:Fallback>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&gt;0</m:t>
                    </m:r>
                  </m:oMath>
                </a14:m>
                <a:r>
                  <a:rPr kumimoji="1" lang="en-US" altLang="ja-JP" dirty="0"/>
                  <a:t>…</a:t>
                </a:r>
                <a:r>
                  <a:rPr kumimoji="1" lang="ja-JP" altLang="en-US" dirty="0"/>
                  <a:t>②</a:t>
                </a:r>
                <a:endParaRPr kumimoji="1" lang="ja-JP" altLang="en-US"/>
              </a:p>
            </p:txBody>
          </p:sp>
        </mc:Choice>
        <mc:Fallback>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4" name="test_0706" descr="test_0706">
            <a:hlinkClick r:id="" action="ppaction://media"/>
            <a:extLst>
              <a:ext uri="{FF2B5EF4-FFF2-40B4-BE49-F238E27FC236}">
                <a16:creationId xmlns:a16="http://schemas.microsoft.com/office/drawing/2014/main" id="{6A579515-BDE6-B34C-9642-3CE88EB57E1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227438" y="1404926"/>
            <a:ext cx="9694352" cy="5453073"/>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=−1.440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+0.710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+0.668+0.0636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1586</Words>
  <Application>Microsoft Macintosh PowerPoint</Application>
  <PresentationFormat>ワイド画面</PresentationFormat>
  <Paragraphs>161</Paragraphs>
  <Slides>18</Slides>
  <Notes>13</Notes>
  <HiddenSlides>0</HiddenSlides>
  <MMClips>2</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20</cp:revision>
  <dcterms:created xsi:type="dcterms:W3CDTF">2022-05-18T16:57:04Z</dcterms:created>
  <dcterms:modified xsi:type="dcterms:W3CDTF">2022-07-06T10:06:25Z</dcterms:modified>
</cp:coreProperties>
</file>