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8" autoAdjust="0"/>
    <p:restoredTop sz="93176" autoAdjust="0"/>
  </p:normalViewPr>
  <p:slideViewPr>
    <p:cSldViewPr snapToGrid="0">
      <p:cViewPr varScale="1">
        <p:scale>
          <a:sx n="127" d="100"/>
          <a:sy n="127" d="100"/>
        </p:scale>
        <p:origin x="10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−1)</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,0,</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,0,</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−1)</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−1,</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a:p>
            </p:txBody>
          </p:sp>
        </mc:Choice>
        <mc:Fallback>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a:p>
            </p:txBody>
          </p:sp>
        </mc:Choice>
        <mc:Fallback>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a:t>は時刻</a:t>
                </a:r>
                <a:r>
                  <a:rPr lang="en-US" altLang="ja-JP" dirty="0"/>
                  <a:t>t</a:t>
                </a:r>
                <a:r>
                  <a:rPr lang="ja-JP" altLang="en-US"/>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a:t>に入射した</a:t>
                </a:r>
                <a:r>
                  <a:rPr lang="ja-JP" altLang="en-US"/>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a:t>にピクセル</a:t>
                </a:r>
                <a:r>
                  <a:rPr kumimoji="1" lang="en-US" altLang="ja-JP" dirty="0"/>
                  <a:t>j</a:t>
                </a:r>
                <a:r>
                  <a:rPr kumimoji="1" lang="ja-JP" altLang="en-US"/>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oMath>
                </a14:m>
                <a:r>
                  <a:rPr lang="ja-JP" altLang="en-US"/>
                  <a:t>は時刻</a:t>
                </a:r>
                <a:r>
                  <a:rPr lang="en-US" altLang="ja-JP" dirty="0"/>
                  <a:t>t’</a:t>
                </a:r>
                <a:r>
                  <a:rPr lang="ja-JP" altLang="en-US"/>
                  <a:t>でピクセル</a:t>
                </a:r>
                <a:r>
                  <a:rPr lang="en-US" altLang="ja-JP" dirty="0"/>
                  <a:t>j</a:t>
                </a:r>
                <a:r>
                  <a:rPr lang="ja-JP" altLang="en-US"/>
                  <a:t>に入射した光子が時刻</a:t>
                </a:r>
                <a14:m>
                  <m:oMath xmlns:m="http://schemas.openxmlformats.org/officeDocument/2006/math">
                    <m:r>
                      <a:rPr lang="en-US" altLang="ja-JP" i="1">
                        <a:latin typeface="Cambria Math" panose="02040503050406030204" pitchFamily="18" charset="0"/>
                      </a:rPr>
                      <m:t>𝑡</m:t>
                    </m:r>
                  </m:oMath>
                </a14:m>
                <a:r>
                  <a:rPr lang="ja-JP" altLang="en-US"/>
                  <a:t>に</a:t>
                </a:r>
                <a:r>
                  <a:rPr lang="en-US" altLang="ja-JP" dirty="0"/>
                  <a:t>x</a:t>
                </a:r>
                <a:r>
                  <a:rPr lang="ja-JP" altLang="en-US"/>
                  <a:t>に存在する確率密度</a:t>
                </a:r>
                <a:endParaRPr kumimoji="1" lang="en-US" altLang="ja-JP" dirty="0"/>
              </a:p>
            </p:txBody>
          </p:sp>
        </mc:Choice>
        <mc:Fallback>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(10)</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m:t>
                      </m:r>
                      <m:r>
                        <a:rPr lang="ja-JP" altLang="en-US" i="1">
                          <a:latin typeface="Cambria Math" panose="02040503050406030204" pitchFamily="18" charset="0"/>
                        </a:rPr>
                        <m:t>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a:p>
            </p:txBody>
          </p:sp>
        </mc:Choice>
        <mc:Fallback>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b="-32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=−1.440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+0.710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+0.668+0.0636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1990</Words>
  <Application>Microsoft Macintosh PowerPoint</Application>
  <PresentationFormat>ワイド画面</PresentationFormat>
  <Paragraphs>202</Paragraphs>
  <Slides>23</Slides>
  <Notes>14</Notes>
  <HiddenSlides>0</HiddenSlides>
  <MMClips>3</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強度比分布の抽出</vt:lpstr>
      <vt:lpstr>散乱体内部の強度比分布</vt:lpstr>
      <vt:lpstr>入力光をパルス光に変更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伊藤優太</cp:lastModifiedBy>
  <cp:revision>25</cp:revision>
  <dcterms:created xsi:type="dcterms:W3CDTF">2022-05-18T16:57:04Z</dcterms:created>
  <dcterms:modified xsi:type="dcterms:W3CDTF">2022-07-28T02:28:48Z</dcterms:modified>
</cp:coreProperties>
</file>