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134" autoAdjust="0"/>
  </p:normalViewPr>
  <p:slideViewPr>
    <p:cSldViewPr snapToGrid="0">
      <p:cViewPr varScale="1">
        <p:scale>
          <a:sx n="89" d="100"/>
          <a:sy n="89" d="100"/>
        </p:scale>
        <p:origin x="7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290580" cy="622414"/>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ar-AE" sz="2000" i="1">
                              <a:solidFill>
                                <a:srgbClr val="000000"/>
                              </a:solidFill>
                              <a:latin typeface="Cambria Math" panose="02040503050406030204" pitchFamily="18" charset="0"/>
                            </a:rPr>
                            <m:t>𝑐</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290580" cy="622414"/>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040680"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ar-AE" sz="2000" i="1">
                              <a:solidFill>
                                <a:srgbClr val="000000"/>
                              </a:solidFill>
                              <a:latin typeface="Cambria Math" panose="02040503050406030204" pitchFamily="18" charset="0"/>
                            </a:rPr>
                            <m:t>𝑐</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040680" cy="685572"/>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𝑐</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957523"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𝑠</m:t>
                          </m:r>
                        </m:sub>
                      </m:sSub>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957523"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924</Words>
  <Application>Microsoft Office PowerPoint</Application>
  <PresentationFormat>ワイド画面</PresentationFormat>
  <Paragraphs>83</Paragraphs>
  <Slides>11</Slides>
  <Notes>9</Notes>
  <HiddenSlides>0</HiddenSlides>
  <MMClips>1</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Yuta Itoh</cp:lastModifiedBy>
  <cp:revision>13</cp:revision>
  <dcterms:created xsi:type="dcterms:W3CDTF">2022-05-18T16:57:04Z</dcterms:created>
  <dcterms:modified xsi:type="dcterms:W3CDTF">2022-06-27T17:25:54Z</dcterms:modified>
</cp:coreProperties>
</file>