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3161" autoAdjust="0"/>
  </p:normalViewPr>
  <p:slideViewPr>
    <p:cSldViewPr snapToGrid="0">
      <p:cViewPr varScale="1">
        <p:scale>
          <a:sx n="97" d="100"/>
          <a:sy n="97" d="100"/>
        </p:scale>
        <p:origin x="10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2022/7/12</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4" name="test_0706" descr="test_0706">
            <a:hlinkClick r:id="" action="ppaction://media"/>
            <a:extLst>
              <a:ext uri="{FF2B5EF4-FFF2-40B4-BE49-F238E27FC236}">
                <a16:creationId xmlns:a16="http://schemas.microsoft.com/office/drawing/2014/main" id="{6A579515-BDE6-B34C-9642-3CE88EB57E1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227438" y="1404926"/>
            <a:ext cx="9694352" cy="5453073"/>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pP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lang="ja-JP" altLang="en-US" dirty="0"/>
              <a:t>関係式の導出</a:t>
            </a:r>
            <a:endParaRPr kumimoji="1" lang="ja-JP" altLang="en-US" dirty="0"/>
          </a:p>
        </p:txBody>
      </p:sp>
      <p:sp>
        <p:nvSpPr>
          <p:cNvPr id="4" name="テキスト ボックス 3">
            <a:extLst>
              <a:ext uri="{FF2B5EF4-FFF2-40B4-BE49-F238E27FC236}">
                <a16:creationId xmlns:a16="http://schemas.microsoft.com/office/drawing/2014/main" id="{A7F3C307-B20E-F6ED-2980-BA8D16BF0200}"/>
              </a:ext>
            </a:extLst>
          </p:cNvPr>
          <p:cNvSpPr txBox="1"/>
          <p:nvPr/>
        </p:nvSpPr>
        <p:spPr>
          <a:xfrm>
            <a:off x="914400" y="1602658"/>
            <a:ext cx="9379974" cy="369332"/>
          </a:xfrm>
          <a:prstGeom prst="rect">
            <a:avLst/>
          </a:prstGeom>
          <a:noFill/>
        </p:spPr>
        <p:txBody>
          <a:bodyPr wrap="square" rtlCol="0">
            <a:spAutoFit/>
          </a:bodyPr>
          <a:lstStyle/>
          <a:p>
            <a:r>
              <a:rPr kumimoji="1" lang="en-US" altLang="ja-JP" dirty="0"/>
              <a:t>Beer-Lambert</a:t>
            </a:r>
            <a:r>
              <a:rPr lang="ja-JP" altLang="en-US" dirty="0"/>
              <a:t>則</a:t>
            </a:r>
            <a:endParaRPr kumimoji="1" lang="ja-JP" altLang="en-US"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6BEC4FA-8FD6-F69A-63D7-2AE72ACEB0CA}"/>
                  </a:ext>
                </a:extLst>
              </p:cNvPr>
              <p:cNvSpPr txBox="1"/>
              <p:nvPr/>
            </p:nvSpPr>
            <p:spPr>
              <a:xfrm>
                <a:off x="3642852" y="1648824"/>
                <a:ext cx="173695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m:rPr>
                          <m:sty m:val="p"/>
                        </m:rPr>
                        <a:rPr kumimoji="1" lang="en-US" altLang="ja-JP" b="0" i="0" smtClean="0">
                          <a:latin typeface="Cambria Math" panose="02040503050406030204" pitchFamily="18" charset="0"/>
                        </a:rPr>
                        <m:t>exp</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sub>
                      </m:sSub>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16BEC4FA-8FD6-F69A-63D7-2AE72ACEB0CA}"/>
                  </a:ext>
                </a:extLst>
              </p:cNvPr>
              <p:cNvSpPr txBox="1">
                <a:spLocks noRot="1" noChangeAspect="1" noMove="1" noResize="1" noEditPoints="1" noAdjustHandles="1" noChangeArrowheads="1" noChangeShapeType="1" noTextEdit="1"/>
              </p:cNvSpPr>
              <p:nvPr/>
            </p:nvSpPr>
            <p:spPr>
              <a:xfrm>
                <a:off x="3642852" y="1648824"/>
                <a:ext cx="1736950" cy="276999"/>
              </a:xfrm>
              <a:prstGeom prst="rect">
                <a:avLst/>
              </a:prstGeom>
              <a:blipFill>
                <a:blip r:embed="rId3"/>
                <a:stretch>
                  <a:fillRect l="-2456" t="-2174" r="-4211" b="-326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914400" y="2018156"/>
                <a:ext cx="9379974" cy="391646"/>
              </a:xfrm>
              <a:prstGeom prst="rect">
                <a:avLst/>
              </a:prstGeom>
              <a:noFill/>
            </p:spPr>
            <p:txBody>
              <a:bodyPr wrap="square" rtlCol="0">
                <a:spAutoFit/>
              </a:bodyPr>
              <a:lstStyle/>
              <a:p>
                <a:r>
                  <a:rPr kumimoji="1" lang="ja-JP" altLang="en-US" dirty="0"/>
                  <a:t>光路長が</a:t>
                </a:r>
                <a14:m>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𝑣𝑡</m:t>
                    </m:r>
                    <m:r>
                      <a:rPr lang="ja-JP" altLang="en-US" i="1">
                        <a:latin typeface="Cambria Math" panose="02040503050406030204" pitchFamily="18" charset="0"/>
                      </a:rPr>
                      <m:t>となる</m:t>
                    </m:r>
                    <m:r>
                      <a:rPr lang="ja-JP" altLang="en-US" i="1" smtClean="0">
                        <a:latin typeface="Cambria Math" panose="02040503050406030204" pitchFamily="18" charset="0"/>
                      </a:rPr>
                      <m:t>平均</m:t>
                    </m:r>
                  </m:oMath>
                </a14:m>
                <a:r>
                  <a:rPr kumimoji="1" lang="ja-JP" altLang="en-US" dirty="0"/>
                  <a:t>光路長分布を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914400" y="2018156"/>
                <a:ext cx="9379974" cy="391646"/>
              </a:xfrm>
              <a:prstGeom prst="rect">
                <a:avLst/>
              </a:prstGeom>
              <a:blipFill>
                <a:blip r:embed="rId4"/>
                <a:stretch>
                  <a:fillRect l="-520" t="-4688" b="-218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83DC581-541E-B49D-6A60-2CDEF0CFA466}"/>
                  </a:ext>
                </a:extLst>
              </p:cNvPr>
              <p:cNvSpPr txBox="1"/>
              <p:nvPr/>
            </p:nvSpPr>
            <p:spPr>
              <a:xfrm>
                <a:off x="3048000" y="2213979"/>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ja-JP" altLang="en-US" i="1">
                                      <a:latin typeface="Cambria Math" panose="02040503050406030204" pitchFamily="18" charset="0"/>
                                    </a:rPr>
                                    <m:t>𝜇</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i="1">
                                      <a:latin typeface="Cambria Math" panose="02040503050406030204" pitchFamily="18" charset="0"/>
                                    </a:rPr>
                                    <m:t>𝑗</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e>
                      </m:d>
                    </m:oMath>
                  </m:oMathPara>
                </a14:m>
                <a:endParaRPr lang="ja-JP" altLang="en-US" dirty="0"/>
              </a:p>
            </p:txBody>
          </p:sp>
        </mc:Choice>
        <mc:Fallback>
          <p:sp>
            <p:nvSpPr>
              <p:cNvPr id="8" name="テキスト ボックス 7">
                <a:extLst>
                  <a:ext uri="{FF2B5EF4-FFF2-40B4-BE49-F238E27FC236}">
                    <a16:creationId xmlns:a16="http://schemas.microsoft.com/office/drawing/2014/main" id="{C83DC581-541E-B49D-6A60-2CDEF0CFA466}"/>
                  </a:ext>
                </a:extLst>
              </p:cNvPr>
              <p:cNvSpPr txBox="1">
                <a:spLocks noRot="1" noChangeAspect="1" noMove="1" noResize="1" noEditPoints="1" noAdjustHandles="1" noChangeArrowheads="1" noChangeShapeType="1" noTextEdit="1"/>
              </p:cNvSpPr>
              <p:nvPr/>
            </p:nvSpPr>
            <p:spPr>
              <a:xfrm>
                <a:off x="3048000" y="2213979"/>
                <a:ext cx="6096000" cy="972702"/>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1770</Words>
  <Application>Microsoft Office PowerPoint</Application>
  <PresentationFormat>ワイド画面</PresentationFormat>
  <Paragraphs>180</Paragraphs>
  <Slides>20</Slides>
  <Notes>14</Notes>
  <HiddenSlides>0</HiddenSlides>
  <MMClips>2</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関係式の導出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Yuta Itoh</cp:lastModifiedBy>
  <cp:revision>21</cp:revision>
  <dcterms:created xsi:type="dcterms:W3CDTF">2022-05-18T16:57:04Z</dcterms:created>
  <dcterms:modified xsi:type="dcterms:W3CDTF">2022-07-11T16:55:03Z</dcterms:modified>
</cp:coreProperties>
</file>