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4"/>
  </p:sldMasterIdLst>
  <p:notesMasterIdLst>
    <p:notesMasterId r:id="rId6"/>
  </p:notesMasterIdLst>
  <p:sldIdLst>
    <p:sldId id="257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D30"/>
    <a:srgbClr val="1C88A3"/>
    <a:srgbClr val="1E92A3"/>
    <a:srgbClr val="2A9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270DF7-3DB6-4CC4-8552-AD8A7AECFF4D}" v="17" dt="2023-04-30T18:39:58.649"/>
    <p1510:client id="{222840B8-42C2-47DC-9ADE-4E5C68BE3983}" v="7" dt="2023-04-30T22:24:07.722"/>
    <p1510:client id="{758102BE-6510-4DF1-A8CE-3BE910B3066B}" v="21" dt="2023-04-30T20:51:28.955"/>
    <p1510:client id="{F570262B-03BF-4DD8-8432-4AC0683F163D}" v="4" dt="2023-04-30T20:56:14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32" autoAdjust="0"/>
    <p:restoredTop sz="90929"/>
  </p:normalViewPr>
  <p:slideViewPr>
    <p:cSldViewPr>
      <p:cViewPr varScale="1">
        <p:scale>
          <a:sx n="109" d="100"/>
          <a:sy n="109" d="100"/>
        </p:scale>
        <p:origin x="217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el, Jacob Christopher" userId="S::jcd190000@utdallas.edu::d8d7422d-ae52-43a0-8ff1-c25f79b350c9" providerId="AD" clId="Web-{222840B8-42C2-47DC-9ADE-4E5C68BE3983}"/>
    <pc:docChg chg="modSld">
      <pc:chgData name="Danel, Jacob Christopher" userId="S::jcd190000@utdallas.edu::d8d7422d-ae52-43a0-8ff1-c25f79b350c9" providerId="AD" clId="Web-{222840B8-42C2-47DC-9ADE-4E5C68BE3983}" dt="2023-04-30T22:24:07.722" v="5" actId="1076"/>
      <pc:docMkLst>
        <pc:docMk/>
      </pc:docMkLst>
      <pc:sldChg chg="addSp delSp modSp">
        <pc:chgData name="Danel, Jacob Christopher" userId="S::jcd190000@utdallas.edu::d8d7422d-ae52-43a0-8ff1-c25f79b350c9" providerId="AD" clId="Web-{222840B8-42C2-47DC-9ADE-4E5C68BE3983}" dt="2023-04-30T22:24:07.722" v="5" actId="1076"/>
        <pc:sldMkLst>
          <pc:docMk/>
          <pc:sldMk cId="0" sldId="257"/>
        </pc:sldMkLst>
        <pc:picChg chg="del">
          <ac:chgData name="Danel, Jacob Christopher" userId="S::jcd190000@utdallas.edu::d8d7422d-ae52-43a0-8ff1-c25f79b350c9" providerId="AD" clId="Web-{222840B8-42C2-47DC-9ADE-4E5C68BE3983}" dt="2023-04-30T22:23:51.377" v="0"/>
          <ac:picMkLst>
            <pc:docMk/>
            <pc:sldMk cId="0" sldId="257"/>
            <ac:picMk id="2" creationId="{6D392BCA-5B99-DD09-E600-BCF8BB40F5D3}"/>
          </ac:picMkLst>
        </pc:picChg>
        <pc:picChg chg="add mod">
          <ac:chgData name="Danel, Jacob Christopher" userId="S::jcd190000@utdallas.edu::d8d7422d-ae52-43a0-8ff1-c25f79b350c9" providerId="AD" clId="Web-{222840B8-42C2-47DC-9ADE-4E5C68BE3983}" dt="2023-04-30T22:24:07.722" v="5" actId="1076"/>
          <ac:picMkLst>
            <pc:docMk/>
            <pc:sldMk cId="0" sldId="257"/>
            <ac:picMk id="5" creationId="{CD422E41-2F7E-EA9A-CC52-2DFB8DFA9492}"/>
          </ac:picMkLst>
        </pc:picChg>
        <pc:picChg chg="mod">
          <ac:chgData name="Danel, Jacob Christopher" userId="S::jcd190000@utdallas.edu::d8d7422d-ae52-43a0-8ff1-c25f79b350c9" providerId="AD" clId="Web-{222840B8-42C2-47DC-9ADE-4E5C68BE3983}" dt="2023-04-30T22:23:59.565" v="3" actId="1076"/>
          <ac:picMkLst>
            <pc:docMk/>
            <pc:sldMk cId="0" sldId="257"/>
            <ac:picMk id="16" creationId="{49B8D529-C502-1147-F864-83D2FA2EE61A}"/>
          </ac:picMkLst>
        </pc:picChg>
      </pc:sldChg>
    </pc:docChg>
  </pc:docChgLst>
  <pc:docChgLst>
    <pc:chgData name="Atwal, Brandon Singh" userId="S::bsa190001@utdallas.edu::e07d9b9d-6518-42a1-87a9-acbd38f09d4c" providerId="AD" clId="Web-{758102BE-6510-4DF1-A8CE-3BE910B3066B}"/>
    <pc:docChg chg="modSld">
      <pc:chgData name="Atwal, Brandon Singh" userId="S::bsa190001@utdallas.edu::e07d9b9d-6518-42a1-87a9-acbd38f09d4c" providerId="AD" clId="Web-{758102BE-6510-4DF1-A8CE-3BE910B3066B}" dt="2023-04-30T20:51:28.517" v="8" actId="20577"/>
      <pc:docMkLst>
        <pc:docMk/>
      </pc:docMkLst>
      <pc:sldChg chg="modSp">
        <pc:chgData name="Atwal, Brandon Singh" userId="S::bsa190001@utdallas.edu::e07d9b9d-6518-42a1-87a9-acbd38f09d4c" providerId="AD" clId="Web-{758102BE-6510-4DF1-A8CE-3BE910B3066B}" dt="2023-04-30T20:51:28.517" v="8" actId="20577"/>
        <pc:sldMkLst>
          <pc:docMk/>
          <pc:sldMk cId="0" sldId="257"/>
        </pc:sldMkLst>
        <pc:spChg chg="mod">
          <ac:chgData name="Atwal, Brandon Singh" userId="S::bsa190001@utdallas.edu::e07d9b9d-6518-42a1-87a9-acbd38f09d4c" providerId="AD" clId="Web-{758102BE-6510-4DF1-A8CE-3BE910B3066B}" dt="2023-04-30T20:50:11.514" v="1" actId="20577"/>
          <ac:spMkLst>
            <pc:docMk/>
            <pc:sldMk cId="0" sldId="257"/>
            <ac:spMk id="10" creationId="{F0D49964-D235-898B-FA9C-9B7E8CEFAB3B}"/>
          </ac:spMkLst>
        </pc:spChg>
        <pc:spChg chg="mod">
          <ac:chgData name="Atwal, Brandon Singh" userId="S::bsa190001@utdallas.edu::e07d9b9d-6518-42a1-87a9-acbd38f09d4c" providerId="AD" clId="Web-{758102BE-6510-4DF1-A8CE-3BE910B3066B}" dt="2023-04-30T20:51:28.517" v="8" actId="20577"/>
          <ac:spMkLst>
            <pc:docMk/>
            <pc:sldMk cId="0" sldId="257"/>
            <ac:spMk id="14" creationId="{6529164F-5C0D-3288-6D4D-B206C737B3EA}"/>
          </ac:spMkLst>
        </pc:spChg>
      </pc:sldChg>
    </pc:docChg>
  </pc:docChgLst>
  <pc:docChgLst>
    <pc:chgData name="Atwal, Brandon Singh" userId="S::bsa190001@utdallas.edu::e07d9b9d-6518-42a1-87a9-acbd38f09d4c" providerId="AD" clId="Web-{22270DF7-3DB6-4CC4-8552-AD8A7AECFF4D}"/>
    <pc:docChg chg="modSld">
      <pc:chgData name="Atwal, Brandon Singh" userId="S::bsa190001@utdallas.edu::e07d9b9d-6518-42a1-87a9-acbd38f09d4c" providerId="AD" clId="Web-{22270DF7-3DB6-4CC4-8552-AD8A7AECFF4D}" dt="2023-04-30T18:39:56.790" v="6" actId="20577"/>
      <pc:docMkLst>
        <pc:docMk/>
      </pc:docMkLst>
      <pc:sldChg chg="modSp">
        <pc:chgData name="Atwal, Brandon Singh" userId="S::bsa190001@utdallas.edu::e07d9b9d-6518-42a1-87a9-acbd38f09d4c" providerId="AD" clId="Web-{22270DF7-3DB6-4CC4-8552-AD8A7AECFF4D}" dt="2023-04-30T18:39:56.790" v="6" actId="20577"/>
        <pc:sldMkLst>
          <pc:docMk/>
          <pc:sldMk cId="0" sldId="257"/>
        </pc:sldMkLst>
        <pc:spChg chg="mod">
          <ac:chgData name="Atwal, Brandon Singh" userId="S::bsa190001@utdallas.edu::e07d9b9d-6518-42a1-87a9-acbd38f09d4c" providerId="AD" clId="Web-{22270DF7-3DB6-4CC4-8552-AD8A7AECFF4D}" dt="2023-04-30T18:36:49.144" v="4" actId="20577"/>
          <ac:spMkLst>
            <pc:docMk/>
            <pc:sldMk cId="0" sldId="257"/>
            <ac:spMk id="10" creationId="{F0D49964-D235-898B-FA9C-9B7E8CEFAB3B}"/>
          </ac:spMkLst>
        </pc:spChg>
        <pc:spChg chg="mod">
          <ac:chgData name="Atwal, Brandon Singh" userId="S::bsa190001@utdallas.edu::e07d9b9d-6518-42a1-87a9-acbd38f09d4c" providerId="AD" clId="Web-{22270DF7-3DB6-4CC4-8552-AD8A7AECFF4D}" dt="2023-04-30T18:39:56.790" v="6" actId="20577"/>
          <ac:spMkLst>
            <pc:docMk/>
            <pc:sldMk cId="0" sldId="257"/>
            <ac:spMk id="3075" creationId="{00000000-0000-0000-0000-000000000000}"/>
          </ac:spMkLst>
        </pc:spChg>
      </pc:sldChg>
    </pc:docChg>
  </pc:docChgLst>
  <pc:docChgLst>
    <pc:chgData name="Atwal, Brandon Singh" userId="S::bsa190001@utdallas.edu::e07d9b9d-6518-42a1-87a9-acbd38f09d4c" providerId="AD" clId="Web-{F570262B-03BF-4DD8-8432-4AC0683F163D}"/>
    <pc:docChg chg="modSld">
      <pc:chgData name="Atwal, Brandon Singh" userId="S::bsa190001@utdallas.edu::e07d9b9d-6518-42a1-87a9-acbd38f09d4c" providerId="AD" clId="Web-{F570262B-03BF-4DD8-8432-4AC0683F163D}" dt="2023-04-30T20:56:14.234" v="2" actId="1076"/>
      <pc:docMkLst>
        <pc:docMk/>
      </pc:docMkLst>
      <pc:sldChg chg="addSp delSp modSp">
        <pc:chgData name="Atwal, Brandon Singh" userId="S::bsa190001@utdallas.edu::e07d9b9d-6518-42a1-87a9-acbd38f09d4c" providerId="AD" clId="Web-{F570262B-03BF-4DD8-8432-4AC0683F163D}" dt="2023-04-30T20:56:14.234" v="2" actId="1076"/>
        <pc:sldMkLst>
          <pc:docMk/>
          <pc:sldMk cId="0" sldId="257"/>
        </pc:sldMkLst>
        <pc:picChg chg="add mod">
          <ac:chgData name="Atwal, Brandon Singh" userId="S::bsa190001@utdallas.edu::e07d9b9d-6518-42a1-87a9-acbd38f09d4c" providerId="AD" clId="Web-{F570262B-03BF-4DD8-8432-4AC0683F163D}" dt="2023-04-30T20:56:14.234" v="2" actId="1076"/>
          <ac:picMkLst>
            <pc:docMk/>
            <pc:sldMk cId="0" sldId="257"/>
            <ac:picMk id="2" creationId="{6D392BCA-5B99-DD09-E600-BCF8BB40F5D3}"/>
          </ac:picMkLst>
        </pc:picChg>
        <pc:picChg chg="del">
          <ac:chgData name="Atwal, Brandon Singh" userId="S::bsa190001@utdallas.edu::e07d9b9d-6518-42a1-87a9-acbd38f09d4c" providerId="AD" clId="Web-{F570262B-03BF-4DD8-8432-4AC0683F163D}" dt="2023-04-30T20:56:10.526" v="0"/>
          <ac:picMkLst>
            <pc:docMk/>
            <pc:sldMk cId="0" sldId="257"/>
            <ac:picMk id="1026" creationId="{3A4DC476-702C-38EB-69EC-56922598B46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B642484-71D5-1943-A09E-54C2E205D1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63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B597D7-56D8-DB43-99C1-F4CE75BC1B5D}" type="slidenum">
              <a:rPr lang="en-US"/>
              <a:pPr/>
              <a:t>1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143000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2286000" y="0"/>
            <a:ext cx="6858000" cy="533400"/>
          </a:xfrm>
          <a:prstGeom prst="rect">
            <a:avLst/>
          </a:prstGeom>
          <a:solidFill>
            <a:srgbClr val="6C9D3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0" y="0"/>
            <a:ext cx="2286000" cy="533400"/>
          </a:xfrm>
          <a:prstGeom prst="rect">
            <a:avLst/>
          </a:prstGeom>
          <a:solidFill>
            <a:srgbClr val="E4701D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0" y="533400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2286000" y="0"/>
            <a:ext cx="0" cy="533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2438400" y="12065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bg1"/>
                </a:solidFill>
              </a:rPr>
              <a:t>Erik Jonsson School of Engineering &amp; Computer Science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152400" y="6430963"/>
            <a:ext cx="3962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chemeClr val="bg1"/>
                </a:solidFill>
              </a:rPr>
              <a:t>FEARLESS</a:t>
            </a:r>
            <a:r>
              <a:rPr lang="en-US" sz="1200">
                <a:solidFill>
                  <a:schemeClr val="bg1"/>
                </a:solidFill>
              </a:rPr>
              <a:t> engineering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9232" name="Picture 16" descr="utd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6400800"/>
            <a:ext cx="563563" cy="241300"/>
          </a:xfrm>
          <a:prstGeom prst="rect">
            <a:avLst/>
          </a:prstGeom>
          <a:noFill/>
        </p:spPr>
      </p:pic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0" y="6248400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 descr="UTD_wdmk_rev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533400" y="152400"/>
            <a:ext cx="1219200" cy="2482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9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152400" y="6430963"/>
            <a:ext cx="3962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chemeClr val="bg1"/>
                </a:solidFill>
              </a:rPr>
              <a:t>FEARLESS</a:t>
            </a:r>
            <a:r>
              <a:rPr lang="en-US" sz="1200">
                <a:solidFill>
                  <a:schemeClr val="bg1"/>
                </a:solidFill>
              </a:rPr>
              <a:t> engineering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8216" name="Picture 24" descr="utdlogo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458200" y="6400800"/>
            <a:ext cx="563563" cy="241300"/>
          </a:xfrm>
          <a:prstGeom prst="rect">
            <a:avLst/>
          </a:prstGeom>
          <a:noFill/>
        </p:spPr>
      </p:pic>
      <p:sp>
        <p:nvSpPr>
          <p:cNvPr id="8221" name="Rectangle 29"/>
          <p:cNvSpPr>
            <a:spLocks noChangeArrowheads="1"/>
          </p:cNvSpPr>
          <p:nvPr userDrawn="1"/>
        </p:nvSpPr>
        <p:spPr bwMode="auto">
          <a:xfrm>
            <a:off x="0" y="914400"/>
            <a:ext cx="9144000" cy="5334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charset="-128"/>
          <a:cs typeface="Osaka" charset="-128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charset="-128"/>
          <a:cs typeface="Osaka" charset="-128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charset="-128"/>
          <a:cs typeface="Osaka" charset="-128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charset="-128"/>
          <a:cs typeface="Osaka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charset="-128"/>
          <a:cs typeface="Osaka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charset="-128"/>
          <a:cs typeface="Osaka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charset="-128"/>
          <a:cs typeface="Osaka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charset="-128"/>
          <a:cs typeface="Osaka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0" dirty="0"/>
              <a:t>Mobile Attendance App – Streamlining the Process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639" y="2016716"/>
            <a:ext cx="6332784" cy="2352624"/>
          </a:xfrm>
        </p:spPr>
        <p:txBody>
          <a:bodyPr/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Approach:</a:t>
            </a:r>
          </a:p>
          <a:p>
            <a:r>
              <a:rPr lang="en-US" sz="1400" dirty="0"/>
              <a:t>Bluetooth connection via paired devices</a:t>
            </a:r>
          </a:p>
          <a:p>
            <a:r>
              <a:rPr lang="en-US" sz="1400" dirty="0"/>
              <a:t>Multithreaded connection to reduce connection slowdowns</a:t>
            </a:r>
          </a:p>
          <a:p>
            <a:r>
              <a:rPr lang="en-US" sz="1400" dirty="0"/>
              <a:t>File processing to interface with card reader</a:t>
            </a:r>
          </a:p>
          <a:p>
            <a:r>
              <a:rPr lang="en-US" sz="1400" dirty="0"/>
              <a:t>Simple and seamless UI</a:t>
            </a:r>
          </a:p>
          <a:p>
            <a:r>
              <a:rPr lang="en-US" sz="1400" dirty="0"/>
              <a:t>Quick and easy to use</a:t>
            </a:r>
          </a:p>
          <a:p>
            <a:r>
              <a:rPr lang="en-US" sz="1400" dirty="0"/>
              <a:t>Works for most versions of the Android OS (Android 8 and up)</a:t>
            </a:r>
          </a:p>
          <a:p>
            <a:endParaRPr lang="en-US" sz="1400" b="1" dirty="0"/>
          </a:p>
          <a:p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1371600" y="1371600"/>
            <a:ext cx="64008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6C9D3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45EC604-5915-F6A8-AA81-0D68B2C3F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40236"/>
            <a:ext cx="881368" cy="8360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DFBD59-65CA-B2F7-5CEA-DACD81F44528}"/>
              </a:ext>
            </a:extLst>
          </p:cNvPr>
          <p:cNvSpPr txBox="1"/>
          <p:nvPr/>
        </p:nvSpPr>
        <p:spPr>
          <a:xfrm>
            <a:off x="1203834" y="976001"/>
            <a:ext cx="67363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n>
                  <a:solidFill>
                    <a:srgbClr val="008000"/>
                  </a:solidFill>
                </a:ln>
                <a:solidFill>
                  <a:srgbClr val="008000"/>
                </a:solidFill>
              </a:rPr>
              <a:t>Brandon Atwal | Owais Ashraf | Anthony J Chen | Jacob C Danel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D49964-D235-898B-FA9C-9B7E8CEFAB3B}"/>
              </a:ext>
            </a:extLst>
          </p:cNvPr>
          <p:cNvSpPr txBox="1"/>
          <p:nvPr/>
        </p:nvSpPr>
        <p:spPr>
          <a:xfrm>
            <a:off x="149469" y="1419111"/>
            <a:ext cx="9144000" cy="12311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dirty="0">
                <a:latin typeface="Arial"/>
                <a:ea typeface="ＭＳ Ｐゴシック"/>
              </a:rPr>
              <a:t>Goal: </a:t>
            </a:r>
            <a:r>
              <a:rPr lang="en-US" sz="1600" dirty="0">
                <a:latin typeface="Arial"/>
                <a:ea typeface="ＭＳ Ｐゴシック"/>
              </a:rPr>
              <a:t>Create an accompanying mobile android application to work alongside Dr. John Cole’s existing desktop 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attendance </a:t>
            </a:r>
            <a:r>
              <a:rPr lang="en-US" sz="1600" dirty="0">
                <a:latin typeface="Arial"/>
                <a:ea typeface="ＭＳ Ｐゴシック"/>
              </a:rPr>
              <a:t>app to help streamline the process by allowing students to sign in for attendance by swiping their UTD student card through a card reader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29164F-5C0D-3288-6D4D-B206C737B3EA}"/>
              </a:ext>
            </a:extLst>
          </p:cNvPr>
          <p:cNvSpPr txBox="1"/>
          <p:nvPr/>
        </p:nvSpPr>
        <p:spPr>
          <a:xfrm>
            <a:off x="47805" y="4350961"/>
            <a:ext cx="4301761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dirty="0">
                <a:latin typeface="+mn-lt"/>
              </a:rPr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Automatic Bluetooth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Auto-submit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ea typeface="ＭＳ Ｐゴシック"/>
              </a:rPr>
              <a:t>Text field refocusing – No need to refocus manually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ea typeface="ＭＳ Ｐゴシック"/>
              </a:rPr>
              <a:t>Message tones and toast messages to notify users of valid/invalid card swipe</a:t>
            </a:r>
          </a:p>
          <a:p>
            <a:endParaRPr lang="en-US" sz="1800" dirty="0"/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49B8D529-C502-1147-F864-83D2FA2EE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760" y="4365525"/>
            <a:ext cx="1828800" cy="1828800"/>
          </a:xfrm>
          <a:prstGeom prst="rect">
            <a:avLst/>
          </a:prstGeom>
        </p:spPr>
      </p:pic>
      <p:pic>
        <p:nvPicPr>
          <p:cNvPr id="5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CD422E41-2F7E-EA9A-CC52-2DFB8DFA94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5822" y="1970926"/>
            <a:ext cx="2053165" cy="42175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CS-white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4EB7FFC6D314439424B3BEBE0E5D1F" ma:contentTypeVersion="9" ma:contentTypeDescription="Create a new document." ma:contentTypeScope="" ma:versionID="6d7da371ee6e72abbd3988fd11fd8ac4">
  <xsd:schema xmlns:xsd="http://www.w3.org/2001/XMLSchema" xmlns:xs="http://www.w3.org/2001/XMLSchema" xmlns:p="http://schemas.microsoft.com/office/2006/metadata/properties" xmlns:ns2="77197453-8fb9-4177-b770-ce9e3afcd5f9" targetNamespace="http://schemas.microsoft.com/office/2006/metadata/properties" ma:root="true" ma:fieldsID="9eea440c293fb05db0306d6fd8b5001d" ns2:_="">
    <xsd:import namespace="77197453-8fb9-4177-b770-ce9e3afcd5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197453-8fb9-4177-b770-ce9e3afcd5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07bf7e85-f484-4784-9b3f-9950356a544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7197453-8fb9-4177-b770-ce9e3afcd5f9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8F4DD9-1673-43DD-81A9-2A8FA3B355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197453-8fb9-4177-b770-ce9e3afcd5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2E3A73-101B-4ECF-8018-C9F4B08FA8C2}">
  <ds:schemaRefs>
    <ds:schemaRef ds:uri="http://schemas.microsoft.com/office/2006/metadata/properties"/>
    <ds:schemaRef ds:uri="http://schemas.microsoft.com/office/infopath/2007/PartnerControls"/>
    <ds:schemaRef ds:uri="67d45ba5-1ca0-4825-8dc2-91563ae5454e"/>
    <ds:schemaRef ds:uri="3047ef18-29c8-4478-9bda-786b6beae1f8"/>
    <ds:schemaRef ds:uri="77197453-8fb9-4177-b770-ce9e3afcd5f9"/>
  </ds:schemaRefs>
</ds:datastoreItem>
</file>

<file path=customXml/itemProps3.xml><?xml version="1.0" encoding="utf-8"?>
<ds:datastoreItem xmlns:ds="http://schemas.openxmlformats.org/officeDocument/2006/customXml" ds:itemID="{481EE84C-B1A1-40CC-9EB9-6D16BF9685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ECS-whitebackground.pot</Template>
  <TotalTime>1405</TotalTime>
  <Words>133</Words>
  <Application>Microsoft Office PowerPoint</Application>
  <PresentationFormat>On-screen Show (4:3)</PresentationFormat>
  <Paragraphs>18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ECS-whitebackground</vt:lpstr>
      <vt:lpstr>Mobile Attendance App – Streamlining the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dhm018000</dc:creator>
  <cp:lastModifiedBy>Danel, Jacob Christopher</cp:lastModifiedBy>
  <cp:revision>34</cp:revision>
  <dcterms:created xsi:type="dcterms:W3CDTF">2011-05-03T04:23:12Z</dcterms:created>
  <dcterms:modified xsi:type="dcterms:W3CDTF">2023-04-30T22:24:12Z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0x010100DB4EB7FFC6D314439424B3BEBE0E5D1F</vt:lpwstr>
  </property>
  <property fmtid="{D5CDD505-2E9C-101B-9397-08002B2CF9AE}" pid="3" name="MediaServiceImageTags">
    <vt:lpwstr/>
  </property>
</Properties>
</file>