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0" r:id="rId12"/>
    <p:sldId id="292" r:id="rId13"/>
    <p:sldId id="297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spl.exceptions.php" TargetMode="External"/><Relationship Id="rId2" Type="http://schemas.openxmlformats.org/officeDocument/2006/relationships/hyperlink" Target="https://www.php.net/manual/en/reserved.exceptions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language.exceptions.extending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hp-fig.org/psr/psr-3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Xatolar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try/catch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74" y="2248170"/>
            <a:ext cx="5876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try/catch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468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"Nolga bo'lish."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'Istisnoli vaziyat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2036" b="43872"/>
          <a:stretch/>
        </p:blipFill>
        <p:spPr>
          <a:xfrm>
            <a:off x="7348419" y="3323154"/>
            <a:ext cx="4581914" cy="18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try/catch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46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'Istisnoli vaziyat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"Birinchi finally bloki.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inverse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'Istisnoli vaziyat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"Ikkinchi finally bloki.</a:t>
            </a:r>
            <a:r>
              <a:rPr lang="en-US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&lt;br&gt;"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9841" b="21645"/>
          <a:stretch/>
        </p:blipFill>
        <p:spPr>
          <a:xfrm>
            <a:off x="7910692" y="2781301"/>
            <a:ext cx="4123158" cy="26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Xatolar va istisnolar turlari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600" smtClean="0"/>
              <a:t>    Error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ArithmeticError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DivisionByZeroError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AssertionError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ParseError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TypeError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ArgumentCountError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  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ClosedGeneratorException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DOMException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ErrorException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IntlException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LogicException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BadFunctionCallException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    BadMethodCallException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DomainException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InvalidArgumentException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LengthException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OutOfRangeException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PharException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ReflectionException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RuntimeException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OutOfBoundsException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OverflowException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PDOException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RangeException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UnderflowException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    UnexpectedValueException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      SodiumException</a:t>
            </a:r>
          </a:p>
          <a:p>
            <a:endParaRPr lang="en-US" sz="1600"/>
          </a:p>
          <a:p>
            <a:r>
              <a:rPr lang="en-US" sz="1600">
                <a:hlinkClick r:id="rId2"/>
              </a:rPr>
              <a:t>https</a:t>
            </a:r>
            <a:r>
              <a:rPr lang="en-US" sz="1600">
                <a:hlinkClick r:id="rId2"/>
              </a:rPr>
              <a:t>://</a:t>
            </a:r>
            <a:r>
              <a:rPr lang="en-US" sz="1600" smtClean="0">
                <a:hlinkClick r:id="rId2"/>
              </a:rPr>
              <a:t>www.php.net/manual/en/reserved.exceptions.php</a:t>
            </a:r>
            <a:endParaRPr lang="en-US" sz="1600" smtClean="0"/>
          </a:p>
          <a:p>
            <a:r>
              <a:rPr lang="en-US" sz="1600" smtClean="0">
                <a:hlinkClick r:id="rId3"/>
              </a:rPr>
              <a:t>https</a:t>
            </a:r>
            <a:r>
              <a:rPr lang="en-US" sz="1600">
                <a:hlinkClick r:id="rId3"/>
              </a:rPr>
              <a:t>://</a:t>
            </a:r>
            <a:r>
              <a:rPr lang="en-US" sz="1600" smtClean="0">
                <a:hlinkClick r:id="rId3"/>
              </a:rPr>
              <a:t>www.php.net/manual/en/spl.exceptions.php</a:t>
            </a: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Istisnolarni yaratish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428"/>
          </a:xfrm>
        </p:spPr>
        <p:txBody>
          <a:bodyPr>
            <a:normAutofit/>
          </a:bodyPr>
          <a:lstStyle/>
          <a:p>
            <a:r>
              <a:rPr lang="en-US" smtClean="0"/>
              <a:t>Exception – foydalanuvchi istisnolari uchun asosiy bazaviy sinf:</a:t>
            </a:r>
          </a:p>
          <a:p>
            <a:pPr lvl="1"/>
            <a:r>
              <a:rPr lang="en-US" smtClean="0"/>
              <a:t>Exception</a:t>
            </a:r>
            <a:r>
              <a:rPr lang="en-US"/>
              <a:t>::__construct </a:t>
            </a:r>
            <a:r>
              <a:rPr lang="en-US"/>
              <a:t>— </a:t>
            </a:r>
            <a:r>
              <a:rPr lang="en-US" smtClean="0"/>
              <a:t>istisnoni yaratish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::getMessage </a:t>
            </a:r>
            <a:r>
              <a:rPr lang="en-US"/>
              <a:t>— </a:t>
            </a:r>
            <a:r>
              <a:rPr lang="en-US" smtClean="0"/>
              <a:t>istisno xabarini olish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::getPrevious </a:t>
            </a:r>
            <a:r>
              <a:rPr lang="en-US"/>
              <a:t>— </a:t>
            </a:r>
            <a:r>
              <a:rPr lang="en-US" smtClean="0"/>
              <a:t>oldingi istisnoni qaytarish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::getCode </a:t>
            </a:r>
            <a:r>
              <a:rPr lang="en-US"/>
              <a:t>— </a:t>
            </a:r>
            <a:r>
              <a:rPr lang="en-US" smtClean="0"/>
              <a:t>istisno kodini olish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::getFile </a:t>
            </a:r>
            <a:r>
              <a:rPr lang="en-US"/>
              <a:t>— </a:t>
            </a:r>
            <a:r>
              <a:rPr lang="en-US" smtClean="0"/>
              <a:t>istisno yuzaga kelgan faylni olish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::getLine </a:t>
            </a:r>
            <a:r>
              <a:rPr lang="en-US"/>
              <a:t>— </a:t>
            </a:r>
            <a:r>
              <a:rPr lang="en-US" smtClean="0"/>
              <a:t>istisno yuzaga kelgan qatorni olish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::getTrace </a:t>
            </a:r>
            <a:r>
              <a:rPr lang="en-US"/>
              <a:t>— </a:t>
            </a:r>
            <a:r>
              <a:rPr lang="en-US" smtClean="0"/>
              <a:t>stek trassirovkasini (yo'lini) olish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::getTraceAsString </a:t>
            </a:r>
            <a:r>
              <a:rPr lang="en-US"/>
              <a:t>— </a:t>
            </a:r>
            <a:r>
              <a:rPr lang="en-US" smtClean="0"/>
              <a:t>stek trassirovkasini </a:t>
            </a:r>
            <a:r>
              <a:rPr lang="en-US"/>
              <a:t>(yo'lini</a:t>
            </a:r>
            <a:r>
              <a:rPr lang="en-US"/>
              <a:t>) </a:t>
            </a:r>
            <a:r>
              <a:rPr lang="en-US" smtClean="0"/>
              <a:t>satr ko'rinishida olish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::__</a:t>
            </a:r>
            <a:r>
              <a:rPr lang="en-US"/>
              <a:t>toString </a:t>
            </a:r>
            <a:r>
              <a:rPr lang="en-US" smtClean="0"/>
              <a:t>— istisnoning satrli ko'rinishi</a:t>
            </a:r>
            <a:endParaRPr lang="ru-RU"/>
          </a:p>
          <a:p>
            <a:pPr lvl="1"/>
            <a:r>
              <a:rPr lang="en-US" smtClean="0"/>
              <a:t>Exception</a:t>
            </a:r>
            <a:r>
              <a:rPr lang="en-US"/>
              <a:t>::__clone </a:t>
            </a:r>
            <a:r>
              <a:rPr lang="en-US"/>
              <a:t>— </a:t>
            </a:r>
            <a:r>
              <a:rPr lang="en-US" smtClean="0"/>
              <a:t>istisnoni nusxalash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www.php.net/manual/en/language.exceptions.extending.php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Logging (Xatolar jurnali)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880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Nima uchun kerak?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xatolarni topish oson;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ko'proq ma'lumotlar;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kod uchun "iz";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qayerda xohlasa o'sha yerda "yozish".</a:t>
            </a:r>
          </a:p>
          <a:p>
            <a:endParaRPr lang="en-US" smtClean="0"/>
          </a:p>
          <a:p>
            <a:r>
              <a:rPr lang="en-US" smtClean="0"/>
              <a:t>Apachening error_log fayli orqali ham xatolar jurnalini server darajasida yurg'azish mumkin, faqat: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error_log juda oddiy;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o'qish / tahlil qilish murakkab;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"error_reporting" </a:t>
            </a:r>
            <a:r>
              <a:rPr lang="en-US"/>
              <a:t>sozlamasiga </a:t>
            </a:r>
            <a:r>
              <a:rPr lang="en-US" smtClean="0"/>
              <a:t>bog'liq.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Apache xatolar jurnali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5025"/>
          <a:stretch/>
        </p:blipFill>
        <p:spPr>
          <a:xfrm>
            <a:off x="823872" y="1295893"/>
            <a:ext cx="10331808" cy="49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Logging uchun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Monolog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Phpconsole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Log4php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RavenPHP + Sentry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SeasLog</a:t>
            </a:r>
            <a:endParaRPr lang="en-US"/>
          </a:p>
          <a:p>
            <a:endParaRPr lang="en-US" smtClean="0"/>
          </a:p>
          <a:p>
            <a:r>
              <a:rPr lang="en-US" smtClean="0"/>
              <a:t>Standart: PSR-3 – PHP Standart Recommendation 3</a:t>
            </a:r>
          </a:p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www.php-fig.org/psr/psr-3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53" y="1942381"/>
            <a:ext cx="3617973" cy="42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 yozuvchi sinf namunasi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355" y="1845734"/>
            <a:ext cx="10976250" cy="402336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$lines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$filelog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$save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$filelog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$save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register_shutdown_function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'save'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 yozuvchi sinf namunasi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355" y="1845733"/>
            <a:ext cx="10976250" cy="44601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(...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$val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): 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func_num_args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sprintf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(...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$val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$val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'Y-m-d H:i:s - 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file_put_contents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implode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(PHP_EOL .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									. PHP_EOL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FILE_APPEND);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lines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[];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Xato nima?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Nimadir buzilib qolishi… masalan: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mtClean="0"/>
              <a:t>MySQLga bog'lana olmaslik (mysqli_connect)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mtClean="0"/>
              <a:t>Fayl yoki direktoriya mavjud emas (fopen)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Koddagi xatolar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mtClean="0"/>
              <a:t>Mavjud bo'lmagan o'zgaruvchilarga murojaat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mtClean="0"/>
              <a:t>; belgisini tushirib qoldirish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Mantiqiy xatolar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 yozuvchi sinf namunasi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$file_log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'/file.log'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$logger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$file_log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$logger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$logger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'Hi'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$logger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$file_log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$logger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'afk'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22853" y="3475340"/>
            <a:ext cx="5078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Faylda: </a:t>
            </a:r>
          </a:p>
          <a:p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Hello</a:t>
            </a:r>
          </a:p>
          <a:p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Hi</a:t>
            </a:r>
          </a:p>
          <a:p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.../file.log</a:t>
            </a:r>
          </a:p>
          <a:p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afk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Xatolar turlari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E_ERROR</a:t>
            </a:r>
          </a:p>
          <a:p>
            <a:r>
              <a:rPr lang="en-US" smtClean="0"/>
              <a:t>E_WARNING</a:t>
            </a:r>
          </a:p>
          <a:p>
            <a:r>
              <a:rPr lang="en-US" smtClean="0"/>
              <a:t>E_NOTICE</a:t>
            </a:r>
          </a:p>
          <a:p>
            <a:r>
              <a:rPr lang="en-US" smtClean="0"/>
              <a:t>E_PARSE</a:t>
            </a:r>
          </a:p>
          <a:p>
            <a:r>
              <a:rPr lang="en-US" smtClean="0"/>
              <a:t>Boshqalar (E_STRICT, E_DEPRECATED)</a:t>
            </a:r>
          </a:p>
          <a:p>
            <a:r>
              <a:rPr lang="en-US" smtClean="0"/>
              <a:t>Foydalanuvchi xatolari (E_USER_ERROR)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E_ERROR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funksiya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/>
              <a:t/>
            </a:r>
            <a:br>
              <a:rPr lang="en-US"/>
            </a:br>
            <a:r>
              <a:rPr lang="en-US" b="1"/>
              <a:t>Fatal error</a:t>
            </a:r>
            <a:r>
              <a:rPr lang="en-US"/>
              <a:t>: Uncaught Error: Call to undefined function funksiya() in D:\C\OpenServer\domains\dars.loc\test.php:2 Stack trace: #0 {main} thrown in </a:t>
            </a:r>
            <a:r>
              <a:rPr lang="en-US" b="1"/>
              <a:t>D:\C\OpenServer\domains\dars.loc\test.php</a:t>
            </a:r>
            <a:r>
              <a:rPr lang="en-US"/>
              <a:t> on line </a:t>
            </a:r>
            <a:r>
              <a:rPr lang="en-US" b="1"/>
              <a:t>2</a:t>
            </a:r>
            <a:r>
              <a:rPr lang="en-US"/>
              <a:t/>
            </a:r>
            <a:br>
              <a:rPr lang="en-US"/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E_WARNING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fopen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'asd.txt'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/>
              <a:t/>
            </a:r>
            <a:br>
              <a:rPr lang="en-US"/>
            </a:br>
            <a:r>
              <a:rPr lang="en-US" b="1"/>
              <a:t>Warning</a:t>
            </a:r>
            <a:r>
              <a:rPr lang="en-US"/>
              <a:t>: fopen(asd.txt): failed to open stream: No such file or directory in </a:t>
            </a:r>
            <a:r>
              <a:rPr lang="en-US" b="1"/>
              <a:t>D:\C\OpenServer\domains\dars.loc\test.php</a:t>
            </a:r>
            <a:r>
              <a:rPr lang="en-US"/>
              <a:t> on line </a:t>
            </a:r>
            <a:r>
              <a:rPr lang="en-US" b="1"/>
              <a:t>2</a:t>
            </a:r>
            <a:r>
              <a:rPr lang="en-US"/>
              <a:t/>
            </a:r>
            <a:br>
              <a:rPr lang="en-US"/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E_NOTICE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error_reporting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(E_ALL);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$b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/>
              <a:t/>
            </a:r>
            <a:br>
              <a:rPr lang="en-US"/>
            </a:br>
            <a:r>
              <a:rPr lang="en-US" b="1"/>
              <a:t>Notice</a:t>
            </a:r>
            <a:r>
              <a:rPr lang="en-US"/>
              <a:t>: Undefined variable: b in </a:t>
            </a:r>
            <a:r>
              <a:rPr lang="en-US" b="1"/>
              <a:t>D:\C\OpenServer\domains\dars.loc\test.php</a:t>
            </a:r>
            <a:r>
              <a:rPr lang="en-US"/>
              <a:t> on line </a:t>
            </a:r>
            <a:r>
              <a:rPr lang="en-US" b="1"/>
              <a:t>3</a:t>
            </a:r>
            <a:r>
              <a:rPr lang="en-US"/>
              <a:t/>
            </a:r>
            <a:br>
              <a:rPr lang="en-US"/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E_PARSE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//error_reporting(E_ALL);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/>
              <a:t/>
            </a:r>
            <a:br>
              <a:rPr lang="en-US"/>
            </a:br>
            <a:r>
              <a:rPr lang="en-US" b="1"/>
              <a:t>Parse error</a:t>
            </a:r>
            <a:r>
              <a:rPr lang="en-US"/>
              <a:t>: syntax error, unexpected 'c' (T_STRING) in </a:t>
            </a:r>
            <a:r>
              <a:rPr lang="en-US" b="1"/>
              <a:t>D:\C\OpenServer\domains\dars.loc\test.php</a:t>
            </a:r>
            <a:r>
              <a:rPr lang="en-US"/>
              <a:t> on line </a:t>
            </a:r>
            <a:r>
              <a:rPr lang="en-US" b="1"/>
              <a:t>3</a:t>
            </a:r>
            <a:r>
              <a:rPr lang="en-US"/>
              <a:t/>
            </a:r>
            <a:br>
              <a:rPr lang="en-US"/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Xatolarni "tekshirish"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3308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asd.txt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fopen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file_exists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fopen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Xato bo'lgandagi qayta ishlash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"Fayl mavjud emas"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15" y="1646707"/>
            <a:ext cx="5876925" cy="336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2355" b="34478"/>
          <a:stretch/>
        </p:blipFill>
        <p:spPr>
          <a:xfrm>
            <a:off x="7048051" y="4007947"/>
            <a:ext cx="4563104" cy="22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Xatolarni tutib olish (istisnolar)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throw – istisnoni ishga tushurish</a:t>
            </a:r>
          </a:p>
          <a:p>
            <a:r>
              <a:rPr lang="en-US" smtClean="0"/>
              <a:t>try – xatoni tutib olish mumkin bo'lgan kod qismini ishlatishga harakat qilish</a:t>
            </a:r>
          </a:p>
          <a:p>
            <a:r>
              <a:rPr lang="en-US" smtClean="0"/>
              <a:t>catch – istisnoni ishlatish</a:t>
            </a:r>
          </a:p>
          <a:p>
            <a:r>
              <a:rPr lang="en-US" smtClean="0"/>
              <a:t>finally – try/catch blokidan keyin doim ishga tushadigan kod qismi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2615</TotalTime>
  <Words>442</Words>
  <Application>Microsoft Office PowerPoint</Application>
  <PresentationFormat>Widescreen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Retrospect</vt:lpstr>
      <vt:lpstr>Xatolar</vt:lpstr>
      <vt:lpstr>Xato nima?</vt:lpstr>
      <vt:lpstr>Xatolar turlari</vt:lpstr>
      <vt:lpstr>E_ERROR</vt:lpstr>
      <vt:lpstr>E_WARNING</vt:lpstr>
      <vt:lpstr>E_NOTICE</vt:lpstr>
      <vt:lpstr>E_PARSE</vt:lpstr>
      <vt:lpstr>Xatolarni "tekshirish"</vt:lpstr>
      <vt:lpstr>Xatolarni tutib olish (istisnolar)</vt:lpstr>
      <vt:lpstr>try/catch</vt:lpstr>
      <vt:lpstr>try/catch</vt:lpstr>
      <vt:lpstr>try/catch</vt:lpstr>
      <vt:lpstr>Xatolar va istisnolar turlari</vt:lpstr>
      <vt:lpstr>Istisnolarni yaratish</vt:lpstr>
      <vt:lpstr>Logging (Xatolar jurnali)</vt:lpstr>
      <vt:lpstr>Apache xatolar jurnali </vt:lpstr>
      <vt:lpstr>Logging uchun</vt:lpstr>
      <vt:lpstr>Log yozuvchi sinf namunasi </vt:lpstr>
      <vt:lpstr>Log yozuvchi sinf namunasi </vt:lpstr>
      <vt:lpstr>Log yozuvchi sinf namunasi 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921</cp:revision>
  <dcterms:created xsi:type="dcterms:W3CDTF">2019-11-17T16:43:43Z</dcterms:created>
  <dcterms:modified xsi:type="dcterms:W3CDTF">2021-12-20T10:57:48Z</dcterms:modified>
</cp:coreProperties>
</file>