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57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0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2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245F-846E-496F-B71C-F19983143F0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B4DA2E-7654-49AA-A887-7604BCE7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E283-B173-49EC-82A0-F76FC44AD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31320"/>
            <a:ext cx="8825658" cy="1498600"/>
          </a:xfrm>
        </p:spPr>
        <p:txBody>
          <a:bodyPr/>
          <a:lstStyle/>
          <a:p>
            <a:r>
              <a:rPr lang="en-US" sz="6000" dirty="0" err="1">
                <a:latin typeface="CentSchbkCyrill BT" panose="02040603050705020303" pitchFamily="18" charset="-52"/>
              </a:rPr>
              <a:t>O’quv</a:t>
            </a:r>
            <a:r>
              <a:rPr lang="en-US" sz="6000" dirty="0">
                <a:latin typeface="CentSchbkCyrill BT" panose="02040603050705020303" pitchFamily="18" charset="-52"/>
              </a:rPr>
              <a:t> </a:t>
            </a:r>
            <a:r>
              <a:rPr lang="en-US" sz="6000" dirty="0" err="1">
                <a:latin typeface="CentSchbkCyrill BT" panose="02040603050705020303" pitchFamily="18" charset="-52"/>
              </a:rPr>
              <a:t>markazining</a:t>
            </a:r>
            <a:r>
              <a:rPr lang="en-US" sz="6000" dirty="0">
                <a:latin typeface="CentSchbkCyrill BT" panose="02040603050705020303" pitchFamily="18" charset="-52"/>
              </a:rPr>
              <a:t> </a:t>
            </a:r>
            <a:r>
              <a:rPr lang="en-US" sz="6000" dirty="0" err="1">
                <a:latin typeface="CentSchbkCyrill BT" panose="02040603050705020303" pitchFamily="18" charset="-52"/>
              </a:rPr>
              <a:t>qabul</a:t>
            </a:r>
            <a:r>
              <a:rPr lang="en-US" sz="6000" dirty="0">
                <a:latin typeface="CentSchbkCyrill BT" panose="02040603050705020303" pitchFamily="18" charset="-52"/>
              </a:rPr>
              <a:t> </a:t>
            </a:r>
            <a:r>
              <a:rPr lang="en-US" sz="6000" dirty="0" err="1">
                <a:latin typeface="CentSchbkCyrill BT" panose="02040603050705020303" pitchFamily="18" charset="-52"/>
              </a:rPr>
              <a:t>jarayoni</a:t>
            </a:r>
            <a:endParaRPr lang="en-US" sz="6000" dirty="0">
              <a:latin typeface="CentSchbkCyrill BT" panose="02040603050705020303" pitchFamily="18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D6CE-2EA1-47B9-9CAD-5AA9A9B02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58639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5DA2-CB88-44C6-BC3F-10BDC8D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Loyihamiz</a:t>
            </a:r>
            <a:r>
              <a:rPr lang="en-US" dirty="0"/>
              <a:t> </a:t>
            </a:r>
            <a:r>
              <a:rPr lang="en-US" dirty="0" err="1"/>
              <a:t>xaqida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EFD4-E0CC-4DDE-87C6-0C515373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Loyihamiz</a:t>
            </a:r>
            <a:r>
              <a:rPr lang="en-US" dirty="0"/>
              <a:t> </a:t>
            </a:r>
            <a:r>
              <a:rPr lang="en-US" dirty="0" err="1"/>
              <a:t>Ingilis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darsiga</a:t>
            </a:r>
            <a:r>
              <a:rPr lang="en-US" dirty="0"/>
              <a:t> </a:t>
            </a:r>
            <a:r>
              <a:rPr lang="en-US" dirty="0" err="1"/>
              <a:t>yozilish</a:t>
            </a:r>
            <a:r>
              <a:rPr lang="en-US" dirty="0"/>
              <a:t> </a:t>
            </a:r>
            <a:r>
              <a:rPr lang="en-US" dirty="0" err="1"/>
              <a:t>saytidan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boladi</a:t>
            </a:r>
            <a:endParaRPr lang="en-US" dirty="0"/>
          </a:p>
          <a:p>
            <a:r>
              <a:rPr lang="en-US" dirty="0" err="1"/>
              <a:t>Loyihamizda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Ingilis</a:t>
            </a:r>
            <a:r>
              <a:rPr lang="en-US" dirty="0"/>
              <a:t> </a:t>
            </a:r>
            <a:r>
              <a:rPr lang="en-US" dirty="0" err="1"/>
              <a:t>tilidan</a:t>
            </a:r>
            <a:r>
              <a:rPr lang="en-US" dirty="0"/>
              <a:t> </a:t>
            </a:r>
            <a:r>
              <a:rPr lang="en-US" dirty="0" err="1"/>
              <a:t>o’z</a:t>
            </a:r>
            <a:r>
              <a:rPr lang="en-US" dirty="0"/>
              <a:t> </a:t>
            </a:r>
            <a:r>
              <a:rPr lang="en-US" dirty="0" err="1"/>
              <a:t>darajangizni</a:t>
            </a:r>
            <a:r>
              <a:rPr lang="en-US" dirty="0"/>
              <a:t> </a:t>
            </a:r>
            <a:r>
              <a:rPr lang="en-US" dirty="0" err="1"/>
              <a:t>bilishingiz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</a:p>
          <a:p>
            <a:r>
              <a:rPr lang="en-US" dirty="0" err="1"/>
              <a:t>Loyihamizda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dirty="0" err="1"/>
              <a:t>narxi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</a:p>
          <a:p>
            <a:r>
              <a:rPr lang="en-US" dirty="0" err="1"/>
              <a:t>Loyihamizda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guruhlar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narxlari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en-US" dirty="0"/>
          </a:p>
          <a:p>
            <a:r>
              <a:rPr lang="en-US" dirty="0" err="1"/>
              <a:t>Loyihamizning</a:t>
            </a:r>
            <a:r>
              <a:rPr lang="en-US" dirty="0"/>
              <a:t> </a:t>
            </a:r>
            <a:r>
              <a:rPr lang="en-US" dirty="0" err="1"/>
              <a:t>avzalligi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en-US" dirty="0"/>
          </a:p>
          <a:p>
            <a:r>
              <a:rPr lang="en-US" dirty="0" err="1"/>
              <a:t>Loyihamizda</a:t>
            </a:r>
            <a:r>
              <a:rPr lang="en-US" dirty="0"/>
              <a:t> forma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anketani</a:t>
            </a:r>
            <a:r>
              <a:rPr lang="en-US" dirty="0"/>
              <a:t> </a:t>
            </a:r>
            <a:r>
              <a:rPr lang="en-US" dirty="0" err="1"/>
              <a:t>to’ldirib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</a:t>
            </a:r>
            <a:r>
              <a:rPr lang="en-US" dirty="0" err="1"/>
              <a:t>jo’natshingiz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3ED-289E-462A-AFD1-0BC29CA4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err="1"/>
              <a:t>Testni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o’z</a:t>
            </a:r>
            <a:r>
              <a:rPr lang="en-US" dirty="0"/>
              <a:t> </a:t>
            </a:r>
            <a:r>
              <a:rPr lang="en-US" dirty="0" err="1"/>
              <a:t>darajangizni</a:t>
            </a:r>
            <a:r>
              <a:rPr lang="en-US" dirty="0"/>
              <a:t> </a:t>
            </a:r>
            <a:r>
              <a:rPr lang="en-US" dirty="0" err="1"/>
              <a:t>bilib</a:t>
            </a:r>
            <a:r>
              <a:rPr lang="en-US" dirty="0"/>
              <a:t> </a:t>
            </a:r>
            <a:r>
              <a:rPr lang="en-US" dirty="0" err="1"/>
              <a:t>oling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90ED52-5CB2-43A7-BAF7-B3035127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16" y="2160588"/>
            <a:ext cx="84224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AA00-404E-4AFD-9A1E-9B412E8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Kurslarimiz</a:t>
            </a:r>
            <a:r>
              <a:rPr lang="en-US" dirty="0"/>
              <a:t> </a:t>
            </a:r>
            <a:r>
              <a:rPr lang="en-US" dirty="0" err="1"/>
              <a:t>narxi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8585F-512E-49E0-8CE9-6E490202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3555"/>
            <a:ext cx="8596312" cy="34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7ED-0395-4817-89D0-B13C8774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Loyihamizning</a:t>
            </a:r>
            <a:r>
              <a:rPr lang="en-US" dirty="0"/>
              <a:t> </a:t>
            </a:r>
            <a:r>
              <a:rPr lang="en-US" dirty="0" err="1"/>
              <a:t>avzalligi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8253D-67FD-4642-A216-7D07112F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44" y="2160588"/>
            <a:ext cx="79007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532B-2A80-47D6-B6FF-927DC1CF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bizni</a:t>
            </a:r>
            <a:r>
              <a:rPr lang="en-US" dirty="0"/>
              <a:t> </a:t>
            </a:r>
            <a:r>
              <a:rPr lang="en-US" dirty="0" err="1"/>
              <a:t>loyihani</a:t>
            </a:r>
            <a:r>
              <a:rPr lang="en-US" dirty="0"/>
              <a:t> </a:t>
            </a:r>
            <a:r>
              <a:rPr lang="en-US" dirty="0" err="1"/>
              <a:t>tanlash</a:t>
            </a:r>
            <a:r>
              <a:rPr lang="en-US" dirty="0"/>
              <a:t> </a:t>
            </a:r>
            <a:r>
              <a:rPr lang="en-US" dirty="0" err="1"/>
              <a:t>kerak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0317F-AAA4-4CA5-B60C-A70EAC07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02" y="2160588"/>
            <a:ext cx="81764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A6E2-AD55-4084-BF1F-A40FC824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anketani</a:t>
            </a:r>
            <a:r>
              <a:rPr lang="en-US" dirty="0"/>
              <a:t> </a:t>
            </a:r>
            <a:r>
              <a:rPr lang="en-US"/>
              <a:t>to’ldirish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0720A-76CE-4032-930E-A33EE673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8392"/>
            <a:ext cx="8596312" cy="34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24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74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CentSchbkCyrill BT</vt:lpstr>
      <vt:lpstr>Trebuchet MS</vt:lpstr>
      <vt:lpstr>Wingdings 3</vt:lpstr>
      <vt:lpstr>Facet</vt:lpstr>
      <vt:lpstr>O’quv markazining qabul jarayoni</vt:lpstr>
      <vt:lpstr>Loyihamiz xaqida:</vt:lpstr>
      <vt:lpstr>Quiz Testni ishlab o’z darajangizni bilib oling</vt:lpstr>
      <vt:lpstr>Kurslarimiz narxi bilan tanishing</vt:lpstr>
      <vt:lpstr>Loyihamizning avzalligi</vt:lpstr>
      <vt:lpstr>Nima uchun bizni loyihani tanlash kerak</vt:lpstr>
      <vt:lpstr>Qulay anketani to’ldirish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2022-12-15T10:01:59Z</dcterms:created>
  <dcterms:modified xsi:type="dcterms:W3CDTF">2022-12-15T10:38:58Z</dcterms:modified>
</cp:coreProperties>
</file>