
<file path=[Content_Types].xml><?xml version="1.0" encoding="utf-8"?>
<Types xmlns="http://schemas.openxmlformats.org/package/2006/content-types">
  <Default Extension="xml" ContentType="application/xml"/>
  <Default Extension="tif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89"/>
  </p:normalViewPr>
  <p:slideViewPr>
    <p:cSldViewPr snapToGrid="0" snapToObjects="1">
      <p:cViewPr varScale="1">
        <p:scale>
          <a:sx n="144" d="100"/>
          <a:sy n="144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59171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68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150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055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166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124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6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40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293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90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184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56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186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547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307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chive.ics.uci.edu/ml/datasets.html?format=&amp;task=cla&amp;att=num&amp;area=life&amp;numAtt=&amp;numIns=&amp;type=mvar&amp;sort=nameUp&amp;view=tab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Deploying Predictive Machine Learning Algorithm (SVM) to Predict Diagnosis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Atwine</a:t>
            </a:r>
            <a:r>
              <a:rPr lang="en-US" dirty="0" smtClean="0"/>
              <a:t> </a:t>
            </a:r>
            <a:r>
              <a:rPr lang="en-US" dirty="0" err="1" smtClean="0"/>
              <a:t>Mugume</a:t>
            </a:r>
            <a:r>
              <a:rPr lang="en-US" dirty="0" smtClean="0"/>
              <a:t> </a:t>
            </a:r>
            <a:r>
              <a:rPr lang="en-US" dirty="0" err="1" smtClean="0"/>
              <a:t>Twinamatsiko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Principle Component Analysis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641383" y="1017725"/>
            <a:ext cx="33243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applying PCA I found the right prediction for two classes of information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information does indeed show that we can classify the data in two groups mainly as the  graph demonstrates.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0" y="1489685"/>
            <a:ext cx="5438063" cy="3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limitations to my findings are based on knowledge I believe I could confidently state my findings if I had more domain knowledge or expertise in this area of Medicine. I find that when I am interviewed on some factors I am hesitant to reply as I don’t understand some concepts in the field.</a:t>
            </a:r>
            <a:endParaRPr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I am not sure how exhaustive the dataset I used is. I am not sure if when deployed this method will work well entirely based on this dataset.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With Support Vector Machines: it is possible to deploy an algorithm to help diagnose a patient's breast lump to an accuracy of 97% if the correct information is availed.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Where did you get your data</a:t>
            </a:r>
            <a:r>
              <a:rPr lang="en" dirty="0" smtClean="0"/>
              <a:t>?</a:t>
            </a:r>
            <a:r>
              <a:rPr lang="en-US" dirty="0" smtClean="0"/>
              <a:t>:</a:t>
            </a:r>
            <a:r>
              <a:rPr lang="en" dirty="0" smtClean="0"/>
              <a:t>  </a:t>
            </a:r>
            <a:r>
              <a:rPr lang="en-US" dirty="0" smtClean="0"/>
              <a:t>I got my data from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Did </a:t>
            </a:r>
            <a:r>
              <a:rPr lang="en" dirty="0"/>
              <a:t>you use other informal analysis to inform your work?  </a:t>
            </a:r>
            <a:r>
              <a:rPr lang="en-US" dirty="0" smtClean="0"/>
              <a:t>Yes I found some useful data projects on </a:t>
            </a:r>
            <a:r>
              <a:rPr lang="en-US" dirty="0" err="1" smtClean="0"/>
              <a:t>github</a:t>
            </a:r>
            <a:r>
              <a:rPr lang="en-US" dirty="0" smtClean="0"/>
              <a:t> and </a:t>
            </a:r>
            <a:r>
              <a:rPr lang="en-US" dirty="0" err="1" smtClean="0"/>
              <a:t>kaggle</a:t>
            </a:r>
            <a:r>
              <a:rPr lang="en-US" dirty="0" smtClean="0"/>
              <a:t> that helped me make some good </a:t>
            </a:r>
            <a:r>
              <a:rPr lang="en-US" dirty="0" smtClean="0"/>
              <a:t>decisions. 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Did </a:t>
            </a:r>
            <a:r>
              <a:rPr lang="en" dirty="0"/>
              <a:t>you get feedback on your work by friends or colleagues? </a:t>
            </a:r>
            <a:r>
              <a:rPr lang="en-US" dirty="0" smtClean="0"/>
              <a:t>Yes My </a:t>
            </a:r>
            <a:r>
              <a:rPr lang="en-US" dirty="0" err="1" smtClean="0"/>
              <a:t>collegue</a:t>
            </a:r>
            <a:r>
              <a:rPr lang="en-US" dirty="0" smtClean="0"/>
              <a:t> Dr. </a:t>
            </a:r>
            <a:r>
              <a:rPr lang="en-US" dirty="0" smtClean="0"/>
              <a:t>Stella she is an internal medicine Physician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Al-Hajj, Muhammad, et al. "Prospective identification of tumorigenic breast cancer cells." </a:t>
            </a:r>
            <a:r>
              <a:rPr lang="en-US" i="1" dirty="0"/>
              <a:t>Proceedings of the National Academy of Sciences</a:t>
            </a:r>
            <a:r>
              <a:rPr lang="en-US" dirty="0"/>
              <a:t> 100.7 (2003): 3983-3988</a:t>
            </a:r>
            <a:r>
              <a:rPr lang="en-US" dirty="0" smtClean="0"/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Tan, </a:t>
            </a:r>
            <a:r>
              <a:rPr lang="en-US" dirty="0" err="1"/>
              <a:t>Aik</a:t>
            </a:r>
            <a:r>
              <a:rPr lang="en-US" dirty="0"/>
              <a:t> </a:t>
            </a:r>
            <a:r>
              <a:rPr lang="en-US" dirty="0" err="1"/>
              <a:t>Choon</a:t>
            </a:r>
            <a:r>
              <a:rPr lang="en-US" dirty="0"/>
              <a:t>, and David Gilbert. "Ensemble machine learning on gene expression data for cancer classification." (2003</a:t>
            </a:r>
            <a:r>
              <a:rPr lang="en-US" dirty="0" smtClean="0"/>
              <a:t>).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err="1"/>
              <a:t>Wolberg</a:t>
            </a:r>
            <a:r>
              <a:rPr lang="en-US" dirty="0"/>
              <a:t>, William H., W. Nick Street, and O. L. </a:t>
            </a:r>
            <a:r>
              <a:rPr lang="en-US" dirty="0" err="1"/>
              <a:t>Mangasarian</a:t>
            </a:r>
            <a:r>
              <a:rPr lang="en-US" dirty="0"/>
              <a:t>. "Machine learning techniques to diagnose breast cancer from image-processed nuclear features of fine needle aspirates." </a:t>
            </a:r>
            <a:r>
              <a:rPr lang="en-US" i="1" dirty="0"/>
              <a:t>Cancer letters</a:t>
            </a:r>
            <a:r>
              <a:rPr lang="en-US" dirty="0"/>
              <a:t> 77.2-3 (1994): 163-171.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" dirty="0"/>
              <a:t>Breast cancer is one of the leading cancers that cause death in women. In this study</a:t>
            </a:r>
            <a:r>
              <a:rPr lang="en" dirty="0" smtClean="0"/>
              <a:t>,</a:t>
            </a:r>
            <a:r>
              <a:rPr lang="en-US" dirty="0" smtClean="0"/>
              <a:t> we want to answer the question:</a:t>
            </a:r>
            <a:r>
              <a:rPr lang="en" dirty="0" smtClean="0"/>
              <a:t> </a:t>
            </a:r>
            <a:r>
              <a:rPr lang="en-US" dirty="0" smtClean="0"/>
              <a:t>Can we employ Machine </a:t>
            </a:r>
            <a:r>
              <a:rPr lang="en-US" dirty="0" smtClean="0"/>
              <a:t>Learning specifically Support Vector Machines </a:t>
            </a:r>
            <a:r>
              <a:rPr lang="en-US" dirty="0" smtClean="0"/>
              <a:t>to assist in prediction of such cases and how effective would it be?</a:t>
            </a:r>
            <a:r>
              <a:rPr lang="en-US" dirty="0"/>
              <a:t>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Result: After my analysis the machine learning algorithm can help predict the diagnosis right 97% of the time</a:t>
            </a:r>
            <a:r>
              <a:rPr lang="en-US" dirty="0" smtClean="0"/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We shall use a </a:t>
            </a:r>
            <a:r>
              <a:rPr lang="en-US" dirty="0" err="1" smtClean="0"/>
              <a:t>dataselt</a:t>
            </a:r>
            <a:r>
              <a:rPr lang="en-US" dirty="0" smtClean="0"/>
              <a:t> for </a:t>
            </a:r>
            <a:r>
              <a:rPr lang="en-US" dirty="0" err="1" smtClean="0"/>
              <a:t>breastcancer</a:t>
            </a:r>
            <a:r>
              <a:rPr lang="en-US" dirty="0" smtClean="0"/>
              <a:t>  lump diagnosis found on UCI machine learning library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"Breast cancer can be serious; however, the majority of cases are curable if diagnosed early on. Statistics indicate 20% of patients who have breast cancer will succumb from their disease. Approximately 1 out of 8 women will develop a form of breast cancer and, therefore, diagnostic screening, including mammogram, ultrasounds, MRIs, and biopsies of palpable nodes, nodules, or masses should be performed</a:t>
            </a:r>
            <a:r>
              <a:rPr lang="en-US" dirty="0" smtClean="0"/>
              <a:t>.” Stuart A. Linder </a:t>
            </a:r>
            <a:r>
              <a:rPr lang="en-US" dirty="0" err="1" smtClean="0"/>
              <a:t>Md</a:t>
            </a: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From the quote above I am convinced that if there is a way to aid in diagnosing this disease it woul</a:t>
            </a:r>
            <a:r>
              <a:rPr lang="en-US" dirty="0" smtClean="0"/>
              <a:t>d really be helpful.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Dataset(s)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 got my data from </a:t>
            </a:r>
            <a:r>
              <a:rPr lang="en-US" dirty="0" err="1" smtClean="0"/>
              <a:t>Kaggle</a:t>
            </a:r>
            <a:r>
              <a:rPr lang="en-US" dirty="0" smtClean="0"/>
              <a:t>/UCI, it contains numerical measurements of tumor lumps.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Some of the variables are: diagnosis</a:t>
            </a:r>
            <a:r>
              <a:rPr lang="en-US" dirty="0"/>
              <a:t>', '</a:t>
            </a:r>
            <a:r>
              <a:rPr lang="en-US" dirty="0" err="1"/>
              <a:t>radius_mean</a:t>
            </a:r>
            <a:r>
              <a:rPr lang="en-US" dirty="0"/>
              <a:t>', '</a:t>
            </a:r>
            <a:r>
              <a:rPr lang="en-US" dirty="0" err="1"/>
              <a:t>texture_mean</a:t>
            </a:r>
            <a:r>
              <a:rPr lang="en-US" dirty="0"/>
              <a:t>', '</a:t>
            </a:r>
            <a:r>
              <a:rPr lang="en-US" dirty="0" err="1"/>
              <a:t>perimeter_mean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 err="1" smtClean="0"/>
              <a:t>area_mean</a:t>
            </a:r>
            <a:r>
              <a:rPr lang="en-US" dirty="0"/>
              <a:t>', '</a:t>
            </a:r>
            <a:r>
              <a:rPr lang="en-US" dirty="0" err="1"/>
              <a:t>smoothness_mean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 err="1" smtClean="0"/>
              <a:t>compactness_mean</a:t>
            </a:r>
            <a:r>
              <a:rPr lang="en-US" dirty="0" smtClean="0"/>
              <a:t>’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The give measurements on what </a:t>
            </a:r>
            <a:r>
              <a:rPr lang="en-US" dirty="0" err="1" smtClean="0"/>
              <a:t>charactristics</a:t>
            </a:r>
            <a:r>
              <a:rPr lang="en-US" dirty="0" smtClean="0"/>
              <a:t> constitute tumors before they are declared either malignant or benign.</a:t>
            </a:r>
            <a:endParaRPr lang="en-US" dirty="0" smtClean="0"/>
          </a:p>
          <a:p>
            <a:pPr marL="114300" indent="0">
              <a:buNone/>
            </a:pPr>
            <a:endParaRPr lang="en-US" u="sng" dirty="0" smtClean="0">
              <a:hlinkClick r:id="rId3"/>
            </a:endParaRPr>
          </a:p>
          <a:p>
            <a:pPr marL="114300" indent="0">
              <a:buNone/>
            </a:pPr>
            <a:r>
              <a:rPr lang="en-US" u="sng" dirty="0" smtClean="0">
                <a:hlinkClick r:id="rId3"/>
              </a:rPr>
              <a:t>https://archive.ics.uci.edu/ml/datasets.html?format=&amp;task=cla&amp;att=num&amp;area=life&amp;numAtt=&amp;numIns=&amp;type=mvar&amp;sort=nameUp&amp;view=table</a:t>
            </a:r>
            <a:endParaRPr lang="en-US" dirty="0" smtClean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Cleaning</a:t>
            </a: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 checked for </a:t>
            </a:r>
            <a:r>
              <a:rPr lang="en-US" dirty="0" smtClean="0"/>
              <a:t>outliers in order to see if the data is reflecting</a:t>
            </a:r>
            <a:r>
              <a:rPr lang="en-US" dirty="0"/>
              <a:t> </a:t>
            </a:r>
            <a:r>
              <a:rPr lang="en-US" dirty="0" smtClean="0"/>
              <a:t>a balanced scale</a:t>
            </a:r>
            <a:r>
              <a:rPr lang="en-US" dirty="0" smtClean="0"/>
              <a:t>.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 checked for null values in the </a:t>
            </a:r>
            <a:r>
              <a:rPr lang="en-US" dirty="0" smtClean="0"/>
              <a:t>data to reduce the errors that may occur in the model.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 checked for the shape of the data using histograms to determine how skewed it </a:t>
            </a:r>
            <a:r>
              <a:rPr lang="en-US" dirty="0" smtClean="0"/>
              <a:t>was and appropriate for the data.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Question(s)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Can Machine Learning be applicable in some medicine instances: specifically breast cancer. How can it be applied to help in diagnosis of this disease to reduce mortality </a:t>
            </a:r>
            <a:r>
              <a:rPr lang="en-US" dirty="0" smtClean="0"/>
              <a:t>rate in women?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Can we deploy a machine learning algorithm to help us predict whether a cell is cancerous based on variables such as measurements of breast lumps?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 used data standard </a:t>
            </a:r>
            <a:r>
              <a:rPr lang="en-US" dirty="0" err="1" smtClean="0"/>
              <a:t>scaller</a:t>
            </a:r>
            <a:r>
              <a:rPr lang="en-US" dirty="0" smtClean="0"/>
              <a:t>: to reduce the variance of the data for better </a:t>
            </a:r>
            <a:r>
              <a:rPr lang="en-US" dirty="0" smtClean="0"/>
              <a:t>results</a:t>
            </a:r>
            <a:r>
              <a:rPr lang="en-US" dirty="0"/>
              <a:t>.</a:t>
            </a:r>
            <a:endParaRPr lang="en-US" dirty="0" smtClean="0"/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 used principle component analysis: to reduce the dimensions to 2D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 used </a:t>
            </a:r>
            <a:r>
              <a:rPr lang="en-US" dirty="0" err="1" smtClean="0"/>
              <a:t>sklearn</a:t>
            </a:r>
            <a:r>
              <a:rPr lang="en-US" dirty="0" smtClean="0"/>
              <a:t> to choose the best features whose variance enables for differentiation of the data.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 used Support Vector Machines, because I did not have a lot of data to deal with and it</a:t>
            </a:r>
            <a:r>
              <a:rPr lang="mr-IN" dirty="0" smtClean="0"/>
              <a:t>’</a:t>
            </a:r>
            <a:r>
              <a:rPr lang="en-US" dirty="0" smtClean="0"/>
              <a:t>s a very accurate algorithm to use.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I used cross validation to reduce the instances of the variables in order to gain maximum impact based on correlation.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 distribution of the data was quite good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77131"/>
            <a:ext cx="5162836" cy="37796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0352" y="1862383"/>
            <a:ext cx="3020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was not skewed severely to limit my analysis.</a:t>
            </a:r>
          </a:p>
          <a:p>
            <a:endParaRPr lang="en-US" dirty="0"/>
          </a:p>
          <a:p>
            <a:r>
              <a:rPr lang="en-US" dirty="0" smtClean="0"/>
              <a:t>This showed that I could get a good correlation heat map which helps in modeling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When data is molded on acutely related variables with small variance its hard to classify hence I found that the variables are quite well related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Relative correlation in the data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21" y="1123627"/>
            <a:ext cx="4847525" cy="35825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41383" y="1017725"/>
            <a:ext cx="33243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was relatively correlated as the heat map shows that most of the variables are in the darker shades o the heat map.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4380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824</Words>
  <Application>Microsoft Macintosh PowerPoint</Application>
  <PresentationFormat>On-screen Show (16:9)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Deploying Predictive Machine Learning Algorithm (SVM) to Predict Diagnosis</vt:lpstr>
      <vt:lpstr>Abstract</vt:lpstr>
      <vt:lpstr>Motivation</vt:lpstr>
      <vt:lpstr>Dataset(s)</vt:lpstr>
      <vt:lpstr>Data Preparation and Cleaning</vt:lpstr>
      <vt:lpstr>Research Question(s)</vt:lpstr>
      <vt:lpstr>Methods</vt:lpstr>
      <vt:lpstr>The distribution of the data was quite good</vt:lpstr>
      <vt:lpstr>Relative correlation in the data</vt:lpstr>
      <vt:lpstr>Principle Component Analysis</vt:lpstr>
      <vt:lpstr>Limitations</vt:lpstr>
      <vt:lpstr>Conclusions</vt:lpstr>
      <vt:lpstr>Acknowledgements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Predictive Machine Learning Algorithm (SVM) to Predict Diagnosis</dc:title>
  <cp:lastModifiedBy>Microsoft Office User</cp:lastModifiedBy>
  <cp:revision>15</cp:revision>
  <dcterms:modified xsi:type="dcterms:W3CDTF">2018-07-06T14:13:17Z</dcterms:modified>
</cp:coreProperties>
</file>