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AutoML Introduction (theory)</a:t>
            </a:r>
            <a:endParaRPr lang="en-US" dirty="0"/>
          </a:p>
        </p:txBody>
      </p:sp>
      <p:pic>
        <p:nvPicPr>
          <p:cNvPr id="1026" name="Picture 2" descr="https://miro.medium.com/max/875/1*Jm3pKfwgAopCWL9Y3DD-S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5591175" cy="39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Pycaret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PyCaret</a:t>
            </a:r>
            <a:r>
              <a:rPr lang="en-GB" dirty="0"/>
              <a:t> is an open-source, low-code machine learning library in Python that allows you to go from preparing your data to deploying your model within minutes.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provides a user-friendly interface to perform various tasks such as data cleaning, transformation, feature selection, and model training, etc. </a:t>
            </a:r>
            <a:endParaRPr lang="en-GB" dirty="0" smtClean="0"/>
          </a:p>
          <a:p>
            <a:r>
              <a:rPr lang="en-GB" dirty="0" err="1" smtClean="0"/>
              <a:t>PyCaret</a:t>
            </a:r>
            <a:r>
              <a:rPr lang="en-GB" dirty="0" smtClean="0"/>
              <a:t> </a:t>
            </a:r>
            <a:r>
              <a:rPr lang="en-GB" dirty="0"/>
              <a:t>also provides an easy way to compare different models and select the best one, as well as the ability to deploy models to production. </a:t>
            </a:r>
            <a:endParaRPr lang="en-GB" dirty="0" smtClean="0"/>
          </a:p>
          <a:p>
            <a:r>
              <a:rPr lang="en-GB" dirty="0" err="1" smtClean="0"/>
              <a:t>PyCaret</a:t>
            </a:r>
            <a:r>
              <a:rPr lang="en-GB" dirty="0" smtClean="0"/>
              <a:t> </a:t>
            </a:r>
            <a:r>
              <a:rPr lang="en-GB" dirty="0"/>
              <a:t>is designed to </a:t>
            </a:r>
            <a:r>
              <a:rPr lang="en-GB" u="sng" dirty="0"/>
              <a:t>increase productivity </a:t>
            </a:r>
            <a:r>
              <a:rPr lang="en-GB" dirty="0"/>
              <a:t>and </a:t>
            </a:r>
            <a:r>
              <a:rPr lang="en-GB" i="1" u="sng" dirty="0"/>
              <a:t>lower the entry barrier for people who are new to machine learning, and can be used for classification, regression, clustering, and natural language processing tasks.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64594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Models</a:t>
            </a:r>
            <a:endParaRPr lang="en-US" dirty="0"/>
          </a:p>
        </p:txBody>
      </p:sp>
      <p:pic>
        <p:nvPicPr>
          <p:cNvPr id="7170" name="Picture 2" descr="https://miro.medium.com/max/875/0*h7GiUs0KPm0AGN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11896"/>
            <a:ext cx="6705600" cy="52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3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8194" name="Picture 2" descr="https://miro.medium.com/max/875/0*n0RuwNNUdOdx6J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371600"/>
            <a:ext cx="7162800" cy="51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Visualization.</a:t>
            </a:r>
            <a:endParaRPr lang="en-US" dirty="0"/>
          </a:p>
        </p:txBody>
      </p:sp>
      <p:pic>
        <p:nvPicPr>
          <p:cNvPr id="9218" name="Picture 2" descr="https://miro.medium.com/max/654/0*wUHuODZmyPbfvZz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04762"/>
            <a:ext cx="6477000" cy="44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6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build a model using the Pycaret Dataset as spoken above in our practical session.</a:t>
            </a:r>
          </a:p>
          <a:p>
            <a:r>
              <a:rPr lang="en-US" dirty="0" smtClean="0"/>
              <a:t>We are going to explore as many functionalities that pycaret offers in the time we have.</a:t>
            </a:r>
          </a:p>
          <a:p>
            <a:r>
              <a:rPr lang="en-US" dirty="0" smtClean="0"/>
              <a:t>We will try to come up with an app that we can use a demo in our pipeline.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Learning/AI Lifecycle</a:t>
            </a:r>
            <a:endParaRPr lang="en-US" dirty="0"/>
          </a:p>
        </p:txBody>
      </p:sp>
      <p:pic>
        <p:nvPicPr>
          <p:cNvPr id="2050" name="Picture 2" descr="Machine Learning Life Cycle - DataRobot AI Platform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05" y="1676400"/>
            <a:ext cx="8131919" cy="45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Learning/AI Lifecycle</a:t>
            </a:r>
          </a:p>
        </p:txBody>
      </p:sp>
      <p:pic>
        <p:nvPicPr>
          <p:cNvPr id="4098" name="Picture 2" descr="The [Hidden] Challenges of Machine Learning: A Five Part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0200"/>
            <a:ext cx="86106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Complexity: there is a huge learning gap for those who are not so technical therefor ML/AI is left for people who are competent in some skills.</a:t>
            </a:r>
          </a:p>
          <a:p>
            <a:r>
              <a:rPr lang="en-US" dirty="0" smtClean="0"/>
              <a:t>Inclusivity: by reason of the above, the people, organizations can’t access the advantages of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 smtClean="0"/>
              <a:t>Auto </a:t>
            </a:r>
            <a:r>
              <a:rPr lang="en-GB" dirty="0"/>
              <a:t>ML stands for “Automated Machine Learning,” and it is a process that automates the entire machine learning workflow, from data </a:t>
            </a:r>
            <a:r>
              <a:rPr lang="en-GB" dirty="0" smtClean="0"/>
              <a:t>pre-processing </a:t>
            </a:r>
            <a:r>
              <a:rPr lang="en-GB" dirty="0"/>
              <a:t>to model selection and tuning. With Auto ML, the user does not need to have extensive knowledge of machine learning algorithms or programming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imagine…</a:t>
            </a:r>
            <a:endParaRPr lang="en-US" dirty="0"/>
          </a:p>
        </p:txBody>
      </p:sp>
      <p:pic>
        <p:nvPicPr>
          <p:cNvPr id="5122" name="Picture 2" descr="19,929 Child Thinking Illustration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2157817" cy="25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ll-Architected machine learning lifecycle - Machine Learning 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24" y="1219200"/>
            <a:ext cx="518268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3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3600" dirty="0">
                <a:effectLst/>
              </a:rPr>
              <a:t>Auto ML can be divided into three main </a:t>
            </a:r>
            <a:r>
              <a:rPr lang="en-GB" sz="3600" dirty="0" smtClean="0">
                <a:effectLst/>
              </a:rPr>
              <a:t>categories.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/>
              <a:t>Auto Feature Engineering: </a:t>
            </a:r>
            <a:r>
              <a:rPr lang="en-GB" sz="2400" dirty="0"/>
              <a:t>This category of Auto ML automates the process of creating new features from the raw data. It includes techniques such as feature extraction, feature selection, and feature generation.</a:t>
            </a:r>
          </a:p>
          <a:p>
            <a:r>
              <a:rPr lang="en-GB" sz="2400" b="1" i="1" dirty="0"/>
              <a:t>Auto Model Selection and Tuning: </a:t>
            </a:r>
            <a:r>
              <a:rPr lang="en-GB" sz="2400" dirty="0"/>
              <a:t>This category of Auto ML automates the process of selecting the best-performing model among a set of candidate models and tuning its </a:t>
            </a:r>
            <a:r>
              <a:rPr lang="en-GB" sz="2400" dirty="0" smtClean="0"/>
              <a:t>hyperparameters</a:t>
            </a:r>
            <a:r>
              <a:rPr lang="en-GB" dirty="0" smtClean="0"/>
              <a:t>.</a:t>
            </a:r>
          </a:p>
          <a:p>
            <a:r>
              <a:rPr lang="en-GB" sz="2400" b="1" i="1" dirty="0"/>
              <a:t>Auto-pipeline: </a:t>
            </a:r>
            <a:r>
              <a:rPr lang="en-GB" sz="2400" dirty="0"/>
              <a:t>This category of Auto ML automates the entire machine learning pipeline, including feature engineering, model selection, and hyperparameter tuning.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Benefits of Auto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One of the main benefits of Auto ML is that it </a:t>
            </a:r>
            <a:r>
              <a:rPr lang="en-GB" sz="2000" u="sng" dirty="0"/>
              <a:t>can save time </a:t>
            </a:r>
            <a:r>
              <a:rPr lang="en-GB" sz="2000" dirty="0"/>
              <a:t>and resources. Traditional machine learning requires a lot of data preprocessing, feature engineering, and model selection, which can take weeks or even </a:t>
            </a:r>
            <a:r>
              <a:rPr lang="en-GB" sz="2000" dirty="0" smtClean="0"/>
              <a:t>months.</a:t>
            </a:r>
          </a:p>
          <a:p>
            <a:r>
              <a:rPr lang="en-GB" sz="2000" dirty="0"/>
              <a:t>Another benefit of Auto ML is that it </a:t>
            </a:r>
            <a:r>
              <a:rPr lang="en-GB" sz="2000" u="sng" dirty="0"/>
              <a:t>can improve model performance. </a:t>
            </a:r>
            <a:r>
              <a:rPr lang="en-GB" sz="2000" dirty="0"/>
              <a:t>The system can try multiple algorithms and parameters and select the best-performing model, which can lead to better accuracy and generalization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Auto ML also helps to </a:t>
            </a:r>
            <a:r>
              <a:rPr lang="en-GB" sz="2000" u="sng" dirty="0"/>
              <a:t>democratize the field of machine learning</a:t>
            </a:r>
            <a:r>
              <a:rPr lang="en-GB" sz="2000" dirty="0"/>
              <a:t>, making it accessible to a wider range of users, including those without a deep understanding of the algorithms and techniques involved.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785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AutoML is NOT!</a:t>
            </a:r>
            <a:endParaRPr lang="en-US" dirty="0"/>
          </a:p>
        </p:txBody>
      </p:sp>
      <p:pic>
        <p:nvPicPr>
          <p:cNvPr id="6146" name="Picture 2" descr="Know Your Hazard Symbols (Pictograms) | Office of Environmental Health and  Safe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85749"/>
            <a:ext cx="2209800" cy="220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AutoML is not a license for YOU to get lazy so the machine will do everything for you.</a:t>
            </a:r>
          </a:p>
          <a:p>
            <a:r>
              <a:rPr lang="en-US" dirty="0" smtClean="0"/>
              <a:t>The libraries are prone to making mistakes and so they require a human in the loop mechanism to be able to do the job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3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576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AutoML Introduction (theory)</vt:lpstr>
      <vt:lpstr>Machine Learning/AI Lifecycle</vt:lpstr>
      <vt:lpstr>Machine Learning/AI Lifecycle</vt:lpstr>
      <vt:lpstr>What is the problem?</vt:lpstr>
      <vt:lpstr>What is AutoML?</vt:lpstr>
      <vt:lpstr>Just imagine…</vt:lpstr>
      <vt:lpstr>Auto ML can be divided into three main categories.</vt:lpstr>
      <vt:lpstr>Benefits of Auto ML</vt:lpstr>
      <vt:lpstr>What AutoML is NOT!</vt:lpstr>
      <vt:lpstr>Introduction to Pycaret (theory)</vt:lpstr>
      <vt:lpstr>Multiple Models</vt:lpstr>
      <vt:lpstr>Modeling</vt:lpstr>
      <vt:lpstr>Model Visualization.</vt:lpstr>
      <vt:lpstr>To do…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Introduction (theory)</dc:title>
  <dc:creator>Atwine Mugume</dc:creator>
  <cp:lastModifiedBy>Atwine Mugume</cp:lastModifiedBy>
  <cp:revision>6</cp:revision>
  <dcterms:created xsi:type="dcterms:W3CDTF">2006-08-16T00:00:00Z</dcterms:created>
  <dcterms:modified xsi:type="dcterms:W3CDTF">2023-01-23T20:50:42Z</dcterms:modified>
</cp:coreProperties>
</file>