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208E81-DD64-4175-BDD5-791E3F6FF47D}" v="38" dt="2019-12-05T17:24:50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7" d="100"/>
          <a:sy n="87" d="100"/>
        </p:scale>
        <p:origin x="51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nute" userId="9def17b48d54c41e" providerId="LiveId" clId="{C9208E81-DD64-4175-BDD5-791E3F6FF47D}"/>
    <pc:docChg chg="undo custSel mod modSld">
      <pc:chgData name="Matt Canute" userId="9def17b48d54c41e" providerId="LiveId" clId="{C9208E81-DD64-4175-BDD5-791E3F6FF47D}" dt="2019-12-05T17:51:59.912" v="87" actId="20577"/>
      <pc:docMkLst>
        <pc:docMk/>
      </pc:docMkLst>
      <pc:sldChg chg="addSp delSp modSp mod setBg setClrOvrMap">
        <pc:chgData name="Matt Canute" userId="9def17b48d54c41e" providerId="LiveId" clId="{C9208E81-DD64-4175-BDD5-791E3F6FF47D}" dt="2019-12-05T17:23:30.832" v="50" actId="26606"/>
        <pc:sldMkLst>
          <pc:docMk/>
          <pc:sldMk cId="622806824" sldId="257"/>
        </pc:sldMkLst>
        <pc:spChg chg="mod">
          <ac:chgData name="Matt Canute" userId="9def17b48d54c41e" providerId="LiveId" clId="{C9208E81-DD64-4175-BDD5-791E3F6FF47D}" dt="2019-12-05T17:23:30.832" v="50" actId="26606"/>
          <ac:spMkLst>
            <pc:docMk/>
            <pc:sldMk cId="622806824" sldId="257"/>
            <ac:spMk id="2" creationId="{0588A492-7ED0-4DB6-B800-56534D978868}"/>
          </ac:spMkLst>
        </pc:spChg>
        <pc:spChg chg="add del mod">
          <ac:chgData name="Matt Canute" userId="9def17b48d54c41e" providerId="LiveId" clId="{C9208E81-DD64-4175-BDD5-791E3F6FF47D}" dt="2019-12-05T17:20:48.450" v="12"/>
          <ac:spMkLst>
            <pc:docMk/>
            <pc:sldMk cId="622806824" sldId="257"/>
            <ac:spMk id="3" creationId="{030E84AB-2F92-435A-AB5F-8A4D4253E4BA}"/>
          </ac:spMkLst>
        </pc:spChg>
        <pc:spChg chg="add del">
          <ac:chgData name="Matt Canute" userId="9def17b48d54c41e" providerId="LiveId" clId="{C9208E81-DD64-4175-BDD5-791E3F6FF47D}" dt="2019-12-05T17:20:43.766" v="5"/>
          <ac:spMkLst>
            <pc:docMk/>
            <pc:sldMk cId="622806824" sldId="257"/>
            <ac:spMk id="4" creationId="{96A92B69-3F05-4094-9CE1-03B771FF0FA3}"/>
          </ac:spMkLst>
        </pc:spChg>
        <pc:spChg chg="add del">
          <ac:chgData name="Matt Canute" userId="9def17b48d54c41e" providerId="LiveId" clId="{C9208E81-DD64-4175-BDD5-791E3F6FF47D}" dt="2019-12-05T17:20:46.358" v="9"/>
          <ac:spMkLst>
            <pc:docMk/>
            <pc:sldMk cId="622806824" sldId="257"/>
            <ac:spMk id="5" creationId="{BB0A412F-F1C2-45EB-887E-92792F9BF894}"/>
          </ac:spMkLst>
        </pc:spChg>
        <pc:spChg chg="add del">
          <ac:chgData name="Matt Canute" userId="9def17b48d54c41e" providerId="LiveId" clId="{C9208E81-DD64-4175-BDD5-791E3F6FF47D}" dt="2019-12-05T17:20:48.416" v="11"/>
          <ac:spMkLst>
            <pc:docMk/>
            <pc:sldMk cId="622806824" sldId="257"/>
            <ac:spMk id="6" creationId="{AC20F57C-D520-47B3-B551-B262DE85C472}"/>
          </ac:spMkLst>
        </pc:spChg>
        <pc:spChg chg="add mod ord">
          <ac:chgData name="Matt Canute" userId="9def17b48d54c41e" providerId="LiveId" clId="{C9208E81-DD64-4175-BDD5-791E3F6FF47D}" dt="2019-12-05T17:23:30.832" v="50" actId="26606"/>
          <ac:spMkLst>
            <pc:docMk/>
            <pc:sldMk cId="622806824" sldId="257"/>
            <ac:spMk id="7" creationId="{DF313284-E37C-4213-A982-5902C154B0A1}"/>
          </ac:spMkLst>
        </pc:spChg>
        <pc:spChg chg="add del">
          <ac:chgData name="Matt Canute" userId="9def17b48d54c41e" providerId="LiveId" clId="{C9208E81-DD64-4175-BDD5-791E3F6FF47D}" dt="2019-12-05T17:23:25.927" v="43" actId="26606"/>
          <ac:spMkLst>
            <pc:docMk/>
            <pc:sldMk cId="622806824" sldId="257"/>
            <ac:spMk id="14" creationId="{3CD9DF72-87A3-404E-A828-84CBF11A8303}"/>
          </ac:spMkLst>
        </pc:spChg>
        <pc:spChg chg="add del">
          <ac:chgData name="Matt Canute" userId="9def17b48d54c41e" providerId="LiveId" clId="{C9208E81-DD64-4175-BDD5-791E3F6FF47D}" dt="2019-12-05T17:23:29.366" v="47" actId="26606"/>
          <ac:spMkLst>
            <pc:docMk/>
            <pc:sldMk cId="622806824" sldId="257"/>
            <ac:spMk id="20" creationId="{4038CB10-1F5C-4D54-9DF7-12586DE5B007}"/>
          </ac:spMkLst>
        </pc:spChg>
        <pc:spChg chg="add del">
          <ac:chgData name="Matt Canute" userId="9def17b48d54c41e" providerId="LiveId" clId="{C9208E81-DD64-4175-BDD5-791E3F6FF47D}" dt="2019-12-05T17:23:29.366" v="47" actId="26606"/>
          <ac:spMkLst>
            <pc:docMk/>
            <pc:sldMk cId="622806824" sldId="257"/>
            <ac:spMk id="21" creationId="{73ED6512-6858-4552-B699-9A97FE9A4EA2}"/>
          </ac:spMkLst>
        </pc:spChg>
        <pc:spChg chg="add del">
          <ac:chgData name="Matt Canute" userId="9def17b48d54c41e" providerId="LiveId" clId="{C9208E81-DD64-4175-BDD5-791E3F6FF47D}" dt="2019-12-05T17:23:30.815" v="49" actId="26606"/>
          <ac:spMkLst>
            <pc:docMk/>
            <pc:sldMk cId="622806824" sldId="257"/>
            <ac:spMk id="23" creationId="{CF62D2A7-8207-488C-9F46-316BA81A16C8}"/>
          </ac:spMkLst>
        </pc:spChg>
        <pc:picChg chg="add mod ord">
          <ac:chgData name="Matt Canute" userId="9def17b48d54c41e" providerId="LiveId" clId="{C9208E81-DD64-4175-BDD5-791E3F6FF47D}" dt="2019-12-05T17:23:30.832" v="50" actId="26606"/>
          <ac:picMkLst>
            <pc:docMk/>
            <pc:sldMk cId="622806824" sldId="257"/>
            <ac:picMk id="9" creationId="{B0982E2A-609E-4EBC-9E4D-DEE3F9B4ED61}"/>
          </ac:picMkLst>
        </pc:picChg>
        <pc:cxnChg chg="add del">
          <ac:chgData name="Matt Canute" userId="9def17b48d54c41e" providerId="LiveId" clId="{C9208E81-DD64-4175-BDD5-791E3F6FF47D}" dt="2019-12-05T17:23:25.927" v="43" actId="26606"/>
          <ac:cxnSpMkLst>
            <pc:docMk/>
            <pc:sldMk cId="622806824" sldId="257"/>
            <ac:cxnSpMk id="16" creationId="{20E3A342-4D61-4E3F-AF90-1AB42AEB96CC}"/>
          </ac:cxnSpMkLst>
        </pc:cxnChg>
        <pc:cxnChg chg="add del">
          <ac:chgData name="Matt Canute" userId="9def17b48d54c41e" providerId="LiveId" clId="{C9208E81-DD64-4175-BDD5-791E3F6FF47D}" dt="2019-12-05T17:23:28.068" v="45" actId="26606"/>
          <ac:cxnSpMkLst>
            <pc:docMk/>
            <pc:sldMk cId="622806824" sldId="257"/>
            <ac:cxnSpMk id="18" creationId="{E4A809D5-3600-46D4-A466-67F2349A54FB}"/>
          </ac:cxnSpMkLst>
        </pc:cxnChg>
      </pc:sldChg>
      <pc:sldChg chg="addSp modSp mod setBg">
        <pc:chgData name="Matt Canute" userId="9def17b48d54c41e" providerId="LiveId" clId="{C9208E81-DD64-4175-BDD5-791E3F6FF47D}" dt="2019-12-05T17:50:47.601" v="76" actId="1035"/>
        <pc:sldMkLst>
          <pc:docMk/>
          <pc:sldMk cId="1633870500" sldId="258"/>
        </pc:sldMkLst>
        <pc:spChg chg="mod">
          <ac:chgData name="Matt Canute" userId="9def17b48d54c41e" providerId="LiveId" clId="{C9208E81-DD64-4175-BDD5-791E3F6FF47D}" dt="2019-12-05T17:25:06.301" v="54" actId="26606"/>
          <ac:spMkLst>
            <pc:docMk/>
            <pc:sldMk cId="1633870500" sldId="258"/>
            <ac:spMk id="2" creationId="{B2321DA6-0F03-4FD4-8C36-9AEAD11DC522}"/>
          </ac:spMkLst>
        </pc:spChg>
        <pc:spChg chg="mod ord">
          <ac:chgData name="Matt Canute" userId="9def17b48d54c41e" providerId="LiveId" clId="{C9208E81-DD64-4175-BDD5-791E3F6FF47D}" dt="2019-12-05T17:50:47.601" v="76" actId="1035"/>
          <ac:spMkLst>
            <pc:docMk/>
            <pc:sldMk cId="1633870500" sldId="258"/>
            <ac:spMk id="3" creationId="{6B66F918-483D-4DFF-B101-1799C2AC7D88}"/>
          </ac:spMkLst>
        </pc:spChg>
        <pc:spChg chg="add">
          <ac:chgData name="Matt Canute" userId="9def17b48d54c41e" providerId="LiveId" clId="{C9208E81-DD64-4175-BDD5-791E3F6FF47D}" dt="2019-12-05T17:25:06.301" v="54" actId="26606"/>
          <ac:spMkLst>
            <pc:docMk/>
            <pc:sldMk cId="1633870500" sldId="258"/>
            <ac:spMk id="19" creationId="{C607803A-4E99-444E-94F7-8785CDDF5849}"/>
          </ac:spMkLst>
        </pc:spChg>
        <pc:spChg chg="add">
          <ac:chgData name="Matt Canute" userId="9def17b48d54c41e" providerId="LiveId" clId="{C9208E81-DD64-4175-BDD5-791E3F6FF47D}" dt="2019-12-05T17:25:06.301" v="54" actId="26606"/>
          <ac:spMkLst>
            <pc:docMk/>
            <pc:sldMk cId="1633870500" sldId="258"/>
            <ac:spMk id="21" creationId="{2989BE6A-C309-418E-8ADD-1616A980570D}"/>
          </ac:spMkLst>
        </pc:spChg>
        <pc:picChg chg="add mod">
          <ac:chgData name="Matt Canute" userId="9def17b48d54c41e" providerId="LiveId" clId="{C9208E81-DD64-4175-BDD5-791E3F6FF47D}" dt="2019-12-05T17:25:06.301" v="54" actId="26606"/>
          <ac:picMkLst>
            <pc:docMk/>
            <pc:sldMk cId="1633870500" sldId="258"/>
            <ac:picMk id="14" creationId="{54058905-F501-4652-BF59-EFBC682CDF3A}"/>
          </ac:picMkLst>
        </pc:picChg>
      </pc:sldChg>
      <pc:sldChg chg="modSp">
        <pc:chgData name="Matt Canute" userId="9def17b48d54c41e" providerId="LiveId" clId="{C9208E81-DD64-4175-BDD5-791E3F6FF47D}" dt="2019-12-05T17:51:59.912" v="87" actId="20577"/>
        <pc:sldMkLst>
          <pc:docMk/>
          <pc:sldMk cId="1003201533" sldId="261"/>
        </pc:sldMkLst>
        <pc:spChg chg="mod">
          <ac:chgData name="Matt Canute" userId="9def17b48d54c41e" providerId="LiveId" clId="{C9208E81-DD64-4175-BDD5-791E3F6FF47D}" dt="2019-12-05T17:51:59.912" v="87" actId="20577"/>
          <ac:spMkLst>
            <pc:docMk/>
            <pc:sldMk cId="1003201533" sldId="261"/>
            <ac:spMk id="4" creationId="{EB144AF2-3DC2-4318-8BCF-923765B9C677}"/>
          </ac:spMkLst>
        </pc:spChg>
        <pc:spChg chg="mod">
          <ac:chgData name="Matt Canute" userId="9def17b48d54c41e" providerId="LiveId" clId="{C9208E81-DD64-4175-BDD5-791E3F6FF47D}" dt="2019-12-05T17:51:13.839" v="84" actId="20577"/>
          <ac:spMkLst>
            <pc:docMk/>
            <pc:sldMk cId="1003201533" sldId="261"/>
            <ac:spMk id="5" creationId="{F059C6FD-0353-43EF-B3B2-3B537554ED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C7E4-7085-4B4E-83B0-CC1F69AED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80620-938A-4C37-AAFB-9863ED5AF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CCC5A-8AAE-40F1-90F8-DCED17ED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90DA-3BAD-437E-9846-85AC5523D4B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BD1B0-9E85-4211-8216-350B17A2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D1529-AD95-4A15-8F71-00CF3F94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9F0D-1938-4B56-AADA-6C4497A3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7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2818-4DA8-4143-8956-63A119CA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D5427-9D1E-4458-A8A0-24748AB52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27014-7235-4B71-80DE-3C195E95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90DA-3BAD-437E-9846-85AC5523D4B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1421-559D-4F47-87BA-4D051702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32C2-CD28-4491-9CB4-3B5CDA13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9F0D-1938-4B56-AADA-6C4497A3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8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CAEBA-F804-4E45-BD86-71C765AAD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880C9-F554-46F6-89A2-DBC00DFB1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DF0E8-D6A5-4894-84B1-CA5DB2B9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90DA-3BAD-437E-9846-85AC5523D4B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2EA97-3E18-4255-B0C6-926FB0F3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DA55-8917-4C9D-8B97-10AC384A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9F0D-1938-4B56-AADA-6C4497A3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4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D4E1-730B-4B15-808E-9FC9547E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9A48-A71D-4D2E-BFA3-4C4B046EA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D3094-DB68-4B11-AD9B-0CDF20F7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90DA-3BAD-437E-9846-85AC5523D4B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F2FD6-C2F9-4936-B0C2-D23466C5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A8B7B-1B92-486E-A824-74BCFFAF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9F0D-1938-4B56-AADA-6C4497A3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0995-84E2-4E47-870B-6459A84F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99E77-8199-4D1A-BE37-0A800EE88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C6BF-7BEC-4111-A0FF-3464AE09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90DA-3BAD-437E-9846-85AC5523D4B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518A6-5263-4B43-B543-7D796BA3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F4622-EFB7-454B-AF8A-104017C4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9F0D-1938-4B56-AADA-6C4497A3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7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C96A-7F2B-4458-9060-547C6C32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BA1C9-6008-4A30-9676-84D594224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0367D-0E7C-4CAE-BAAD-C65C910BC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82B28-1A1A-4C65-88E6-5856D607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90DA-3BAD-437E-9846-85AC5523D4B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D7C58-B9A6-414D-8F99-64FAA997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A5F28-8E71-4E44-B28B-BBEC642A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9F0D-1938-4B56-AADA-6C4497A3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2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5C5A-46E6-4BDB-BB40-160B6E08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55C3E-96D1-4105-9A90-E01248052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9D035-1F14-4F6E-90DE-7E041C7DA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3C20E-CDAB-4757-8909-FD84DF079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2BBAE-02BD-447E-B23A-9E101B665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7B54F-BDEC-4E1E-B054-2206EC35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90DA-3BAD-437E-9846-85AC5523D4B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B4D0A0-BB01-4E2E-994F-3516B974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19C63-6631-417F-BF16-E7A3F4EA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9F0D-1938-4B56-AADA-6C4497A3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C3B9-4F7E-48A9-B3BD-219E2E12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A7B18-2CDA-427E-8C58-ACA1D48E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90DA-3BAD-437E-9846-85AC5523D4B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0A013-9002-49C7-A449-4E4071A1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90714-8205-410E-A1CD-34AD4D70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9F0D-1938-4B56-AADA-6C4497A3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1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267AD-A8A4-464E-A80D-F4B72724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90DA-3BAD-437E-9846-85AC5523D4B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AD986-156E-450E-B698-FB568C0C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F787A-E8A1-49E8-8169-19CC2701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9F0D-1938-4B56-AADA-6C4497A3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3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0039-B784-42BD-8D97-AB74977B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88C9-020B-489E-A094-8E57C53A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3A388-84E1-46F8-99E5-245984EDD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C6421-8C42-464F-979F-FD0829ED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90DA-3BAD-437E-9846-85AC5523D4B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891F1-5132-436D-B43F-09C150A7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71A9E-BA44-45D3-B141-5D06F758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9F0D-1938-4B56-AADA-6C4497A3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9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0550-8F61-4520-B42F-4A38A083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BA8FCE-C40E-4C17-891C-A1F98F989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18569-06FB-4284-8452-0D350FD6C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88A3F-FB38-49E0-933E-E92C8942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90DA-3BAD-437E-9846-85AC5523D4B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ED196-8864-48EF-A716-814E09AE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98AC5-020B-4136-998C-F6B35A3E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9F0D-1938-4B56-AADA-6C4497A3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0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C39E6-6AE1-4215-BC18-1AAE4F802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0022E-FBE2-4681-BA9B-127818B30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BB28B-D070-4F10-BE7E-75CA3C81A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90DA-3BAD-437E-9846-85AC5523D4B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8BA5A-4128-4AA4-83E0-55E43B861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C0E9C-EF6C-43AF-BE7E-BEF0C7790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89F0D-1938-4B56-AADA-6C4497A3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7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E94A-2321-4CB6-BD94-4938FA329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Crawl Style Creator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09BE5-21BD-4B16-AF0F-9EDBAC40A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Canute, </a:t>
            </a:r>
            <a:r>
              <a:rPr lang="en-US" dirty="0" err="1"/>
              <a:t>Donggu</a:t>
            </a:r>
            <a:r>
              <a:rPr lang="en-US" dirty="0"/>
              <a:t> Lee, </a:t>
            </a:r>
            <a:r>
              <a:rPr lang="en-US" dirty="0" err="1"/>
              <a:t>Adriena</a:t>
            </a:r>
            <a:r>
              <a:rPr lang="en-US" dirty="0"/>
              <a:t> Wong, Young-Min Kim</a:t>
            </a:r>
          </a:p>
        </p:txBody>
      </p:sp>
    </p:spTree>
    <p:extLst>
      <p:ext uri="{BB962C8B-B14F-4D97-AF65-F5344CB8AC3E}">
        <p14:creationId xmlns:p14="http://schemas.microsoft.com/office/powerpoint/2010/main" val="300936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A492-7ED0-4DB6-B800-56534D97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What is the project about?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F313284-E37C-4213-A982-5902C154B0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3797807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Colours and fonts have a huge impact on how visitors view your online content, whether it's a company website or a personal blog.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With so many possible colours and fonts, it's difficult to choose the perfect combination for your site. </a:t>
            </a:r>
            <a:endParaRPr lang="en-US" altLang="en-US" sz="1400">
              <a:latin typeface="Arial Unicode M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Get the best colours and fonts for your website/blog with the Web Crawl Style Creator.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It compares your website/blog's typical text content with other similar websites/blogs in order to recommend you the perfect style!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400">
              <a:latin typeface="Arial Unicode M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We are a team of four SFU Big Data students who are on a mission to help you make your online content more beautiful &lt;3 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B0982E2A-609E-4EBC-9E4D-DEE3F9B4ED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3" r="1" b="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0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1DA6-0F03-4FD4-8C36-9AEAD11D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dirty="0"/>
              <a:t>How did we do this?</a:t>
            </a:r>
          </a:p>
        </p:txBody>
      </p:sp>
      <p:pic>
        <p:nvPicPr>
          <p:cNvPr id="14" name="Picture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54058905-F501-4652-BF59-EFBC682CD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570" y="2589086"/>
            <a:ext cx="4964827" cy="2755478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6F918-483D-4DFF-B101-1799C2AC7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1967055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200" b="1" dirty="0"/>
              <a:t>Technologies used:</a:t>
            </a:r>
          </a:p>
          <a:p>
            <a:pPr lvl="1"/>
            <a:r>
              <a:rPr lang="en-US" sz="2200" dirty="0"/>
              <a:t>Cassandra</a:t>
            </a:r>
          </a:p>
          <a:p>
            <a:pPr lvl="1"/>
            <a:r>
              <a:rPr lang="en-US" sz="2200" dirty="0"/>
              <a:t>Flask</a:t>
            </a:r>
          </a:p>
          <a:p>
            <a:pPr lvl="1"/>
            <a:r>
              <a:rPr lang="en-US" sz="2200" dirty="0"/>
              <a:t>Spark</a:t>
            </a:r>
          </a:p>
          <a:p>
            <a:pPr lvl="1"/>
            <a:r>
              <a:rPr lang="en-US" sz="2200" dirty="0"/>
              <a:t>Pandas</a:t>
            </a:r>
          </a:p>
          <a:p>
            <a:pPr lvl="1"/>
            <a:r>
              <a:rPr lang="en-US" sz="2200" dirty="0" err="1"/>
              <a:t>Gensim</a:t>
            </a:r>
            <a:endParaRPr lang="en-US" sz="2200" dirty="0"/>
          </a:p>
          <a:p>
            <a:pPr lvl="1"/>
            <a:r>
              <a:rPr lang="en-US" sz="2200" dirty="0"/>
              <a:t>BeautifulSoup4</a:t>
            </a:r>
          </a:p>
          <a:p>
            <a:pPr lvl="1"/>
            <a:r>
              <a:rPr lang="en-US" sz="2200" dirty="0"/>
              <a:t>NLTK</a:t>
            </a:r>
          </a:p>
          <a:p>
            <a:pPr lvl="1"/>
            <a:r>
              <a:rPr lang="en-US" sz="2200" dirty="0"/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163387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C434-344C-4B94-A47D-887FF890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0D898-5A8C-498D-8D12-2BF1F56AA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5113262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/>
              <a:t>Pulled a dataset of 100k websites from the Alexa Top Websites Dataset.</a:t>
            </a:r>
          </a:p>
          <a:p>
            <a:pPr marL="514350" indent="-514350">
              <a:buAutoNum type="arabicPeriod"/>
            </a:pPr>
            <a:r>
              <a:rPr lang="en-US" sz="1800" dirty="0"/>
              <a:t>Ran BeautifulSoup4 in parallel to grab website colour schemes, font-families, and text.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144AF2-3DC2-4318-8BCF-923765B9C677}"/>
              </a:ext>
            </a:extLst>
          </p:cNvPr>
          <p:cNvSpPr/>
          <p:nvPr/>
        </p:nvSpPr>
        <p:spPr>
          <a:xfrm>
            <a:off x="6038402" y="2506662"/>
            <a:ext cx="49723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dirty="0"/>
              <a:t>Ran Tumblr API to recursively compile a list of Tumblr </a:t>
            </a:r>
            <a:r>
              <a:rPr lang="en-US"/>
              <a:t>blogs.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Ran Tumblr API again to pull info from that list of Tumblr.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9C6FD-0353-43EF-B3B2-3B537554ED82}"/>
              </a:ext>
            </a:extLst>
          </p:cNvPr>
          <p:cNvSpPr txBox="1"/>
          <p:nvPr/>
        </p:nvSpPr>
        <p:spPr>
          <a:xfrm>
            <a:off x="2534448" y="4024305"/>
            <a:ext cx="7123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dirty="0"/>
              <a:t>   Inserted both datasets into a Cassandra database.</a:t>
            </a:r>
          </a:p>
          <a:p>
            <a:pPr marL="342900" indent="-342900">
              <a:buAutoNum type="arabicPeriod" startAt="3"/>
            </a:pP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   Formatted website and blog text into word embedding space to </a:t>
            </a:r>
          </a:p>
          <a:p>
            <a:r>
              <a:rPr lang="en-US" dirty="0"/>
              <a:t>          calculate semantic similarity for suggested similar colour schemes to </a:t>
            </a:r>
          </a:p>
          <a:p>
            <a:r>
              <a:rPr lang="en-US" dirty="0"/>
              <a:t>          be used.</a:t>
            </a:r>
          </a:p>
          <a:p>
            <a:endParaRPr lang="en-US" dirty="0"/>
          </a:p>
          <a:p>
            <a:pPr marL="342900" indent="-342900">
              <a:buAutoNum type="arabicPeriod" startAt="5"/>
            </a:pPr>
            <a:r>
              <a:rPr lang="en-US" dirty="0"/>
              <a:t>   Created Flask application for user input to interact with our style     </a:t>
            </a:r>
          </a:p>
          <a:p>
            <a:r>
              <a:rPr lang="en-US" dirty="0"/>
              <a:t>          suggestions.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A542CA-B048-4066-A842-83792C634D68}"/>
              </a:ext>
            </a:extLst>
          </p:cNvPr>
          <p:cNvSpPr/>
          <p:nvPr/>
        </p:nvSpPr>
        <p:spPr>
          <a:xfrm>
            <a:off x="2412849" y="1712999"/>
            <a:ext cx="15404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Websites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CF3635-065B-424E-A8A6-68A38C84AE7A}"/>
              </a:ext>
            </a:extLst>
          </p:cNvPr>
          <p:cNvSpPr/>
          <p:nvPr/>
        </p:nvSpPr>
        <p:spPr>
          <a:xfrm>
            <a:off x="7903916" y="1712999"/>
            <a:ext cx="15404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Blogs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320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55C6-0ACF-4F41-AB72-05CA110D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else can we use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08F85-4F1D-4726-9012-AE1D18D13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Monthly snapshots of the entire internet will allow us to quantitatively measure changes in style preferences over time.</a:t>
            </a:r>
          </a:p>
          <a:p>
            <a:pPr lvl="1"/>
            <a:r>
              <a:rPr lang="en-US" dirty="0"/>
              <a:t>This could allow us to determine trends and what might have made websites more popular than others.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Association rules will allow us to determine popular colour/font pairings.</a:t>
            </a:r>
          </a:p>
          <a:p>
            <a:endParaRPr lang="en-US" dirty="0"/>
          </a:p>
          <a:p>
            <a:r>
              <a:rPr lang="en-US" dirty="0"/>
              <a:t>Analyze colour preferences by different types of websites.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9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E94A-2321-4CB6-BD94-4938FA329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0725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Office Theme</vt:lpstr>
      <vt:lpstr>Web Crawl Style Creator</vt:lpstr>
      <vt:lpstr>What is the project about?</vt:lpstr>
      <vt:lpstr>How did we do this?</vt:lpstr>
      <vt:lpstr>Process</vt:lpstr>
      <vt:lpstr>How else can we use this?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Crawl Style Creator</dc:title>
  <dc:creator>Matt Canute</dc:creator>
  <cp:lastModifiedBy>Matt Canute</cp:lastModifiedBy>
  <cp:revision>1</cp:revision>
  <dcterms:created xsi:type="dcterms:W3CDTF">2019-12-05T17:25:06Z</dcterms:created>
  <dcterms:modified xsi:type="dcterms:W3CDTF">2019-12-05T17:52:08Z</dcterms:modified>
</cp:coreProperties>
</file>