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sldIdLst>
    <p:sldId id="261" r:id="rId3"/>
    <p:sldId id="256" r:id="rId4"/>
    <p:sldId id="257" r:id="rId5"/>
    <p:sldId id="258" r:id="rId6"/>
    <p:sldId id="259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0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3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5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94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1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8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6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52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79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7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66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5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92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64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45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85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65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02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30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92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27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49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13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2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7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3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1FA3FB-E7E5-4024-8D60-0F1FCA0E7E4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15CE0-1277-44DC-BB9B-970FD8BCF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4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B20C-8336-8271-6DF9-010CF3B3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46059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JADHAV  STORE ANALYSIS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0305-B03D-6CC7-A1CD-9A0D74634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6919"/>
            <a:ext cx="9144000" cy="1143281"/>
          </a:xfrm>
        </p:spPr>
        <p:txBody>
          <a:bodyPr/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38A8D-D670-29B2-BA35-D764236E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2929"/>
            <a:ext cx="9144000" cy="337521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Jadhav store wants to improve their business. 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Identifying the problem and giving them improvement insights is the aim. 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have been provided with 2 datasets namely Orders and Details. 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By using them, identify the insights and provide the key points to improve the business.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FC2F-3851-9B7D-1746-DA9DE964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7602"/>
            <a:ext cx="9144000" cy="1062598"/>
          </a:xfrm>
        </p:spPr>
        <p:txBody>
          <a:bodyPr/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Methodology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3F0A-B248-A805-6132-FAF381F7E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5694"/>
            <a:ext cx="9144000" cy="43434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Orders and Details are 2 different datasets </a:t>
            </a:r>
            <a:r>
              <a:rPr lang="en-IN" dirty="0"/>
              <a:t>used for analysis and visualizing with Tableau.</a:t>
            </a:r>
          </a:p>
          <a:p>
            <a:pPr algn="l"/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Created different Tableau </a:t>
            </a:r>
            <a:r>
              <a:rPr lang="en-IN" dirty="0" err="1"/>
              <a:t>vizzes</a:t>
            </a:r>
            <a:r>
              <a:rPr lang="en-IN" dirty="0"/>
              <a:t> with month wise profit, state wise profit, sub -  category wise amount and profit etc. </a:t>
            </a:r>
          </a:p>
          <a:p>
            <a:pPr algn="l"/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Created an interactive Tableau dashboard using all those </a:t>
            </a:r>
            <a:r>
              <a:rPr lang="en-IN" dirty="0" err="1"/>
              <a:t>vizzes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Understood some insights out of those </a:t>
            </a:r>
            <a:r>
              <a:rPr lang="en-IN" dirty="0" err="1"/>
              <a:t>vizzes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883E-285D-0741-E662-D16CCC6F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366"/>
            <a:ext cx="9144000" cy="112983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2222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Tools Used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4BA9B-5AA5-5D98-DC30-2EBBFF001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0165"/>
            <a:ext cx="9144000" cy="32676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Excel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Tableau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Google Chrome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GitHub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3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86D8-808E-22B1-AB1A-B0B617EE8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624"/>
            <a:ext cx="9144000" cy="1867367"/>
          </a:xfrm>
        </p:spPr>
        <p:txBody>
          <a:bodyPr/>
          <a:lstStyle/>
          <a:p>
            <a:r>
              <a:rPr lang="en-IN" dirty="0">
                <a:solidFill>
                  <a:srgbClr val="22222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Insights</a:t>
            </a:r>
            <a:br>
              <a:rPr lang="en-I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9920A-F285-2D53-FF90-35205F4B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3953"/>
            <a:ext cx="9144000" cy="4114800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Rajasthan, Nagaland and Goa are the 3 states with negative profit.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May, June, July and December are the 4 months with negative profit.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Furnishings, Electronic Games, Leggings, </a:t>
            </a:r>
            <a:r>
              <a:rPr lang="en-US" sz="5100" dirty="0" err="1"/>
              <a:t>Kurti</a:t>
            </a:r>
            <a:r>
              <a:rPr lang="en-US" sz="5100" dirty="0"/>
              <a:t> and Skirt are the 5 items with negative profit.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EMI in more than 7 states has negative profit.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MP and Maharashtra are the highest profit making states.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Feb and Jan are the highest profit making months.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100" dirty="0"/>
              <a:t>Bookcase is the highest profit making item.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A7B4-1AA9-C793-2AD7-16141197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306"/>
            <a:ext cx="9144000" cy="10625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2222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Inference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F3278-4CE9-6A6F-1BA9-5BC834CB7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0165"/>
            <a:ext cx="9144000" cy="346934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Don’t sell a product with loss until its going to expire.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Decrease the loss making products in state like </a:t>
            </a:r>
            <a:r>
              <a:rPr lang="en-US" dirty="0"/>
              <a:t>Rajasthan, Nagaland and Goa.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the month of May, June, July and December advertise more frequently.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Increase the sales in the state - MP and Maharashtra by giving some offers and discounts.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Products with less margin must be avoided and try to increase margin as much as possible.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9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070F-A9BC-F20D-143A-D1E56989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4" y="336175"/>
            <a:ext cx="10515600" cy="5876365"/>
          </a:xfrm>
        </p:spPr>
        <p:txBody>
          <a:bodyPr>
            <a:normAutofit/>
          </a:bodyPr>
          <a:lstStyle/>
          <a:p>
            <a:pPr algn="ctr"/>
            <a:r>
              <a:rPr lang="en-US" sz="16600" dirty="0">
                <a:latin typeface="Algerian" panose="04020705040A02060702" pitchFamily="82" charset="0"/>
              </a:rPr>
              <a:t>THANK YOU!</a:t>
            </a:r>
            <a:endParaRPr lang="en-IN" sz="1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120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Cascadia Code SemiBold</vt:lpstr>
      <vt:lpstr>Century Gothic</vt:lpstr>
      <vt:lpstr>Corbel</vt:lpstr>
      <vt:lpstr>Wingdings</vt:lpstr>
      <vt:lpstr>Wingdings 3</vt:lpstr>
      <vt:lpstr>Wisp</vt:lpstr>
      <vt:lpstr>Parallax</vt:lpstr>
      <vt:lpstr>JADHAV  STORE ANALYSIS</vt:lpstr>
      <vt:lpstr>Problem Statement</vt:lpstr>
      <vt:lpstr>Methodology</vt:lpstr>
      <vt:lpstr>Tools Used</vt:lpstr>
      <vt:lpstr>Insights </vt:lpstr>
      <vt:lpstr>Inference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JADHAV  STORE ANALYSIS</dc:title>
  <dc:creator>ankita burde</dc:creator>
  <cp:lastModifiedBy>ankita burde</cp:lastModifiedBy>
  <cp:revision>2</cp:revision>
  <dcterms:created xsi:type="dcterms:W3CDTF">2023-06-14T12:21:44Z</dcterms:created>
  <dcterms:modified xsi:type="dcterms:W3CDTF">2023-06-14T13:00:15Z</dcterms:modified>
</cp:coreProperties>
</file>