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84" r:id="rId4"/>
    <p:sldId id="257" r:id="rId5"/>
    <p:sldId id="273" r:id="rId6"/>
    <p:sldId id="272" r:id="rId7"/>
    <p:sldId id="258" r:id="rId8"/>
    <p:sldId id="279" r:id="rId9"/>
    <p:sldId id="282" r:id="rId10"/>
    <p:sldId id="285" r:id="rId11"/>
    <p:sldId id="286" r:id="rId12"/>
    <p:sldId id="287" r:id="rId13"/>
    <p:sldId id="288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74" autoAdjust="0"/>
  </p:normalViewPr>
  <p:slideViewPr>
    <p:cSldViewPr snapToGrid="0" snapToObjects="1">
      <p:cViewPr varScale="1">
        <p:scale>
          <a:sx n="108" d="100"/>
          <a:sy n="108" d="100"/>
        </p:scale>
        <p:origin x="-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0C7BA-C77B-2541-A578-88C12424AB8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20E0C-A78C-2141-AF2B-BD38E4ED2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20E0C-A78C-2141-AF2B-BD38E4ED23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1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20E0C-A78C-2141-AF2B-BD38E4ED23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7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20E0C-A78C-2141-AF2B-BD38E4ED23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9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Imaged</a:t>
            </a:r>
            <a:r>
              <a:rPr lang="en-US" baseline="0" dirty="0" smtClean="0"/>
              <a:t> sourced from http://</a:t>
            </a:r>
            <a:r>
              <a:rPr lang="en-US" baseline="0" dirty="0" err="1" smtClean="0"/>
              <a:t>blog.sqrrl.com</a:t>
            </a:r>
            <a:r>
              <a:rPr lang="en-US" baseline="0" dirty="0" smtClean="0"/>
              <a:t>/the-threat-hunting-reference-model-part-2-the-hunting-loop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20E0C-A78C-2141-AF2B-BD38E4ED23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8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20E0C-A78C-2141-AF2B-BD38E4ED23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9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20E0C-A78C-2141-AF2B-BD38E4ED23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8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20E0C-A78C-2141-AF2B-BD38E4ED23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1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20E0C-A78C-2141-AF2B-BD38E4ED23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20E0C-A78C-2141-AF2B-BD38E4ED23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81D7-3566-5E4C-8B49-21AA71C0C80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E1C-DAE5-2A44-8A7F-1561794C34C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tx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547" y="5953585"/>
            <a:ext cx="1199248" cy="77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3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81D7-3566-5E4C-8B49-21AA71C0C80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E1C-DAE5-2A44-8A7F-1561794C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81D7-3566-5E4C-8B49-21AA71C0C80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E1C-DAE5-2A44-8A7F-1561794C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81D7-3566-5E4C-8B49-21AA71C0C80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E1C-DAE5-2A44-8A7F-1561794C34C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tx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547" y="5953585"/>
            <a:ext cx="1199248" cy="778732"/>
          </a:xfrm>
          <a:prstGeom prst="rect">
            <a:avLst/>
          </a:prstGeom>
        </p:spPr>
      </p:pic>
      <p:pic>
        <p:nvPicPr>
          <p:cNvPr id="8" name="Picture 7" descr="wobble_sound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6126163"/>
            <a:ext cx="7808872" cy="6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2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81D7-3566-5E4C-8B49-21AA71C0C80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E1C-DAE5-2A44-8A7F-1561794C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81D7-3566-5E4C-8B49-21AA71C0C80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E1C-DAE5-2A44-8A7F-1561794C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3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81D7-3566-5E4C-8B49-21AA71C0C80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E1C-DAE5-2A44-8A7F-1561794C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0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81D7-3566-5E4C-8B49-21AA71C0C80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E1C-DAE5-2A44-8A7F-1561794C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81D7-3566-5E4C-8B49-21AA71C0C80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E1C-DAE5-2A44-8A7F-1561794C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7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81D7-3566-5E4C-8B49-21AA71C0C80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E1C-DAE5-2A44-8A7F-1561794C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1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81D7-3566-5E4C-8B49-21AA71C0C80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E1C-DAE5-2A44-8A7F-1561794C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1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681D7-3566-5E4C-8B49-21AA71C0C80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5E1C-DAE5-2A44-8A7F-1561794C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4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46256"/>
            <a:ext cx="9143999" cy="4689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wobble_s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82463" y="1791027"/>
            <a:ext cx="5881076" cy="30805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153" y="1738924"/>
            <a:ext cx="5441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FFFF"/>
                </a:solidFill>
              </a:rPr>
              <a:t>Threat Intelligence and DLP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53" y="3766310"/>
            <a:ext cx="411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Understanding common points of synergy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53" y="4394146"/>
            <a:ext cx="153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Monty St John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reShot Capture 131 - Anonymous Hack Of Bank Of America - B_ - http___www.businessinsider.com_a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3" y="3306845"/>
            <a:ext cx="6933903" cy="2629595"/>
          </a:xfrm>
          <a:prstGeom prst="rect">
            <a:avLst/>
          </a:prstGeom>
        </p:spPr>
      </p:pic>
      <p:pic>
        <p:nvPicPr>
          <p:cNvPr id="7" name="Picture 6" descr="Data Leak Reveals Bank of America Spy_ - http___www.activistpost.com_2013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" y="0"/>
            <a:ext cx="5008004" cy="3306845"/>
          </a:xfrm>
          <a:prstGeom prst="rect">
            <a:avLst/>
          </a:prstGeom>
        </p:spPr>
      </p:pic>
      <p:pic>
        <p:nvPicPr>
          <p:cNvPr id="8" name="Picture 7" descr="FireShot Capture 134 - Bank of America Hacked By Anonymous_ _ - http___www.ibtimes.com_bank-ameri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86" y="1012699"/>
            <a:ext cx="4165514" cy="19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0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reShot Capture 132 - Bank of America Hacked By Anonymous_ _ - http___www.ibtimes.com_bank-amer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15"/>
            <a:ext cx="9144000" cy="1401194"/>
          </a:xfrm>
          <a:prstGeom prst="rect">
            <a:avLst/>
          </a:prstGeom>
        </p:spPr>
      </p:pic>
      <p:pic>
        <p:nvPicPr>
          <p:cNvPr id="5" name="Picture 4" descr="FireShot Capture 135 - Anonymous leaks 'B_ - http___www.theregister.co.uk_2013_02_27_anon_bofa_leak_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7" y="2227483"/>
            <a:ext cx="5653559" cy="3485783"/>
          </a:xfrm>
          <a:prstGeom prst="rect">
            <a:avLst/>
          </a:prstGeom>
        </p:spPr>
      </p:pic>
      <p:pic>
        <p:nvPicPr>
          <p:cNvPr id="6" name="Picture 5" descr="FireShot Capture 136 - Bank of America says data breach occu_ - http___www.pcadvisor.co.uk_news_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637" y="1483694"/>
            <a:ext cx="3093210" cy="2150443"/>
          </a:xfrm>
          <a:prstGeom prst="rect">
            <a:avLst/>
          </a:prstGeom>
        </p:spPr>
      </p:pic>
      <p:pic>
        <p:nvPicPr>
          <p:cNvPr id="2" name="Picture 1" descr="anonymous-100023207-orig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28" y="3703056"/>
            <a:ext cx="2323833" cy="23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8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change-ost-to-outlook-p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0" y="1436026"/>
            <a:ext cx="2070100" cy="3263900"/>
          </a:xfrm>
          <a:prstGeom prst="rect">
            <a:avLst/>
          </a:prstGeom>
        </p:spPr>
      </p:pic>
      <p:pic>
        <p:nvPicPr>
          <p:cNvPr id="6" name="Picture 5" descr="server-123595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13" y="1614807"/>
            <a:ext cx="4922574" cy="3281716"/>
          </a:xfrm>
          <a:prstGeom prst="rect">
            <a:avLst/>
          </a:prstGeom>
        </p:spPr>
      </p:pic>
      <p:sp>
        <p:nvSpPr>
          <p:cNvPr id="7" name="Plus 6"/>
          <p:cNvSpPr/>
          <p:nvPr/>
        </p:nvSpPr>
        <p:spPr>
          <a:xfrm>
            <a:off x="2478691" y="2417657"/>
            <a:ext cx="1315849" cy="1292988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onymous-Bank-of-America-Is-Spying-on-Us-and-the-Occupy-Movement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30" y="1407751"/>
            <a:ext cx="5418570" cy="41084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754" y="1438355"/>
            <a:ext cx="34196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Internal emails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Details on internal programs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Salary information on executives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Intelligence reports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Questions executives were seeking answers to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Observations on people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Hundreds of other emails</a:t>
            </a:r>
          </a:p>
        </p:txBody>
      </p:sp>
    </p:spTree>
    <p:extLst>
      <p:ext uri="{BB962C8B-B14F-4D97-AF65-F5344CB8AC3E}">
        <p14:creationId xmlns:p14="http://schemas.microsoft.com/office/powerpoint/2010/main" val="335566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od-Security-Ques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37" y="1085355"/>
            <a:ext cx="6525668" cy="41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1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043157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Monty St John</a:t>
            </a:r>
          </a:p>
          <a:p>
            <a:r>
              <a:rPr lang="en-US" sz="2000" dirty="0" smtClean="0"/>
              <a:t>25 years of security, digital forensics, reverse engineering, threat intelligence</a:t>
            </a:r>
          </a:p>
          <a:p>
            <a:r>
              <a:rPr lang="en-US" sz="2000" dirty="0" smtClean="0"/>
              <a:t>Two decades supporting federal, state, and local LE while in uniform</a:t>
            </a:r>
          </a:p>
          <a:p>
            <a:pPr marL="0" indent="0">
              <a:buNone/>
            </a:pPr>
            <a:r>
              <a:rPr lang="en-US" sz="2000" dirty="0" smtClean="0"/>
              <a:t>Forensics and Threat Intelligence</a:t>
            </a:r>
          </a:p>
          <a:p>
            <a:r>
              <a:rPr lang="en-US" sz="2000" dirty="0" smtClean="0"/>
              <a:t>Last decade acting as a key member of IR and TI teams deconstructing, analyzing and providing insights into threats and how to thwart them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48974"/>
            <a:ext cx="8229600" cy="66866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Introduction</a:t>
            </a:r>
            <a:endParaRPr lang="en-US" sz="2800" b="1" dirty="0"/>
          </a:p>
        </p:txBody>
      </p:sp>
      <p:pic>
        <p:nvPicPr>
          <p:cNvPr id="7" name="Picture 6" descr="word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57" y="1489807"/>
            <a:ext cx="4239848" cy="317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M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" y="1846030"/>
            <a:ext cx="2650809" cy="2650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0638" y="2030633"/>
            <a:ext cx="4858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Knowledge</a:t>
            </a:r>
            <a:r>
              <a:rPr lang="en-US" sz="3200" dirty="0" smtClean="0"/>
              <a:t> is having the right answer.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872325" y="3286584"/>
            <a:ext cx="4858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Intelligence </a:t>
            </a:r>
            <a:r>
              <a:rPr lang="en-US" sz="3200" dirty="0" smtClean="0"/>
              <a:t>is having the right questions.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428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03140"/>
              </p:ext>
            </p:extLst>
          </p:nvPr>
        </p:nvGraphicFramePr>
        <p:xfrm>
          <a:off x="718700" y="1438948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274"/>
                <a:gridCol w="149372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Threat</a:t>
                      </a:r>
                      <a:r>
                        <a:rPr lang="en-US" baseline="0" dirty="0" smtClean="0"/>
                        <a:t> Intelligence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dirty="0" smtClean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dirty="0" smtClean="0"/>
                        <a:t>Investigate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dirty="0" smtClean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dirty="0" smtClean="0"/>
                        <a:t>Profile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561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Behavior</a:t>
                      </a:r>
                      <a:r>
                        <a:rPr lang="en-US" baseline="0" smtClean="0"/>
                        <a:t> Analytics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561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561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561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561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561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Incidents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561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57200" y="748974"/>
            <a:ext cx="8229600" cy="66866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Involved in the same activities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7123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LP-TI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794"/>
            <a:ext cx="9144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7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reat Hunting Lo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05" y="157238"/>
            <a:ext cx="5864271" cy="575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0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am-Inter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70" y="640065"/>
            <a:ext cx="4074108" cy="5021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10173" y="2140174"/>
            <a:ext cx="271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DLP feeds the SOC and also feeds data back to TI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399" y="3372653"/>
            <a:ext cx="271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 feeds the SOC and also feeds data back to DLP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7569" y="414827"/>
            <a:ext cx="4262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 is the fusion center and takes action on items and engages incidence response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6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D-Spy-Tom-Otterness-Fro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90" y="241905"/>
            <a:ext cx="6676571" cy="57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2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od-Security-Ques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37" y="1085355"/>
            <a:ext cx="6525668" cy="41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8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8619</TotalTime>
  <Words>227</Words>
  <Application>Microsoft Macintosh PowerPoint</Application>
  <PresentationFormat>On-screen Show (4:3)</PresentationFormat>
  <Paragraphs>66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Introduction</vt:lpstr>
      <vt:lpstr>PowerPoint Presentation</vt:lpstr>
      <vt:lpstr>Involved in the same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Intelligence and DLP</dc:title>
  <dc:creator>Monty St John</dc:creator>
  <cp:lastModifiedBy>Monty St John</cp:lastModifiedBy>
  <cp:revision>76</cp:revision>
  <dcterms:created xsi:type="dcterms:W3CDTF">2016-09-03T07:21:19Z</dcterms:created>
  <dcterms:modified xsi:type="dcterms:W3CDTF">2016-10-03T19:41:38Z</dcterms:modified>
</cp:coreProperties>
</file>