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C7D1C58-E4EC-4295-A638-145E4C716D1B}">
  <a:tblStyle styleId="{EC7D1C58-E4EC-4295-A638-145E4C716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DM2397 FYP2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3537150" y="2114800"/>
            <a:ext cx="4675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Game Idea Pitch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 Schedule</a:t>
            </a:r>
            <a:endParaRPr/>
          </a:p>
        </p:txBody>
      </p:sp>
      <p:graphicFrame>
        <p:nvGraphicFramePr>
          <p:cNvPr id="197" name="Shape 197"/>
          <p:cNvGraphicFramePr/>
          <p:nvPr/>
        </p:nvGraphicFramePr>
        <p:xfrm>
          <a:off x="103950" y="14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{EC7D1C58-E4EC-4295-A638-145E4C716D1B}</a:tableStyleId>
              </a:tblPr>
              <a:tblGrid>
                <a:gridCol w="992900"/>
                <a:gridCol w="992900"/>
                <a:gridCol w="992900"/>
                <a:gridCol w="992900"/>
                <a:gridCol w="992900"/>
                <a:gridCol w="992900"/>
                <a:gridCol w="992900"/>
                <a:gridCol w="992900"/>
                <a:gridCol w="992900"/>
              </a:tblGrid>
              <a:tr h="480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Week 01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Week 02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Week 03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Week 04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Week 05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Week 06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Week 07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Week 08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Week 09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65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ato"/>
                          <a:ea typeface="Lato"/>
                          <a:cs typeface="Lato"/>
                          <a:sym typeface="Lato"/>
                        </a:rPr>
                        <a:t>-NIL-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ato"/>
                          <a:ea typeface="Lato"/>
                          <a:cs typeface="Lato"/>
                          <a:sym typeface="Lato"/>
                        </a:rPr>
                        <a:t>Game Concept, Game Design, Game Proposal  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ato"/>
                          <a:ea typeface="Lato"/>
                          <a:cs typeface="Lato"/>
                          <a:sym typeface="Lato"/>
                        </a:rPr>
                        <a:t>Setup Project, Framework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ato"/>
                          <a:ea typeface="Lato"/>
                          <a:cs typeface="Lato"/>
                          <a:sym typeface="Lato"/>
                        </a:rPr>
                        <a:t>Base Open-world, Basic UI, Character movement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ato"/>
                          <a:ea typeface="Lato"/>
                          <a:cs typeface="Lato"/>
                          <a:sym typeface="Lato"/>
                        </a:rPr>
                        <a:t>Projectile/ Melee Weapons, Projectiles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ato"/>
                          <a:ea typeface="Lato"/>
                          <a:cs typeface="Lato"/>
                          <a:sym typeface="Lato"/>
                        </a:rPr>
                        <a:t>Transition to scenes (open-world improvement), Simple NPC patrol paths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ato"/>
                          <a:ea typeface="Lato"/>
                          <a:cs typeface="Lato"/>
                          <a:sym typeface="Lato"/>
                        </a:rPr>
                        <a:t>NPC pathfinding, Basic Skill Trees for both factions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ato"/>
                          <a:ea typeface="Lato"/>
                          <a:cs typeface="Lato"/>
                          <a:sym typeface="Lato"/>
                        </a:rPr>
                        <a:t>Expand Skill Trees, Basic Intro Quests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ato"/>
                          <a:ea typeface="Lato"/>
                          <a:cs typeface="Lato"/>
                          <a:sym typeface="Lato"/>
                        </a:rPr>
                        <a:t>Expand Questline, Enemy NPCs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4647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Week 10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Week 11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Week 12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Week 13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Week 14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Week 15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Week 16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Week 17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Week 18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68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ato"/>
                          <a:ea typeface="Lato"/>
                          <a:cs typeface="Lato"/>
                          <a:sym typeface="Lato"/>
                        </a:rPr>
                        <a:t>Expand Questline (if needed), Items (potions, misc items), Usable Furniture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ato"/>
                          <a:ea typeface="Lato"/>
                          <a:cs typeface="Lato"/>
                          <a:sym typeface="Lato"/>
                        </a:rPr>
                        <a:t>Polish UI and “feel” of movement and weapons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ato"/>
                          <a:ea typeface="Lato"/>
                          <a:cs typeface="Lato"/>
                          <a:sym typeface="Lato"/>
                        </a:rPr>
                        <a:t>Playtesting, Fixing Bugs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ato"/>
                          <a:ea typeface="Lato"/>
                          <a:cs typeface="Lato"/>
                          <a:sym typeface="Lato"/>
                        </a:rPr>
                        <a:t>Add analytics, Fixing Bugs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ato"/>
                          <a:ea typeface="Lato"/>
                          <a:cs typeface="Lato"/>
                          <a:sym typeface="Lato"/>
                        </a:rPr>
                        <a:t>Polishing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ato"/>
                          <a:ea typeface="Lato"/>
                          <a:cs typeface="Lato"/>
                          <a:sym typeface="Lato"/>
                        </a:rPr>
                        <a:t>Polishing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ato"/>
                          <a:ea typeface="Lato"/>
                          <a:cs typeface="Lato"/>
                          <a:sym typeface="Lato"/>
                        </a:rPr>
                        <a:t>Final Presentation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ato"/>
                          <a:ea typeface="Lato"/>
                          <a:cs typeface="Lato"/>
                          <a:sym typeface="Lato"/>
                        </a:rPr>
                        <a:t>Submission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ato"/>
                          <a:ea typeface="Lato"/>
                          <a:cs typeface="Lato"/>
                          <a:sym typeface="Lato"/>
                        </a:rPr>
                        <a:t>-NIL-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Software</a:t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1270025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Visual Studios 2015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Unity 2017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Autodesk Maya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Adobe Photoshop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Adobe Audition/</a:t>
            </a:r>
            <a:r>
              <a:rPr lang="en" sz="1800"/>
              <a:t>Ableton</a:t>
            </a:r>
            <a:r>
              <a:rPr lang="en" sz="1800"/>
              <a:t> Live 10</a:t>
            </a:r>
            <a:endParaRPr sz="1800"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523" y="1644654"/>
            <a:ext cx="295450" cy="305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9525" y="2336711"/>
            <a:ext cx="295449" cy="238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9525" y="1991562"/>
            <a:ext cx="295450" cy="303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9514" y="2575300"/>
            <a:ext cx="295460" cy="2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48545" y="2864625"/>
            <a:ext cx="987955" cy="2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19525" y="2865877"/>
            <a:ext cx="295449" cy="288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Members/Allocations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Leader:		Adrian Tan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Programmers:	Adrian Tan, Kevin Chan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Story Designer:	Kevin Chan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Audio Designer:	Adrian Tan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Information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Target Platform:	PC (Windows)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Distribution Platform:	Steam Store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Monetization Method:	Initial cost on </a:t>
            </a:r>
            <a:r>
              <a:rPr lang="en" sz="1800">
                <a:solidFill>
                  <a:srgbClr val="FFFFFF"/>
                </a:solidFill>
              </a:rPr>
              <a:t>Steam</a:t>
            </a:r>
            <a:r>
              <a:rPr lang="en" sz="1800"/>
              <a:t> with in-game purchases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Analytics Platform:	Google Analytics for Steamworks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 Selling Point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No game exists with this genre on Steam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This game takes a different perspective to a current trending topic within the US, as well as on the Internet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Allows the player to experience the separate sides of the US political coin, before taking a choice on which side they support more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Game-play Elements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First-Person/Third-Person</a:t>
            </a:r>
            <a:r>
              <a:rPr lang="en" sz="1800"/>
              <a:t> RPG Adventure game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Game takes place in a 3D open world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UI of the game will take place on a 2D plane.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Single-player gameplay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Keyboard and Mouse control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Goals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297500" y="15538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Main Objective: End the war between the 2 factions, no matter the consequences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Player can built up a good rapport with the different factions.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Player can level up their character in the 2 faction skills to get different abilities to suit their playstyles.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Game Story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The United States was split into 2 factions due to political differences in 2016.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One faction gained magic at a result of the separation, while the other learnt of new technologies that had never been imagined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A war broke out between the 2 factions in a bid to reunite the country.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After 100 years of war, a Great Being was brought into the world to bring an end to the war.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You, as the Great Being, will venture into the world to see which side to aid in their war efforts.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Heads Up Display(HUD) Draft</a:t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2300" y="1307850"/>
            <a:ext cx="5937250" cy="33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423500" y="1333100"/>
            <a:ext cx="25788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HUD is to be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discrete and simple, not distracting the player from gameplay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sketch is sized at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1920(l) x 1080(h) pixels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1840025" y="4070750"/>
            <a:ext cx="9306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Health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Mana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Stamina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7587350" y="4622300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Ammo Count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1" name="Shape 181"/>
          <p:cNvCxnSpPr/>
          <p:nvPr/>
        </p:nvCxnSpPr>
        <p:spPr>
          <a:xfrm flipH="1" rot="10800000">
            <a:off x="8013625" y="4340750"/>
            <a:ext cx="191700" cy="3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Shape 182"/>
          <p:cNvCxnSpPr/>
          <p:nvPr/>
        </p:nvCxnSpPr>
        <p:spPr>
          <a:xfrm>
            <a:off x="2557550" y="4276775"/>
            <a:ext cx="6465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Shape 183"/>
          <p:cNvCxnSpPr/>
          <p:nvPr/>
        </p:nvCxnSpPr>
        <p:spPr>
          <a:xfrm flipH="1" rot="10800000">
            <a:off x="2429675" y="4383425"/>
            <a:ext cx="79560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Shape 184"/>
          <p:cNvCxnSpPr/>
          <p:nvPr/>
        </p:nvCxnSpPr>
        <p:spPr>
          <a:xfrm flipH="1" rot="10800000">
            <a:off x="2621475" y="4518450"/>
            <a:ext cx="611100" cy="1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Shape 185"/>
          <p:cNvSpPr txBox="1"/>
          <p:nvPr/>
        </p:nvSpPr>
        <p:spPr>
          <a:xfrm>
            <a:off x="-47775" y="4928425"/>
            <a:ext cx="97167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*Image used is not representative of our game, it’s use is for demonstrational  purposes only. Credits to Bethesda for creating Fallout 4, and for the base image.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Layout Draft</a:t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413" y="1307850"/>
            <a:ext cx="6277066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