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8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0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1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3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4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  <p:sldMasterId id="2147483659" r:id="rId3"/>
    <p:sldMasterId id="2147483727" r:id="rId4"/>
    <p:sldMasterId id="2147483760" r:id="rId5"/>
    <p:sldMasterId id="2147483773" r:id="rId6"/>
    <p:sldMasterId id="2147483801" r:id="rId7"/>
    <p:sldMasterId id="2147483860" r:id="rId8"/>
    <p:sldMasterId id="2147483873" r:id="rId9"/>
    <p:sldMasterId id="2147483912" r:id="rId10"/>
    <p:sldMasterId id="2147483933" r:id="rId11"/>
    <p:sldMasterId id="2147483984" r:id="rId12"/>
    <p:sldMasterId id="2147484102" r:id="rId13"/>
    <p:sldMasterId id="2147484133" r:id="rId14"/>
    <p:sldMasterId id="2147484146" r:id="rId15"/>
  </p:sldMasterIdLst>
  <p:notesMasterIdLst>
    <p:notesMasterId r:id="rId19"/>
  </p:notesMasterIdLst>
  <p:handoutMasterIdLst>
    <p:handoutMasterId r:id="rId20"/>
  </p:handoutMasterIdLst>
  <p:sldIdLst>
    <p:sldId id="270" r:id="rId16"/>
    <p:sldId id="832" r:id="rId17"/>
    <p:sldId id="833" r:id="rId18"/>
  </p:sldIdLst>
  <p:sldSz cx="9144000" cy="5143500" type="screen16x9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642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4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6926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5683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2106" algn="l" defTabSz="91284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38523" algn="l" defTabSz="91284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194946" algn="l" defTabSz="91284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1369" algn="l" defTabSz="91284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3" userDrawn="1">
          <p15:clr>
            <a:srgbClr val="A4A3A4"/>
          </p15:clr>
        </p15:guide>
        <p15:guide id="2" orient="horz" pos="3072" userDrawn="1">
          <p15:clr>
            <a:srgbClr val="A4A3A4"/>
          </p15:clr>
        </p15:guide>
        <p15:guide id="3" orient="horz" pos="237" userDrawn="1">
          <p15:clr>
            <a:srgbClr val="A4A3A4"/>
          </p15:clr>
        </p15:guide>
        <p15:guide id="4" pos="2653" userDrawn="1">
          <p15:clr>
            <a:srgbClr val="A4A3A4"/>
          </p15:clr>
        </p15:guide>
        <p15:guide id="5" pos="168">
          <p15:clr>
            <a:srgbClr val="A4A3A4"/>
          </p15:clr>
        </p15:guide>
        <p15:guide id="6" orient="horz" pos="418" userDrawn="1">
          <p15:clr>
            <a:srgbClr val="A4A3A4"/>
          </p15:clr>
        </p15:guide>
        <p15:guide id="7" orient="horz" pos="3001">
          <p15:clr>
            <a:srgbClr val="A4A3A4"/>
          </p15:clr>
        </p15:guide>
        <p15:guide id="8" orient="horz" pos="622" userDrawn="1">
          <p15:clr>
            <a:srgbClr val="A4A3A4"/>
          </p15:clr>
        </p15:guide>
        <p15:guide id="9" pos="5465" userDrawn="1">
          <p15:clr>
            <a:srgbClr val="A4A3A4"/>
          </p15:clr>
        </p15:guide>
        <p15:guide id="10" pos="2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AEEF"/>
    <a:srgbClr val="FF9900"/>
    <a:srgbClr val="0033CC"/>
    <a:srgbClr val="0099FF"/>
    <a:srgbClr val="EAEAEA"/>
    <a:srgbClr val="00FF00"/>
    <a:srgbClr val="080808"/>
    <a:srgbClr val="28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133" autoAdjust="0"/>
  </p:normalViewPr>
  <p:slideViewPr>
    <p:cSldViewPr snapToGrid="0" showGuides="1">
      <p:cViewPr varScale="1">
        <p:scale>
          <a:sx n="137" d="100"/>
          <a:sy n="137" d="100"/>
        </p:scale>
        <p:origin x="126" y="390"/>
      </p:cViewPr>
      <p:guideLst>
        <p:guide orient="horz" pos="2663"/>
        <p:guide orient="horz" pos="3072"/>
        <p:guide orient="horz" pos="237"/>
        <p:guide pos="2653"/>
        <p:guide pos="168"/>
        <p:guide orient="horz" pos="418"/>
        <p:guide orient="horz" pos="3001"/>
        <p:guide orient="horz" pos="622"/>
        <p:guide pos="5465"/>
        <p:guide pos="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34"/>
    </p:cViewPr>
  </p:sorterViewPr>
  <p:notesViewPr>
    <p:cSldViewPr snapToGrid="0" showGuides="1">
      <p:cViewPr varScale="1">
        <p:scale>
          <a:sx n="84" d="100"/>
          <a:sy n="84" d="100"/>
        </p:scale>
        <p:origin x="-380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37CBC3-F16B-499A-A37C-881E7027162C}" type="datetimeFigureOut">
              <a:rPr lang="zh-TW" altLang="en-US"/>
              <a:pPr>
                <a:defRPr/>
              </a:pPr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F787EF-10C6-402B-9063-FBE69D24A0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851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EF91B3-2350-4580-B5F6-5A8D8C62424D}" type="datetimeFigureOut">
              <a:rPr lang="zh-TW" altLang="en-US"/>
              <a:pPr>
                <a:defRPr/>
              </a:pPr>
              <a:t>2021/4/8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065FC7-32F4-46B0-A46D-B7C6CF8829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35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642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284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26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568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2106" algn="l" defTabSz="9128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23" algn="l" defTabSz="9128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946" algn="l" defTabSz="9128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369" algn="l" defTabSz="9128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06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</p:spPr>
        <p:txBody>
          <a:bodyPr/>
          <a:lstStyle>
            <a:lvl1pPr>
              <a:defRPr/>
            </a:lvl1pPr>
          </a:lstStyle>
          <a:p>
            <a:fld id="{39C1B44A-3871-4067-A7D3-741B9B8D2A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19805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0"/>
          <p:cNvSpPr txBox="1">
            <a:spLocks noChangeArrowheads="1"/>
          </p:cNvSpPr>
          <p:nvPr userDrawn="1"/>
        </p:nvSpPr>
        <p:spPr bwMode="auto">
          <a:xfrm>
            <a:off x="323873" y="4663432"/>
            <a:ext cx="1655763" cy="2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6" tIns="45479" rIns="91006" bIns="45479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>
                <a:solidFill>
                  <a:srgbClr val="4D4D4D"/>
                </a:solidFill>
              </a:rPr>
              <a:t>Confidential</a:t>
            </a:r>
            <a:endParaRPr kumimoji="0" lang="zh-TW" altLang="en-US" sz="1200">
              <a:solidFill>
                <a:srgbClr val="4D4D4D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3570" y="1815667"/>
            <a:ext cx="7920880" cy="2484276"/>
          </a:xfrm>
        </p:spPr>
        <p:txBody>
          <a:bodyPr>
            <a:normAutofit/>
          </a:bodyPr>
          <a:lstStyle>
            <a:lvl1pPr marL="284352" indent="-284352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16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  <a:lvl2pPr marL="454963" indent="0">
              <a:buNone/>
              <a:defRPr sz="1200"/>
            </a:lvl2pPr>
            <a:lvl3pPr marL="909932" indent="0">
              <a:buNone/>
              <a:defRPr sz="1000"/>
            </a:lvl3pPr>
            <a:lvl4pPr marL="1364902" indent="0">
              <a:buNone/>
              <a:defRPr sz="900"/>
            </a:lvl4pPr>
            <a:lvl5pPr marL="1819874" indent="0">
              <a:buNone/>
              <a:defRPr sz="900"/>
            </a:lvl5pPr>
            <a:lvl6pPr marL="2274854" indent="0">
              <a:buNone/>
              <a:defRPr sz="900"/>
            </a:lvl6pPr>
            <a:lvl7pPr marL="2729808" indent="0">
              <a:buNone/>
              <a:defRPr sz="900"/>
            </a:lvl7pPr>
            <a:lvl8pPr marL="3184772" indent="0">
              <a:buNone/>
              <a:defRPr sz="900"/>
            </a:lvl8pPr>
            <a:lvl9pPr marL="3639755" indent="0">
              <a:buNone/>
              <a:defRPr sz="900"/>
            </a:lvl9pPr>
          </a:lstStyle>
          <a:p>
            <a:pPr lvl="0"/>
            <a:r>
              <a:rPr lang="zh-TW" altLang="en-US" dirty="0" err="1" smtClean="0"/>
              <a:t>按一下以編輯母片文字樣式</a:t>
            </a:r>
          </a:p>
          <a:p>
            <a:pPr lvl="1"/>
            <a:r>
              <a:rPr lang="zh-TW" altLang="en-US" dirty="0" err="1" smtClean="0"/>
              <a:t>第二層</a:t>
            </a:r>
          </a:p>
          <a:p>
            <a:pPr lvl="2"/>
            <a:r>
              <a:rPr lang="zh-TW" altLang="en-US" dirty="0" err="1" smtClean="0"/>
              <a:t>第三層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685800" y="303498"/>
            <a:ext cx="7772400" cy="124213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28AA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375" y="4731546"/>
            <a:ext cx="2133600" cy="273844"/>
          </a:xfrm>
          <a:prstGeom prst="rect">
            <a:avLst/>
          </a:prstGeom>
        </p:spPr>
        <p:txBody>
          <a:bodyPr vert="horz" wrap="square" lIns="91006" tIns="45479" rIns="91006" bIns="45479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EC056F2A-A5B0-4724-89B3-9BFA0E95AD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884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4" y="1597850"/>
            <a:ext cx="777218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4963" indent="0" algn="ctr">
              <a:buNone/>
              <a:defRPr/>
            </a:lvl2pPr>
            <a:lvl3pPr marL="909932" indent="0" algn="ctr">
              <a:buNone/>
              <a:defRPr/>
            </a:lvl3pPr>
            <a:lvl4pPr marL="1364902" indent="0" algn="ctr">
              <a:buNone/>
              <a:defRPr/>
            </a:lvl4pPr>
            <a:lvl5pPr marL="1819874" indent="0" algn="ctr">
              <a:buNone/>
              <a:defRPr/>
            </a:lvl5pPr>
            <a:lvl6pPr marL="2274854" indent="0" algn="ctr">
              <a:buNone/>
              <a:defRPr/>
            </a:lvl6pPr>
            <a:lvl7pPr marL="2729808" indent="0" algn="ctr">
              <a:buNone/>
              <a:defRPr/>
            </a:lvl7pPr>
            <a:lvl8pPr marL="3184772" indent="0" algn="ctr">
              <a:buNone/>
              <a:defRPr/>
            </a:lvl8pPr>
            <a:lvl9pPr marL="3639755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223216-780A-4F95-A727-51178E287B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71099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5466B5-797B-4EFA-8D91-C617EDA8B5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55576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578" y="3305182"/>
            <a:ext cx="7772179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578" y="2180035"/>
            <a:ext cx="7772179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963" indent="0">
              <a:buNone/>
              <a:defRPr sz="1800"/>
            </a:lvl2pPr>
            <a:lvl3pPr marL="909932" indent="0">
              <a:buNone/>
              <a:defRPr sz="1600"/>
            </a:lvl3pPr>
            <a:lvl4pPr marL="1364902" indent="0">
              <a:buNone/>
              <a:defRPr sz="1400"/>
            </a:lvl4pPr>
            <a:lvl5pPr marL="1819874" indent="0">
              <a:buNone/>
              <a:defRPr sz="1400"/>
            </a:lvl5pPr>
            <a:lvl6pPr marL="2274854" indent="0">
              <a:buNone/>
              <a:defRPr sz="1400"/>
            </a:lvl6pPr>
            <a:lvl7pPr marL="2729808" indent="0">
              <a:buNone/>
              <a:defRPr sz="1400"/>
            </a:lvl7pPr>
            <a:lvl8pPr marL="3184772" indent="0">
              <a:buNone/>
              <a:defRPr sz="1400"/>
            </a:lvl8pPr>
            <a:lvl9pPr marL="3639755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2AADE0-F140-41F6-A921-B81D25C1D6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159875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18065" y="897733"/>
            <a:ext cx="4216587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329" y="897733"/>
            <a:ext cx="4216588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7BBD8-181E-47CB-8077-4B6A59E32F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249443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12" y="205979"/>
            <a:ext cx="8229453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341" y="1151335"/>
            <a:ext cx="404071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63" indent="0">
              <a:buNone/>
              <a:defRPr sz="2000" b="1"/>
            </a:lvl2pPr>
            <a:lvl3pPr marL="909932" indent="0">
              <a:buNone/>
              <a:defRPr sz="1800" b="1"/>
            </a:lvl3pPr>
            <a:lvl4pPr marL="1364902" indent="0">
              <a:buNone/>
              <a:defRPr sz="1600" b="1"/>
            </a:lvl4pPr>
            <a:lvl5pPr marL="1819874" indent="0">
              <a:buNone/>
              <a:defRPr sz="1600" b="1"/>
            </a:lvl5pPr>
            <a:lvl6pPr marL="2274854" indent="0">
              <a:buNone/>
              <a:defRPr sz="1600" b="1"/>
            </a:lvl6pPr>
            <a:lvl7pPr marL="2729808" indent="0">
              <a:buNone/>
              <a:defRPr sz="1600" b="1"/>
            </a:lvl7pPr>
            <a:lvl8pPr marL="3184772" indent="0">
              <a:buNone/>
              <a:defRPr sz="1600" b="1"/>
            </a:lvl8pPr>
            <a:lvl9pPr marL="3639755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341" y="1631156"/>
            <a:ext cx="404071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0" y="1151335"/>
            <a:ext cx="404217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63" indent="0">
              <a:buNone/>
              <a:defRPr sz="2000" b="1"/>
            </a:lvl2pPr>
            <a:lvl3pPr marL="909932" indent="0">
              <a:buNone/>
              <a:defRPr sz="1800" b="1"/>
            </a:lvl3pPr>
            <a:lvl4pPr marL="1364902" indent="0">
              <a:buNone/>
              <a:defRPr sz="1600" b="1"/>
            </a:lvl4pPr>
            <a:lvl5pPr marL="1819874" indent="0">
              <a:buNone/>
              <a:defRPr sz="1600" b="1"/>
            </a:lvl5pPr>
            <a:lvl6pPr marL="2274854" indent="0">
              <a:buNone/>
              <a:defRPr sz="1600" b="1"/>
            </a:lvl6pPr>
            <a:lvl7pPr marL="2729808" indent="0">
              <a:buNone/>
              <a:defRPr sz="1600" b="1"/>
            </a:lvl7pPr>
            <a:lvl8pPr marL="3184772" indent="0">
              <a:buNone/>
              <a:defRPr sz="1600" b="1"/>
            </a:lvl8pPr>
            <a:lvl9pPr marL="3639755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0" y="1631156"/>
            <a:ext cx="404217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6B706-63C6-4FFF-BA14-1E2A92675D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99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8D1EA-5D95-4412-81E0-C1B34EF6EF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0660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</p:spPr>
        <p:txBody>
          <a:bodyPr/>
          <a:lstStyle>
            <a:lvl1pPr>
              <a:defRPr/>
            </a:lvl1pPr>
          </a:lstStyle>
          <a:p>
            <a:fld id="{39C1B44A-3871-4067-A7D3-741B9B8D2A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262677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14" y="204787"/>
            <a:ext cx="3008917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691" y="204813"/>
            <a:ext cx="511208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14" y="1076328"/>
            <a:ext cx="3008917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4963" indent="0">
              <a:buNone/>
              <a:defRPr sz="1200"/>
            </a:lvl2pPr>
            <a:lvl3pPr marL="909932" indent="0">
              <a:buNone/>
              <a:defRPr sz="1000"/>
            </a:lvl3pPr>
            <a:lvl4pPr marL="1364902" indent="0">
              <a:buNone/>
              <a:defRPr sz="900"/>
            </a:lvl4pPr>
            <a:lvl5pPr marL="1819874" indent="0">
              <a:buNone/>
              <a:defRPr sz="900"/>
            </a:lvl5pPr>
            <a:lvl6pPr marL="2274854" indent="0">
              <a:buNone/>
              <a:defRPr sz="900"/>
            </a:lvl6pPr>
            <a:lvl7pPr marL="2729808" indent="0">
              <a:buNone/>
              <a:defRPr sz="900"/>
            </a:lvl7pPr>
            <a:lvl8pPr marL="3184772" indent="0">
              <a:buNone/>
              <a:defRPr sz="900"/>
            </a:lvl8pPr>
            <a:lvl9pPr marL="3639755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D2C621-C40C-4614-B0CF-DAD5F44AAE0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460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494" y="3600454"/>
            <a:ext cx="5485813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494" y="459581"/>
            <a:ext cx="5485813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4963" indent="0">
              <a:buNone/>
              <a:defRPr sz="2800"/>
            </a:lvl2pPr>
            <a:lvl3pPr marL="909932" indent="0">
              <a:buNone/>
              <a:defRPr sz="2400"/>
            </a:lvl3pPr>
            <a:lvl4pPr marL="1364902" indent="0">
              <a:buNone/>
              <a:defRPr sz="2000"/>
            </a:lvl4pPr>
            <a:lvl5pPr marL="1819874" indent="0">
              <a:buNone/>
              <a:defRPr sz="2000"/>
            </a:lvl5pPr>
            <a:lvl6pPr marL="2274854" indent="0">
              <a:buNone/>
              <a:defRPr sz="2000"/>
            </a:lvl6pPr>
            <a:lvl7pPr marL="2729808" indent="0">
              <a:buNone/>
              <a:defRPr sz="2000"/>
            </a:lvl7pPr>
            <a:lvl8pPr marL="3184772" indent="0">
              <a:buNone/>
              <a:defRPr sz="2000"/>
            </a:lvl8pPr>
            <a:lvl9pPr marL="3639755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494" y="4025529"/>
            <a:ext cx="5485813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4963" indent="0">
              <a:buNone/>
              <a:defRPr sz="1200"/>
            </a:lvl2pPr>
            <a:lvl3pPr marL="909932" indent="0">
              <a:buNone/>
              <a:defRPr sz="1000"/>
            </a:lvl3pPr>
            <a:lvl4pPr marL="1364902" indent="0">
              <a:buNone/>
              <a:defRPr sz="900"/>
            </a:lvl4pPr>
            <a:lvl5pPr marL="1819874" indent="0">
              <a:buNone/>
              <a:defRPr sz="900"/>
            </a:lvl5pPr>
            <a:lvl6pPr marL="2274854" indent="0">
              <a:buNone/>
              <a:defRPr sz="900"/>
            </a:lvl6pPr>
            <a:lvl7pPr marL="2729808" indent="0">
              <a:buNone/>
              <a:defRPr sz="900"/>
            </a:lvl7pPr>
            <a:lvl8pPr marL="3184772" indent="0">
              <a:buNone/>
              <a:defRPr sz="900"/>
            </a:lvl8pPr>
            <a:lvl9pPr marL="3639755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7A92B-5C4E-448F-B7FE-C1B00B0D14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3274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8" y="204787"/>
            <a:ext cx="3008917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655" y="204810"/>
            <a:ext cx="511208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78" y="1076328"/>
            <a:ext cx="3008917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0" indent="0">
              <a:buNone/>
              <a:defRPr sz="1000"/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D2C621-C40C-4614-B0CF-DAD5F44AAE0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73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AC6A3-5667-450A-A875-28518DCE3B5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143869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9186" y="246465"/>
            <a:ext cx="2142736" cy="43779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8053" y="246465"/>
            <a:ext cx="6290439" cy="43779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044F3-E955-46D0-8EDB-A3684C024D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72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0"/>
          <p:cNvSpPr txBox="1">
            <a:spLocks noChangeArrowheads="1"/>
          </p:cNvSpPr>
          <p:nvPr userDrawn="1"/>
        </p:nvSpPr>
        <p:spPr bwMode="auto">
          <a:xfrm>
            <a:off x="197830" y="4911678"/>
            <a:ext cx="1655885" cy="24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5" tIns="45668" rIns="91345" bIns="45668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  <a:endParaRPr kumimoji="0" lang="zh-TW" altLang="en-US" sz="1000" smtClean="0">
              <a:solidFill>
                <a:srgbClr val="4D4D4D"/>
              </a:solidFill>
            </a:endParaRPr>
          </a:p>
        </p:txBody>
      </p:sp>
      <p:pic>
        <p:nvPicPr>
          <p:cNvPr id="3" name="Picture 8" descr="delta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32" y="92870"/>
            <a:ext cx="1368669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 txBox="1">
            <a:spLocks/>
          </p:cNvSpPr>
          <p:nvPr userDrawn="1"/>
        </p:nvSpPr>
        <p:spPr>
          <a:xfrm>
            <a:off x="8664823" y="4869657"/>
            <a:ext cx="496765" cy="273844"/>
          </a:xfrm>
          <a:prstGeom prst="rect">
            <a:avLst/>
          </a:prstGeom>
        </p:spPr>
        <p:txBody>
          <a:bodyPr lIns="77842" tIns="38921" rIns="77842" bIns="38921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900" b="1" kern="12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 defTabSz="913442">
              <a:defRPr/>
            </a:pPr>
            <a:fld id="{6B1BA44B-022A-4C7E-B651-A897728CF16B}" type="slidenum">
              <a:rPr lang="zh-TW" altLang="en-US" smtClean="0">
                <a:cs typeface="Arial"/>
              </a:rPr>
              <a:pPr defTabSz="913442">
                <a:defRPr/>
              </a:pPr>
              <a:t>‹#›</a:t>
            </a:fld>
            <a:endParaRPr lang="zh-TW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9689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2" y="1597823"/>
            <a:ext cx="777218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2" y="2914650"/>
            <a:ext cx="640036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782" indent="0" algn="ctr">
              <a:buNone/>
              <a:defRPr/>
            </a:lvl2pPr>
            <a:lvl3pPr marL="685563" indent="0" algn="ctr">
              <a:buNone/>
              <a:defRPr/>
            </a:lvl3pPr>
            <a:lvl4pPr marL="1028343" indent="0" algn="ctr">
              <a:buNone/>
              <a:defRPr/>
            </a:lvl4pPr>
            <a:lvl5pPr marL="1371126" indent="0" algn="ctr">
              <a:buNone/>
              <a:defRPr/>
            </a:lvl5pPr>
            <a:lvl6pPr marL="1713905" indent="0" algn="ctr">
              <a:buNone/>
              <a:defRPr/>
            </a:lvl6pPr>
            <a:lvl7pPr marL="2056687" indent="0" algn="ctr">
              <a:buNone/>
              <a:defRPr/>
            </a:lvl7pPr>
            <a:lvl8pPr marL="2399468" indent="0" algn="ctr">
              <a:buNone/>
              <a:defRPr/>
            </a:lvl8pPr>
            <a:lvl9pPr marL="2742248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243F-9FF4-4938-93A3-4665A2892BC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823187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5C873-8001-41E0-97DC-CF7C14E2E84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968960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555" y="3305179"/>
            <a:ext cx="77721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555" y="2180038"/>
            <a:ext cx="77721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2" indent="0">
              <a:buNone/>
              <a:defRPr sz="1400"/>
            </a:lvl2pPr>
            <a:lvl3pPr marL="685563" indent="0">
              <a:buNone/>
              <a:defRPr sz="1200"/>
            </a:lvl3pPr>
            <a:lvl4pPr marL="1028343" indent="0">
              <a:buNone/>
              <a:defRPr sz="1100"/>
            </a:lvl4pPr>
            <a:lvl5pPr marL="1371126" indent="0">
              <a:buNone/>
              <a:defRPr sz="1100"/>
            </a:lvl5pPr>
            <a:lvl6pPr marL="1713905" indent="0">
              <a:buNone/>
              <a:defRPr sz="1100"/>
            </a:lvl6pPr>
            <a:lvl7pPr marL="2056687" indent="0">
              <a:buNone/>
              <a:defRPr sz="1100"/>
            </a:lvl7pPr>
            <a:lvl8pPr marL="2399468" indent="0">
              <a:buNone/>
              <a:defRPr sz="1100"/>
            </a:lvl8pPr>
            <a:lvl9pPr marL="2742248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40D59-651E-40E6-915F-1C0A0B16E82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030382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18044" y="897733"/>
            <a:ext cx="4216587" cy="372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328" y="897733"/>
            <a:ext cx="4216588" cy="3726656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5C965-DC44-4E2E-ADD3-68B6B346B2F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03650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7" y="205978"/>
            <a:ext cx="8229453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76" y="1151335"/>
            <a:ext cx="4040713" cy="47982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42782" indent="0">
              <a:buNone/>
              <a:defRPr sz="1500" b="1"/>
            </a:lvl2pPr>
            <a:lvl3pPr marL="685563" indent="0">
              <a:buNone/>
              <a:defRPr sz="1400" b="1"/>
            </a:lvl3pPr>
            <a:lvl4pPr marL="1028343" indent="0">
              <a:buNone/>
              <a:defRPr sz="1200" b="1"/>
            </a:lvl4pPr>
            <a:lvl5pPr marL="1371126" indent="0">
              <a:buNone/>
              <a:defRPr sz="1200" b="1"/>
            </a:lvl5pPr>
            <a:lvl6pPr marL="1713905" indent="0">
              <a:buNone/>
              <a:defRPr sz="1200" b="1"/>
            </a:lvl6pPr>
            <a:lvl7pPr marL="2056687" indent="0">
              <a:buNone/>
              <a:defRPr sz="1200" b="1"/>
            </a:lvl7pPr>
            <a:lvl8pPr marL="2399468" indent="0">
              <a:buNone/>
              <a:defRPr sz="1200" b="1"/>
            </a:lvl8pPr>
            <a:lvl9pPr marL="2742248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76" y="1631156"/>
            <a:ext cx="4040713" cy="296346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3" y="1151335"/>
            <a:ext cx="4042178" cy="47982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42782" indent="0">
              <a:buNone/>
              <a:defRPr sz="1500" b="1"/>
            </a:lvl2pPr>
            <a:lvl3pPr marL="685563" indent="0">
              <a:buNone/>
              <a:defRPr sz="1400" b="1"/>
            </a:lvl3pPr>
            <a:lvl4pPr marL="1028343" indent="0">
              <a:buNone/>
              <a:defRPr sz="1200" b="1"/>
            </a:lvl4pPr>
            <a:lvl5pPr marL="1371126" indent="0">
              <a:buNone/>
              <a:defRPr sz="1200" b="1"/>
            </a:lvl5pPr>
            <a:lvl6pPr marL="1713905" indent="0">
              <a:buNone/>
              <a:defRPr sz="1200" b="1"/>
            </a:lvl6pPr>
            <a:lvl7pPr marL="2056687" indent="0">
              <a:buNone/>
              <a:defRPr sz="1200" b="1"/>
            </a:lvl7pPr>
            <a:lvl8pPr marL="2399468" indent="0">
              <a:buNone/>
              <a:defRPr sz="1200" b="1"/>
            </a:lvl8pPr>
            <a:lvl9pPr marL="2742248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3" y="1631156"/>
            <a:ext cx="4042178" cy="296346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B948E-26DD-49AF-96AC-4E9B0C23DCC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583048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3238-6D03-4F75-B5AD-90548B28FC5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69585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11D75-7A20-4132-96C5-BE74667CBD9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365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462" y="3600451"/>
            <a:ext cx="5485813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462" y="459581"/>
            <a:ext cx="5485813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420" indent="0">
              <a:buNone/>
              <a:defRPr sz="2800"/>
            </a:lvl2pPr>
            <a:lvl3pPr marL="912840" indent="0">
              <a:buNone/>
              <a:defRPr sz="2400"/>
            </a:lvl3pPr>
            <a:lvl4pPr marL="1369260" indent="0">
              <a:buNone/>
              <a:defRPr sz="2000"/>
            </a:lvl4pPr>
            <a:lvl5pPr marL="1825683" indent="0">
              <a:buNone/>
              <a:defRPr sz="2000"/>
            </a:lvl5pPr>
            <a:lvl6pPr marL="2282106" indent="0">
              <a:buNone/>
              <a:defRPr sz="2000"/>
            </a:lvl6pPr>
            <a:lvl7pPr marL="2738523" indent="0">
              <a:buNone/>
              <a:defRPr sz="2000"/>
            </a:lvl7pPr>
            <a:lvl8pPr marL="3194946" indent="0">
              <a:buNone/>
              <a:defRPr sz="2000"/>
            </a:lvl8pPr>
            <a:lvl9pPr marL="3651369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462" y="4025521"/>
            <a:ext cx="5485813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0" indent="0">
              <a:buNone/>
              <a:defRPr sz="1000"/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7A92B-5C4E-448F-B7FE-C1B00B0D14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309839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6" y="204787"/>
            <a:ext cx="3008917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648" y="204791"/>
            <a:ext cx="5112081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76" y="1076328"/>
            <a:ext cx="3008917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782" indent="0">
              <a:buNone/>
              <a:defRPr sz="900"/>
            </a:lvl2pPr>
            <a:lvl3pPr marL="685563" indent="0">
              <a:buNone/>
              <a:defRPr sz="800"/>
            </a:lvl3pPr>
            <a:lvl4pPr marL="1028343" indent="0">
              <a:buNone/>
              <a:defRPr sz="700"/>
            </a:lvl4pPr>
            <a:lvl5pPr marL="1371126" indent="0">
              <a:buNone/>
              <a:defRPr sz="700"/>
            </a:lvl5pPr>
            <a:lvl6pPr marL="1713905" indent="0">
              <a:buNone/>
              <a:defRPr sz="700"/>
            </a:lvl6pPr>
            <a:lvl7pPr marL="2056687" indent="0">
              <a:buNone/>
              <a:defRPr sz="700"/>
            </a:lvl7pPr>
            <a:lvl8pPr marL="2399468" indent="0">
              <a:buNone/>
              <a:defRPr sz="700"/>
            </a:lvl8pPr>
            <a:lvl9pPr marL="2742248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A6377-F812-4473-B755-B1550FFF5B2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883996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455" y="3600451"/>
            <a:ext cx="5485813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455" y="459581"/>
            <a:ext cx="5485813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782" indent="0">
              <a:buNone/>
              <a:defRPr sz="2100"/>
            </a:lvl2pPr>
            <a:lvl3pPr marL="685563" indent="0">
              <a:buNone/>
              <a:defRPr sz="1700"/>
            </a:lvl3pPr>
            <a:lvl4pPr marL="1028343" indent="0">
              <a:buNone/>
              <a:defRPr sz="1500"/>
            </a:lvl4pPr>
            <a:lvl5pPr marL="1371126" indent="0">
              <a:buNone/>
              <a:defRPr sz="1500"/>
            </a:lvl5pPr>
            <a:lvl6pPr marL="1713905" indent="0">
              <a:buNone/>
              <a:defRPr sz="1500"/>
            </a:lvl6pPr>
            <a:lvl7pPr marL="2056687" indent="0">
              <a:buNone/>
              <a:defRPr sz="1500"/>
            </a:lvl7pPr>
            <a:lvl8pPr marL="2399468" indent="0">
              <a:buNone/>
              <a:defRPr sz="1500"/>
            </a:lvl8pPr>
            <a:lvl9pPr marL="2742248" indent="0">
              <a:buNone/>
              <a:defRPr sz="15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455" y="4025505"/>
            <a:ext cx="5485813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782" indent="0">
              <a:buNone/>
              <a:defRPr sz="900"/>
            </a:lvl2pPr>
            <a:lvl3pPr marL="685563" indent="0">
              <a:buNone/>
              <a:defRPr sz="800"/>
            </a:lvl3pPr>
            <a:lvl4pPr marL="1028343" indent="0">
              <a:buNone/>
              <a:defRPr sz="700"/>
            </a:lvl4pPr>
            <a:lvl5pPr marL="1371126" indent="0">
              <a:buNone/>
              <a:defRPr sz="700"/>
            </a:lvl5pPr>
            <a:lvl6pPr marL="1713905" indent="0">
              <a:buNone/>
              <a:defRPr sz="700"/>
            </a:lvl6pPr>
            <a:lvl7pPr marL="2056687" indent="0">
              <a:buNone/>
              <a:defRPr sz="700"/>
            </a:lvl7pPr>
            <a:lvl8pPr marL="2399468" indent="0">
              <a:buNone/>
              <a:defRPr sz="700"/>
            </a:lvl8pPr>
            <a:lvl9pPr marL="2742248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D456F-3AA2-4B30-ABA1-F9464D2C126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514554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8A189-2297-4CE6-9D94-B0C5FB606A0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624764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9178" y="246460"/>
            <a:ext cx="2142736" cy="43779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8041" y="246460"/>
            <a:ext cx="6290439" cy="43779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A18C4-3534-4235-A3B4-2467CE719DD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6447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AC6A3-5667-450A-A875-28518DCE3B5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2175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9182" y="246465"/>
            <a:ext cx="2142736" cy="43779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8044" y="246465"/>
            <a:ext cx="6290439" cy="43779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044F3-E955-46D0-8EDB-A3684C024D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08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0"/>
          <p:cNvSpPr txBox="1">
            <a:spLocks noChangeArrowheads="1"/>
          </p:cNvSpPr>
          <p:nvPr userDrawn="1"/>
        </p:nvSpPr>
        <p:spPr bwMode="auto">
          <a:xfrm>
            <a:off x="323866" y="4663091"/>
            <a:ext cx="1655763" cy="2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4" tIns="45634" rIns="91284" bIns="45634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>
                <a:solidFill>
                  <a:srgbClr val="4D4D4D"/>
                </a:solidFill>
              </a:rPr>
              <a:t>Confidential</a:t>
            </a:r>
            <a:endParaRPr kumimoji="0" lang="zh-TW" altLang="en-US" sz="1200">
              <a:solidFill>
                <a:srgbClr val="4D4D4D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3568" y="1815666"/>
            <a:ext cx="7920880" cy="2484276"/>
          </a:xfrm>
        </p:spPr>
        <p:txBody>
          <a:bodyPr>
            <a:normAutofit/>
          </a:bodyPr>
          <a:lstStyle>
            <a:lvl1pPr marL="285261" indent="-285261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16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  <a:lvl2pPr marL="456420" indent="0">
              <a:buNone/>
              <a:defRPr sz="1200"/>
            </a:lvl2pPr>
            <a:lvl3pPr marL="912840" indent="0">
              <a:buNone/>
              <a:defRPr sz="1000"/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dirty="0" err="1" smtClean="0"/>
              <a:t>按一下以編輯母片文字樣式</a:t>
            </a:r>
          </a:p>
          <a:p>
            <a:pPr lvl="1"/>
            <a:r>
              <a:rPr lang="zh-TW" altLang="en-US" dirty="0" err="1" smtClean="0"/>
              <a:t>第二層</a:t>
            </a:r>
          </a:p>
          <a:p>
            <a:pPr lvl="2"/>
            <a:r>
              <a:rPr lang="zh-TW" altLang="en-US" dirty="0" err="1" smtClean="0"/>
              <a:t>第三層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685800" y="303498"/>
            <a:ext cx="7772400" cy="124213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28AA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375" y="4731546"/>
            <a:ext cx="2133600" cy="273844"/>
          </a:xfrm>
          <a:prstGeom prst="rect">
            <a:avLst/>
          </a:prstGeom>
        </p:spPr>
        <p:txBody>
          <a:bodyPr vert="horz" wrap="square" lIns="91284" tIns="45634" rIns="91284" bIns="45634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EC056F2A-A5B0-4724-89B3-9BFA0E95AD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96042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0" y="1597840"/>
            <a:ext cx="777218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6420" indent="0" algn="ctr">
              <a:buNone/>
              <a:defRPr/>
            </a:lvl2pPr>
            <a:lvl3pPr marL="912840" indent="0" algn="ctr">
              <a:buNone/>
              <a:defRPr/>
            </a:lvl3pPr>
            <a:lvl4pPr marL="1369260" indent="0" algn="ctr">
              <a:buNone/>
              <a:defRPr/>
            </a:lvl4pPr>
            <a:lvl5pPr marL="1825683" indent="0" algn="ctr">
              <a:buNone/>
              <a:defRPr/>
            </a:lvl5pPr>
            <a:lvl6pPr marL="2282106" indent="0" algn="ctr">
              <a:buNone/>
              <a:defRPr/>
            </a:lvl6pPr>
            <a:lvl7pPr marL="2738523" indent="0" algn="ctr">
              <a:buNone/>
              <a:defRPr/>
            </a:lvl7pPr>
            <a:lvl8pPr marL="3194946" indent="0" algn="ctr">
              <a:buNone/>
              <a:defRPr/>
            </a:lvl8pPr>
            <a:lvl9pPr marL="365136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223216-780A-4F95-A727-51178E287B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8611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5466B5-797B-4EFA-8D91-C617EDA8B5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4884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570" y="3305179"/>
            <a:ext cx="7772179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570" y="2180035"/>
            <a:ext cx="7772179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420" indent="0">
              <a:buNone/>
              <a:defRPr sz="1800"/>
            </a:lvl2pPr>
            <a:lvl3pPr marL="912840" indent="0">
              <a:buNone/>
              <a:defRPr sz="1600"/>
            </a:lvl3pPr>
            <a:lvl4pPr marL="1369260" indent="0">
              <a:buNone/>
              <a:defRPr sz="1400"/>
            </a:lvl4pPr>
            <a:lvl5pPr marL="1825683" indent="0">
              <a:buNone/>
              <a:defRPr sz="1400"/>
            </a:lvl5pPr>
            <a:lvl6pPr marL="2282106" indent="0">
              <a:buNone/>
              <a:defRPr sz="1400"/>
            </a:lvl6pPr>
            <a:lvl7pPr marL="2738523" indent="0">
              <a:buNone/>
              <a:defRPr sz="1400"/>
            </a:lvl7pPr>
            <a:lvl8pPr marL="3194946" indent="0">
              <a:buNone/>
              <a:defRPr sz="1400"/>
            </a:lvl8pPr>
            <a:lvl9pPr marL="3651369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2AADE0-F140-41F6-A921-B81D25C1D6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44483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18058" y="897733"/>
            <a:ext cx="4216587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328" y="897733"/>
            <a:ext cx="4216588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7BBD8-181E-47CB-8077-4B6A59E32F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042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0"/>
          <p:cNvSpPr txBox="1">
            <a:spLocks noChangeArrowheads="1"/>
          </p:cNvSpPr>
          <p:nvPr/>
        </p:nvSpPr>
        <p:spPr bwMode="auto">
          <a:xfrm>
            <a:off x="323877" y="4894424"/>
            <a:ext cx="1655885" cy="21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694" tIns="38845" rIns="77694" bIns="38845" anchor="b">
            <a:spAutoFit/>
          </a:bodyPr>
          <a:lstStyle/>
          <a:p>
            <a:pPr>
              <a:defRPr/>
            </a:pPr>
            <a:r>
              <a:rPr kumimoji="0" lang="en-US" altLang="zh-TW" sz="900" dirty="0">
                <a:solidFill>
                  <a:srgbClr val="4D4D4D"/>
                </a:solidFill>
                <a:latin typeface="Arial" pitchFamily="34" charset="0"/>
                <a:ea typeface="新細明體" pitchFamily="18" charset="-120"/>
              </a:rPr>
              <a:t>Delta Confidential</a:t>
            </a:r>
            <a:endParaRPr kumimoji="0" lang="zh-TW" altLang="en-US" sz="900" dirty="0">
              <a:solidFill>
                <a:srgbClr val="4D4D4D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21" y="250033"/>
            <a:ext cx="1396511" cy="34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61"/>
            <a:ext cx="2133600" cy="273844"/>
          </a:xfrm>
          <a:prstGeom prst="rect">
            <a:avLst/>
          </a:prstGeom>
        </p:spPr>
        <p:txBody>
          <a:bodyPr lIns="77694" tIns="38845" rIns="77694" bIns="38845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A165A5-8969-4191-A6A4-BF5659C399A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790017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96" y="205978"/>
            <a:ext cx="8229453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93" y="1151335"/>
            <a:ext cx="404071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0" indent="0">
              <a:buNone/>
              <a:defRPr sz="2000" b="1"/>
            </a:lvl2pPr>
            <a:lvl3pPr marL="912840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3" indent="0">
              <a:buNone/>
              <a:defRPr sz="1600" b="1"/>
            </a:lvl5pPr>
            <a:lvl6pPr marL="2282106" indent="0">
              <a:buNone/>
              <a:defRPr sz="1600" b="1"/>
            </a:lvl6pPr>
            <a:lvl7pPr marL="2738523" indent="0">
              <a:buNone/>
              <a:defRPr sz="1600" b="1"/>
            </a:lvl7pPr>
            <a:lvl8pPr marL="3194946" indent="0">
              <a:buNone/>
              <a:defRPr sz="1600" b="1"/>
            </a:lvl8pPr>
            <a:lvl9pPr marL="365136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93" y="1631156"/>
            <a:ext cx="404071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49" y="1151335"/>
            <a:ext cx="404217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0" indent="0">
              <a:buNone/>
              <a:defRPr sz="2000" b="1"/>
            </a:lvl2pPr>
            <a:lvl3pPr marL="912840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3" indent="0">
              <a:buNone/>
              <a:defRPr sz="1600" b="1"/>
            </a:lvl5pPr>
            <a:lvl6pPr marL="2282106" indent="0">
              <a:buNone/>
              <a:defRPr sz="1600" b="1"/>
            </a:lvl6pPr>
            <a:lvl7pPr marL="2738523" indent="0">
              <a:buNone/>
              <a:defRPr sz="1600" b="1"/>
            </a:lvl7pPr>
            <a:lvl8pPr marL="3194946" indent="0">
              <a:buNone/>
              <a:defRPr sz="1600" b="1"/>
            </a:lvl8pPr>
            <a:lvl9pPr marL="365136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49" y="1631156"/>
            <a:ext cx="404217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6B706-63C6-4FFF-BA14-1E2A92675D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38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8D1EA-5D95-4412-81E0-C1B34EF6EF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67866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</p:spPr>
        <p:txBody>
          <a:bodyPr/>
          <a:lstStyle>
            <a:lvl1pPr>
              <a:defRPr/>
            </a:lvl1pPr>
          </a:lstStyle>
          <a:p>
            <a:fld id="{39C1B44A-3871-4067-A7D3-741B9B8D2A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07367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8" y="204787"/>
            <a:ext cx="3008917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653" y="204809"/>
            <a:ext cx="511208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78" y="1076328"/>
            <a:ext cx="3008917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0" indent="0">
              <a:buNone/>
              <a:defRPr sz="1000"/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D2C621-C40C-4614-B0CF-DAD5F44AAE0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601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460" y="3600451"/>
            <a:ext cx="5485813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460" y="459581"/>
            <a:ext cx="5485813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420" indent="0">
              <a:buNone/>
              <a:defRPr sz="2800"/>
            </a:lvl2pPr>
            <a:lvl3pPr marL="912840" indent="0">
              <a:buNone/>
              <a:defRPr sz="2400"/>
            </a:lvl3pPr>
            <a:lvl4pPr marL="1369260" indent="0">
              <a:buNone/>
              <a:defRPr sz="2000"/>
            </a:lvl4pPr>
            <a:lvl5pPr marL="1825683" indent="0">
              <a:buNone/>
              <a:defRPr sz="2000"/>
            </a:lvl5pPr>
            <a:lvl6pPr marL="2282106" indent="0">
              <a:buNone/>
              <a:defRPr sz="2000"/>
            </a:lvl6pPr>
            <a:lvl7pPr marL="2738523" indent="0">
              <a:buNone/>
              <a:defRPr sz="2000"/>
            </a:lvl7pPr>
            <a:lvl8pPr marL="3194946" indent="0">
              <a:buNone/>
              <a:defRPr sz="2000"/>
            </a:lvl8pPr>
            <a:lvl9pPr marL="3651369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460" y="4025520"/>
            <a:ext cx="5485813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0" indent="0">
              <a:buNone/>
              <a:defRPr sz="1000"/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7A92B-5C4E-448F-B7FE-C1B00B0D14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0846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AC6A3-5667-450A-A875-28518DCE3B5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245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9182" y="246465"/>
            <a:ext cx="2142736" cy="43779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8044" y="246465"/>
            <a:ext cx="6290439" cy="43779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044F3-E955-46D0-8EDB-A3684C024D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336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237414" y="4864129"/>
            <a:ext cx="1655885" cy="24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84" tIns="45634" rIns="91284" bIns="45634" anchor="b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dirty="0">
                <a:solidFill>
                  <a:srgbClr val="4D4D4D"/>
                </a:solidFill>
                <a:latin typeface="Arial"/>
                <a:ea typeface="微軟正黑體"/>
              </a:rPr>
              <a:t>Delta Confidential</a:t>
            </a:r>
            <a:endParaRPr kumimoji="0" lang="zh-TW" altLang="en-US" sz="1000">
              <a:solidFill>
                <a:srgbClr val="4D4D4D"/>
              </a:solidFill>
              <a:latin typeface="Arial"/>
              <a:ea typeface="微軟正黑體"/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12057" y="1491630"/>
            <a:ext cx="6513954" cy="2916324"/>
          </a:xfrm>
        </p:spPr>
        <p:txBody>
          <a:bodyPr>
            <a:normAutofit/>
          </a:bodyPr>
          <a:lstStyle>
            <a:lvl1pPr marL="285261" indent="-285261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6420" indent="0">
              <a:buNone/>
              <a:defRPr sz="2800">
                <a:solidFill>
                  <a:schemeClr val="tx1"/>
                </a:solidFill>
              </a:defRPr>
            </a:lvl2pPr>
            <a:lvl3pPr marL="912840" indent="0">
              <a:buNone/>
              <a:defRPr sz="2800">
                <a:solidFill>
                  <a:schemeClr val="tx1"/>
                </a:solidFill>
              </a:defRPr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2312056" y="303498"/>
            <a:ext cx="6447486" cy="918102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49"/>
            <a:ext cx="2133600" cy="273844"/>
          </a:xfrm>
          <a:prstGeom prst="rect">
            <a:avLst/>
          </a:prstGeom>
        </p:spPr>
        <p:txBody>
          <a:bodyPr vert="horz" lIns="91284" tIns="45634" rIns="91284" bIns="4563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29AD4E-6FAF-47AF-AB24-65A4A598834C}" type="slidenum">
              <a:rPr lang="zh-TW" alt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77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12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2" y="205978"/>
            <a:ext cx="8229600" cy="857250"/>
          </a:xfrm>
          <a:prstGeom prst="rect">
            <a:avLst/>
          </a:prstGeom>
        </p:spPr>
        <p:txBody>
          <a:bodyPr lIns="91284" tIns="45634" rIns="91284" bIns="45634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2" y="1200155"/>
            <a:ext cx="8229600" cy="3394472"/>
          </a:xfrm>
          <a:prstGeom prst="rect">
            <a:avLst/>
          </a:prstGeom>
        </p:spPr>
        <p:txBody>
          <a:bodyPr lIns="91284" tIns="45634" rIns="91284" bIns="45634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1" y="4767270"/>
            <a:ext cx="2133600" cy="273844"/>
          </a:xfrm>
          <a:prstGeom prst="rect">
            <a:avLst/>
          </a:prstGeom>
        </p:spPr>
        <p:txBody>
          <a:bodyPr lIns="91284" tIns="45634" rIns="91284" bIns="45634"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4767270"/>
            <a:ext cx="2895600" cy="273844"/>
          </a:xfrm>
          <a:prstGeom prst="rect">
            <a:avLst/>
          </a:prstGeom>
        </p:spPr>
        <p:txBody>
          <a:bodyPr lIns="91284" tIns="45634" rIns="91284" bIns="45634"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1" y="4767270"/>
            <a:ext cx="2133600" cy="273844"/>
          </a:xfrm>
          <a:prstGeom prst="rect">
            <a:avLst/>
          </a:prstGeom>
        </p:spPr>
        <p:txBody>
          <a:bodyPr lIns="91284" tIns="45634" rIns="91284" bIns="45634"/>
          <a:lstStyle/>
          <a:p>
            <a:pPr>
              <a:defRPr/>
            </a:pPr>
            <a:fld id="{0F19621A-60ED-4F74-9E08-BF713A85639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1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0"/>
          <p:cNvSpPr txBox="1">
            <a:spLocks noChangeArrowheads="1"/>
          </p:cNvSpPr>
          <p:nvPr userDrawn="1"/>
        </p:nvSpPr>
        <p:spPr bwMode="auto">
          <a:xfrm>
            <a:off x="197847" y="4911763"/>
            <a:ext cx="1655885" cy="24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4" tIns="45628" rIns="91274" bIns="45628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  <a:endParaRPr kumimoji="0" lang="zh-TW" altLang="en-US" sz="1000" smtClean="0">
              <a:solidFill>
                <a:srgbClr val="4D4D4D"/>
              </a:solidFill>
            </a:endParaRPr>
          </a:p>
        </p:txBody>
      </p:sp>
      <p:pic>
        <p:nvPicPr>
          <p:cNvPr id="3" name="Picture 8" descr="delta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" y="92870"/>
            <a:ext cx="1368669" cy="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 txBox="1">
            <a:spLocks/>
          </p:cNvSpPr>
          <p:nvPr userDrawn="1"/>
        </p:nvSpPr>
        <p:spPr>
          <a:xfrm>
            <a:off x="8664824" y="4869657"/>
            <a:ext cx="496765" cy="273844"/>
          </a:xfrm>
          <a:prstGeom prst="rect">
            <a:avLst/>
          </a:prstGeom>
        </p:spPr>
        <p:txBody>
          <a:bodyPr lIns="77782" tIns="38889" rIns="77782" bIns="38889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900" b="1" kern="12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 defTabSz="912736">
              <a:defRPr/>
            </a:pPr>
            <a:fld id="{F9F5E29C-E4F9-4104-8662-82089FF034B6}" type="slidenum">
              <a:rPr lang="zh-TW" altLang="en-US" sz="900" smtClean="0">
                <a:cs typeface="Arial"/>
              </a:rPr>
              <a:pPr defTabSz="912736">
                <a:defRPr/>
              </a:pPr>
              <a:t>‹#›</a:t>
            </a:fld>
            <a:endParaRPr lang="zh-TW" altLang="en-US" sz="9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26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  <a:prstGeom prst="rect">
            <a:avLst/>
          </a:prstGeom>
        </p:spPr>
        <p:txBody>
          <a:bodyPr lIns="91284" tIns="45634" rIns="91284" bIns="45634"/>
          <a:lstStyle>
            <a:lvl1pPr>
              <a:defRPr/>
            </a:lvl1pPr>
          </a:lstStyle>
          <a:p>
            <a:fld id="{39C1B44A-3871-4067-A7D3-741B9B8D2A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2391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2"/>
            <a:ext cx="4833938" cy="519113"/>
          </a:xfrm>
          <a:prstGeom prst="rect">
            <a:avLst/>
          </a:prstGeom>
        </p:spPr>
        <p:txBody>
          <a:bodyPr lIns="91284" tIns="45634" rIns="91284" bIns="4563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284" tIns="45634" rIns="91284" bIns="45634"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284" tIns="45634" rIns="91284" bIns="45634"/>
          <a:lstStyle>
            <a:lvl1pPr>
              <a:defRPr/>
            </a:lvl1pPr>
          </a:lstStyle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284" tIns="45634" rIns="91284" bIns="45634"/>
          <a:lstStyle>
            <a:lvl1pPr>
              <a:defRPr/>
            </a:lvl1pPr>
          </a:lstStyle>
          <a:p>
            <a:fld id="{60F9B7B6-3573-4723-B5AC-4BBB7BD02908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86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0" y="1597840"/>
            <a:ext cx="7772180" cy="1102519"/>
          </a:xfrm>
          <a:prstGeom prst="rect">
            <a:avLst/>
          </a:prstGeom>
        </p:spPr>
        <p:txBody>
          <a:bodyPr lIns="91284" tIns="45634" rIns="91284" bIns="45634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  <a:prstGeom prst="rect">
            <a:avLst/>
          </a:prstGeom>
        </p:spPr>
        <p:txBody>
          <a:bodyPr lIns="91284" tIns="45634" rIns="91284" bIns="45634"/>
          <a:lstStyle>
            <a:lvl1pPr marL="0" indent="0" algn="ctr">
              <a:buNone/>
              <a:defRPr/>
            </a:lvl1pPr>
            <a:lvl2pPr marL="456420" indent="0" algn="ctr">
              <a:buNone/>
              <a:defRPr/>
            </a:lvl2pPr>
            <a:lvl3pPr marL="912840" indent="0" algn="ctr">
              <a:buNone/>
              <a:defRPr/>
            </a:lvl3pPr>
            <a:lvl4pPr marL="1369260" indent="0" algn="ctr">
              <a:buNone/>
              <a:defRPr/>
            </a:lvl4pPr>
            <a:lvl5pPr marL="1825683" indent="0" algn="ctr">
              <a:buNone/>
              <a:defRPr/>
            </a:lvl5pPr>
            <a:lvl6pPr marL="2282106" indent="0" algn="ctr">
              <a:buNone/>
              <a:defRPr/>
            </a:lvl6pPr>
            <a:lvl7pPr marL="2738523" indent="0" algn="ctr">
              <a:buNone/>
              <a:defRPr/>
            </a:lvl7pPr>
            <a:lvl8pPr marL="3194946" indent="0" algn="ctr">
              <a:buNone/>
              <a:defRPr/>
            </a:lvl8pPr>
            <a:lvl9pPr marL="365136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6202" y="4731546"/>
            <a:ext cx="2132476" cy="273844"/>
          </a:xfrm>
          <a:prstGeom prst="rect">
            <a:avLst/>
          </a:prstGeom>
        </p:spPr>
        <p:txBody>
          <a:bodyPr lIns="91284" tIns="45634" rIns="91284" bIns="45634"/>
          <a:lstStyle>
            <a:lvl1pPr>
              <a:defRPr/>
            </a:lvl1pPr>
          </a:lstStyle>
          <a:p>
            <a:fld id="{E5223216-780A-4F95-A727-51178E287B58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7159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979613" y="183465"/>
            <a:ext cx="6913562" cy="453666"/>
          </a:xfrm>
          <a:prstGeom prst="rect">
            <a:avLst/>
          </a:prstGeom>
        </p:spPr>
        <p:txBody>
          <a:bodyPr lIns="91284" tIns="45634" rIns="91284" bIns="45634"/>
          <a:lstStyle>
            <a:lvl1pPr>
              <a:defRPr sz="3200" spc="300" baseline="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635375" y="4732342"/>
            <a:ext cx="2133600" cy="273050"/>
          </a:xfrm>
          <a:prstGeom prst="rect">
            <a:avLst/>
          </a:prstGeom>
        </p:spPr>
        <p:txBody>
          <a:bodyPr lIns="91284" tIns="45634" rIns="91284" bIns="45634"/>
          <a:lstStyle>
            <a:lvl1pPr>
              <a:defRPr smtClean="0"/>
            </a:lvl1pPr>
          </a:lstStyle>
          <a:p>
            <a:pPr>
              <a:defRPr/>
            </a:pPr>
            <a:fld id="{991D3BC2-FC42-4C57-95D7-42E1AD7BAC3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3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0"/>
          <p:cNvSpPr txBox="1">
            <a:spLocks noChangeArrowheads="1"/>
          </p:cNvSpPr>
          <p:nvPr/>
        </p:nvSpPr>
        <p:spPr bwMode="auto">
          <a:xfrm>
            <a:off x="323877" y="4894421"/>
            <a:ext cx="1655885" cy="21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694" tIns="38845" rIns="77694" bIns="38845" anchor="b">
            <a:spAutoFit/>
          </a:bodyPr>
          <a:lstStyle/>
          <a:p>
            <a:pPr>
              <a:defRPr/>
            </a:pPr>
            <a:r>
              <a:rPr kumimoji="0" lang="en-US" altLang="zh-TW" sz="900" dirty="0">
                <a:solidFill>
                  <a:srgbClr val="4D4D4D"/>
                </a:solidFill>
                <a:latin typeface="Arial" pitchFamily="34" charset="0"/>
              </a:rPr>
              <a:t>Delta Confidential</a:t>
            </a:r>
            <a:endParaRPr kumimoji="0" lang="zh-TW" altLang="en-US" sz="900" dirty="0">
              <a:solidFill>
                <a:srgbClr val="4D4D4D"/>
              </a:solidFill>
              <a:latin typeface="Arial" pitchFamily="34" charset="0"/>
            </a:endParaRPr>
          </a:p>
        </p:txBody>
      </p:sp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19" y="250033"/>
            <a:ext cx="1396511" cy="34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61"/>
            <a:ext cx="2133600" cy="273844"/>
          </a:xfrm>
          <a:prstGeom prst="rect">
            <a:avLst/>
          </a:prstGeom>
        </p:spPr>
        <p:txBody>
          <a:bodyPr lIns="77694" tIns="38845" rIns="77694" bIns="38845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A165A5-8969-4191-A6A4-BF5659C399A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9351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0" y="1597838"/>
            <a:ext cx="777218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6420" indent="0" algn="ctr">
              <a:buNone/>
              <a:defRPr/>
            </a:lvl2pPr>
            <a:lvl3pPr marL="912840" indent="0" algn="ctr">
              <a:buNone/>
              <a:defRPr/>
            </a:lvl3pPr>
            <a:lvl4pPr marL="1369260" indent="0" algn="ctr">
              <a:buNone/>
              <a:defRPr/>
            </a:lvl4pPr>
            <a:lvl5pPr marL="1825683" indent="0" algn="ctr">
              <a:buNone/>
              <a:defRPr/>
            </a:lvl5pPr>
            <a:lvl6pPr marL="2282106" indent="0" algn="ctr">
              <a:buNone/>
              <a:defRPr/>
            </a:lvl6pPr>
            <a:lvl7pPr marL="2738523" indent="0" algn="ctr">
              <a:buNone/>
              <a:defRPr/>
            </a:lvl7pPr>
            <a:lvl8pPr marL="3194946" indent="0" algn="ctr">
              <a:buNone/>
              <a:defRPr/>
            </a:lvl8pPr>
            <a:lvl9pPr marL="365136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223216-780A-4F95-A727-51178E287B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79071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5466B5-797B-4EFA-8D91-C617EDA8B5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3275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569" y="3305179"/>
            <a:ext cx="7772179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569" y="2180035"/>
            <a:ext cx="7772179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420" indent="0">
              <a:buNone/>
              <a:defRPr sz="1800"/>
            </a:lvl2pPr>
            <a:lvl3pPr marL="912840" indent="0">
              <a:buNone/>
              <a:defRPr sz="1600"/>
            </a:lvl3pPr>
            <a:lvl4pPr marL="1369260" indent="0">
              <a:buNone/>
              <a:defRPr sz="1400"/>
            </a:lvl4pPr>
            <a:lvl5pPr marL="1825683" indent="0">
              <a:buNone/>
              <a:defRPr sz="1400"/>
            </a:lvl5pPr>
            <a:lvl6pPr marL="2282106" indent="0">
              <a:buNone/>
              <a:defRPr sz="1400"/>
            </a:lvl6pPr>
            <a:lvl7pPr marL="2738523" indent="0">
              <a:buNone/>
              <a:defRPr sz="1400"/>
            </a:lvl7pPr>
            <a:lvl8pPr marL="3194946" indent="0">
              <a:buNone/>
              <a:defRPr sz="1400"/>
            </a:lvl8pPr>
            <a:lvl9pPr marL="3651369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2AADE0-F140-41F6-A921-B81D25C1D6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06897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18058" y="897733"/>
            <a:ext cx="4216587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328" y="897733"/>
            <a:ext cx="4216588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7BBD8-181E-47CB-8077-4B6A59E32F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71086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92" y="205979"/>
            <a:ext cx="8229453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83" y="1151335"/>
            <a:ext cx="404071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0" indent="0">
              <a:buNone/>
              <a:defRPr sz="2000" b="1"/>
            </a:lvl2pPr>
            <a:lvl3pPr marL="912840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3" indent="0">
              <a:buNone/>
              <a:defRPr sz="1600" b="1"/>
            </a:lvl5pPr>
            <a:lvl6pPr marL="2282106" indent="0">
              <a:buNone/>
              <a:defRPr sz="1600" b="1"/>
            </a:lvl6pPr>
            <a:lvl7pPr marL="2738523" indent="0">
              <a:buNone/>
              <a:defRPr sz="1600" b="1"/>
            </a:lvl7pPr>
            <a:lvl8pPr marL="3194946" indent="0">
              <a:buNone/>
              <a:defRPr sz="1600" b="1"/>
            </a:lvl8pPr>
            <a:lvl9pPr marL="365136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83" y="1631156"/>
            <a:ext cx="404071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49" y="1151335"/>
            <a:ext cx="404217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0" indent="0">
              <a:buNone/>
              <a:defRPr sz="2000" b="1"/>
            </a:lvl2pPr>
            <a:lvl3pPr marL="912840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3" indent="0">
              <a:buNone/>
              <a:defRPr sz="1600" b="1"/>
            </a:lvl5pPr>
            <a:lvl6pPr marL="2282106" indent="0">
              <a:buNone/>
              <a:defRPr sz="1600" b="1"/>
            </a:lvl6pPr>
            <a:lvl7pPr marL="2738523" indent="0">
              <a:buNone/>
              <a:defRPr sz="1600" b="1"/>
            </a:lvl7pPr>
            <a:lvl8pPr marL="3194946" indent="0">
              <a:buNone/>
              <a:defRPr sz="1600" b="1"/>
            </a:lvl8pPr>
            <a:lvl9pPr marL="365136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49" y="1631156"/>
            <a:ext cx="404217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6B706-63C6-4FFF-BA14-1E2A92675D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46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0" y="1597841"/>
            <a:ext cx="777218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6420" indent="0" algn="ctr">
              <a:buNone/>
              <a:defRPr/>
            </a:lvl2pPr>
            <a:lvl3pPr marL="912840" indent="0" algn="ctr">
              <a:buNone/>
              <a:defRPr/>
            </a:lvl3pPr>
            <a:lvl4pPr marL="1369260" indent="0" algn="ctr">
              <a:buNone/>
              <a:defRPr/>
            </a:lvl4pPr>
            <a:lvl5pPr marL="1825683" indent="0" algn="ctr">
              <a:buNone/>
              <a:defRPr/>
            </a:lvl5pPr>
            <a:lvl6pPr marL="2282106" indent="0" algn="ctr">
              <a:buNone/>
              <a:defRPr/>
            </a:lvl6pPr>
            <a:lvl7pPr marL="2738523" indent="0" algn="ctr">
              <a:buNone/>
              <a:defRPr/>
            </a:lvl7pPr>
            <a:lvl8pPr marL="3194946" indent="0" algn="ctr">
              <a:buNone/>
              <a:defRPr/>
            </a:lvl8pPr>
            <a:lvl9pPr marL="365136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223216-780A-4F95-A727-51178E287B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64888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8D1EA-5D95-4412-81E0-C1B34EF6EF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55199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</p:spPr>
        <p:txBody>
          <a:bodyPr/>
          <a:lstStyle>
            <a:lvl1pPr>
              <a:defRPr/>
            </a:lvl1pPr>
          </a:lstStyle>
          <a:p>
            <a:fld id="{39C1B44A-3871-4067-A7D3-741B9B8D2A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30176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8" y="204787"/>
            <a:ext cx="3008917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652" y="204800"/>
            <a:ext cx="511208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78" y="1076328"/>
            <a:ext cx="3008917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0" indent="0">
              <a:buNone/>
              <a:defRPr sz="1000"/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D2C621-C40C-4614-B0CF-DAD5F44AAE0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210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458" y="3600451"/>
            <a:ext cx="5485813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458" y="459581"/>
            <a:ext cx="5485813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420" indent="0">
              <a:buNone/>
              <a:defRPr sz="2800"/>
            </a:lvl2pPr>
            <a:lvl3pPr marL="912840" indent="0">
              <a:buNone/>
              <a:defRPr sz="2400"/>
            </a:lvl3pPr>
            <a:lvl4pPr marL="1369260" indent="0">
              <a:buNone/>
              <a:defRPr sz="2000"/>
            </a:lvl4pPr>
            <a:lvl5pPr marL="1825683" indent="0">
              <a:buNone/>
              <a:defRPr sz="2000"/>
            </a:lvl5pPr>
            <a:lvl6pPr marL="2282106" indent="0">
              <a:buNone/>
              <a:defRPr sz="2000"/>
            </a:lvl6pPr>
            <a:lvl7pPr marL="2738523" indent="0">
              <a:buNone/>
              <a:defRPr sz="2000"/>
            </a:lvl7pPr>
            <a:lvl8pPr marL="3194946" indent="0">
              <a:buNone/>
              <a:defRPr sz="2000"/>
            </a:lvl8pPr>
            <a:lvl9pPr marL="3651369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458" y="4025518"/>
            <a:ext cx="5485813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420" indent="0">
              <a:buNone/>
              <a:defRPr sz="1200"/>
            </a:lvl2pPr>
            <a:lvl3pPr marL="912840" indent="0">
              <a:buNone/>
              <a:defRPr sz="1000"/>
            </a:lvl3pPr>
            <a:lvl4pPr marL="1369260" indent="0">
              <a:buNone/>
              <a:defRPr sz="900"/>
            </a:lvl4pPr>
            <a:lvl5pPr marL="1825683" indent="0">
              <a:buNone/>
              <a:defRPr sz="900"/>
            </a:lvl5pPr>
            <a:lvl6pPr marL="2282106" indent="0">
              <a:buNone/>
              <a:defRPr sz="900"/>
            </a:lvl6pPr>
            <a:lvl7pPr marL="2738523" indent="0">
              <a:buNone/>
              <a:defRPr sz="900"/>
            </a:lvl7pPr>
            <a:lvl8pPr marL="3194946" indent="0">
              <a:buNone/>
              <a:defRPr sz="900"/>
            </a:lvl8pPr>
            <a:lvl9pPr marL="365136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7A92B-5C4E-448F-B7FE-C1B00B0D14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156707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AC6A3-5667-450A-A875-28518DCE3B5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0799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9182" y="246465"/>
            <a:ext cx="2142736" cy="43779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8043" y="246465"/>
            <a:ext cx="6290439" cy="43779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044F3-E955-46D0-8EDB-A3684C024D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516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" y="3"/>
            <a:ext cx="9141069" cy="51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23851" y="4708199"/>
            <a:ext cx="1655884" cy="231715"/>
          </a:xfrm>
          <a:prstGeom prst="rect">
            <a:avLst/>
          </a:prstGeom>
          <a:noFill/>
          <a:ln>
            <a:noFill/>
          </a:ln>
          <a:extLst/>
        </p:spPr>
        <p:txBody>
          <a:bodyPr lIns="77084" tIns="38537" rIns="77084" bIns="38537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Confidential</a:t>
            </a:r>
            <a:endParaRPr kumimoji="0" lang="zh-TW" altLang="en-US" sz="1000" smtClean="0">
              <a:solidFill>
                <a:srgbClr val="4D4D4D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12071" y="1491630"/>
            <a:ext cx="6513955" cy="2916324"/>
          </a:xfrm>
          <a:prstGeom prst="rect">
            <a:avLst/>
          </a:prstGeom>
        </p:spPr>
        <p:txBody>
          <a:bodyPr lIns="87128" tIns="43563" rIns="87128" bIns="43563">
            <a:normAutofit/>
          </a:bodyPr>
          <a:lstStyle>
            <a:lvl1pPr marL="240879" indent="-240879">
              <a:lnSpc>
                <a:spcPts val="1519"/>
              </a:lnSpc>
              <a:spcBef>
                <a:spcPts val="1857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85408" indent="0">
              <a:buNone/>
              <a:defRPr sz="2400">
                <a:solidFill>
                  <a:schemeClr val="tx1"/>
                </a:solidFill>
              </a:defRPr>
            </a:lvl2pPr>
            <a:lvl3pPr marL="770817" indent="0">
              <a:buNone/>
              <a:defRPr sz="2400">
                <a:solidFill>
                  <a:schemeClr val="tx1"/>
                </a:solidFill>
              </a:defRPr>
            </a:lvl3pPr>
            <a:lvl4pPr marL="1156227" indent="0">
              <a:buNone/>
              <a:defRPr sz="800"/>
            </a:lvl4pPr>
            <a:lvl5pPr marL="1541635" indent="0">
              <a:buNone/>
              <a:defRPr sz="800"/>
            </a:lvl5pPr>
            <a:lvl6pPr marL="1927047" indent="0">
              <a:buNone/>
              <a:defRPr sz="800"/>
            </a:lvl6pPr>
            <a:lvl7pPr marL="2312456" indent="0">
              <a:buNone/>
              <a:defRPr sz="800"/>
            </a:lvl7pPr>
            <a:lvl8pPr marL="2697863" indent="0">
              <a:buNone/>
              <a:defRPr sz="800"/>
            </a:lvl8pPr>
            <a:lvl9pPr marL="3083273" indent="0">
              <a:buNone/>
              <a:defRPr sz="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2312072" y="303499"/>
            <a:ext cx="6447485" cy="918102"/>
          </a:xfrm>
          <a:prstGeom prst="rect">
            <a:avLst/>
          </a:prstGeom>
        </p:spPr>
        <p:txBody>
          <a:bodyPr lIns="87128" tIns="43563" rIns="87128" bIns="43563">
            <a:noAutofit/>
          </a:bodyPr>
          <a:lstStyle>
            <a:lvl1pPr algn="l">
              <a:defRPr sz="27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19" y="4731546"/>
            <a:ext cx="2133600" cy="273844"/>
          </a:xfrm>
          <a:prstGeom prst="rect">
            <a:avLst/>
          </a:prstGeom>
        </p:spPr>
        <p:txBody>
          <a:bodyPr vert="horz" wrap="square" lIns="77084" tIns="38537" rIns="77084" bIns="38537" numCol="1" anchor="ctr" anchorCtr="0" compatLnSpc="1">
            <a:prstTxWarp prst="textNoShape">
              <a:avLst/>
            </a:prstTxWarp>
          </a:bodyPr>
          <a:lstStyle>
            <a:lvl1pPr algn="ctr">
              <a:defRPr kumimoji="0" sz="1000">
                <a:solidFill>
                  <a:srgbClr val="898989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5DA6B31-D3CB-4546-B01D-5AFF623CB2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173879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88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2" y="205978"/>
            <a:ext cx="8229600" cy="857250"/>
          </a:xfrm>
          <a:prstGeom prst="rect">
            <a:avLst/>
          </a:prstGeom>
        </p:spPr>
        <p:txBody>
          <a:bodyPr lIns="91358" tIns="45675" rIns="91358" bIns="45675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2" y="1200155"/>
            <a:ext cx="8229600" cy="3394472"/>
          </a:xfrm>
          <a:prstGeom prst="rect">
            <a:avLst/>
          </a:prstGeom>
        </p:spPr>
        <p:txBody>
          <a:bodyPr lIns="91358" tIns="45675" rIns="91358" bIns="45675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1" y="4767270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4767270"/>
            <a:ext cx="2895600" cy="273844"/>
          </a:xfrm>
          <a:prstGeom prst="rect">
            <a:avLst/>
          </a:prstGeom>
        </p:spPr>
        <p:txBody>
          <a:bodyPr lIns="91358" tIns="45675" rIns="91358" bIns="45675"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1" y="4767270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/>
          <a:p>
            <a:pPr>
              <a:defRPr/>
            </a:pPr>
            <a:fld id="{0F19621A-60ED-4F74-9E08-BF713A856398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971989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fld id="{39C1B44A-3871-4067-A7D3-741B9B8D2A21}" type="slidenum">
              <a:rPr lang="zh-TW" altLang="en-US">
                <a:solidFill>
                  <a:prstClr val="black"/>
                </a:solidFill>
                <a:ea typeface="新細明體"/>
              </a:rPr>
              <a:pPr/>
              <a:t>‹#›</a:t>
            </a:fld>
            <a:endParaRPr lang="zh-TW" altLang="en-US">
              <a:solidFill>
                <a:prstClr val="black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452033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5466B5-797B-4EFA-8D91-C617EDA8B5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636998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4833938" cy="519113"/>
          </a:xfrm>
          <a:prstGeom prst="rect">
            <a:avLst/>
          </a:prstGeom>
        </p:spPr>
        <p:txBody>
          <a:bodyPr lIns="91358" tIns="45675" rIns="91358" bIns="45675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fld id="{60F9B7B6-3573-4723-B5AC-4BBB7BD02908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014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0" y="1597831"/>
            <a:ext cx="7772180" cy="1102519"/>
          </a:xfrm>
          <a:prstGeom prst="rect">
            <a:avLst/>
          </a:prstGeom>
        </p:spPr>
        <p:txBody>
          <a:bodyPr lIns="91358" tIns="45675" rIns="91358" bIns="45675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  <a:prstGeom prst="rect">
            <a:avLst/>
          </a:prstGeom>
        </p:spPr>
        <p:txBody>
          <a:bodyPr lIns="91358" tIns="45675" rIns="91358" bIns="45675"/>
          <a:lstStyle>
            <a:lvl1pPr marL="0" indent="0" algn="ctr">
              <a:buNone/>
              <a:defRPr/>
            </a:lvl1pPr>
            <a:lvl2pPr marL="456784" indent="0" algn="ctr">
              <a:buNone/>
              <a:defRPr/>
            </a:lvl2pPr>
            <a:lvl3pPr marL="913568" indent="0" algn="ctr">
              <a:buNone/>
              <a:defRPr/>
            </a:lvl3pPr>
            <a:lvl4pPr marL="1370352" indent="0" algn="ctr">
              <a:buNone/>
              <a:defRPr/>
            </a:lvl4pPr>
            <a:lvl5pPr marL="1827136" indent="0" algn="ctr">
              <a:buNone/>
              <a:defRPr/>
            </a:lvl5pPr>
            <a:lvl6pPr marL="2283922" indent="0" algn="ctr">
              <a:buNone/>
              <a:defRPr/>
            </a:lvl6pPr>
            <a:lvl7pPr marL="2740704" indent="0" algn="ctr">
              <a:buNone/>
              <a:defRPr/>
            </a:lvl7pPr>
            <a:lvl8pPr marL="3197488" indent="0" algn="ctr">
              <a:buNone/>
              <a:defRPr/>
            </a:lvl8pPr>
            <a:lvl9pPr marL="3654275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6202" y="4731546"/>
            <a:ext cx="2132476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fld id="{E5223216-780A-4F95-A727-51178E287B58}" type="slidenum">
              <a:rPr lang="zh-TW" altLang="en-US">
                <a:solidFill>
                  <a:prstClr val="black"/>
                </a:solidFill>
                <a:ea typeface="新細明體"/>
              </a:rPr>
              <a:pPr/>
              <a:t>‹#›</a:t>
            </a:fld>
            <a:endParaRPr lang="zh-TW" altLang="en-US">
              <a:solidFill>
                <a:prstClr val="black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3304240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979613" y="183465"/>
            <a:ext cx="6913562" cy="453666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 sz="3200" spc="300" baseline="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635375" y="4732342"/>
            <a:ext cx="2133600" cy="273050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 smtClean="0"/>
            </a:lvl1pPr>
          </a:lstStyle>
          <a:p>
            <a:pPr>
              <a:defRPr/>
            </a:pPr>
            <a:fld id="{991D3BC2-FC42-4C57-95D7-42E1AD7BAC3D}" type="slidenum">
              <a:rPr lang="zh-TW" altLang="en-US">
                <a:solidFill>
                  <a:prstClr val="black">
                    <a:tint val="75000"/>
                  </a:prstClr>
                </a:solidFill>
                <a:ea typeface="新細明體"/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47842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0"/>
          <p:cNvSpPr txBox="1">
            <a:spLocks noChangeArrowheads="1"/>
          </p:cNvSpPr>
          <p:nvPr/>
        </p:nvSpPr>
        <p:spPr bwMode="auto">
          <a:xfrm>
            <a:off x="323870" y="4894347"/>
            <a:ext cx="1655885" cy="21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56" tIns="38877" rIns="77756" bIns="38877" anchor="b">
            <a:spAutoFit/>
          </a:bodyPr>
          <a:lstStyle/>
          <a:p>
            <a:pPr>
              <a:defRPr/>
            </a:pPr>
            <a:r>
              <a:rPr kumimoji="0" lang="en-US" altLang="zh-TW" sz="900" dirty="0">
                <a:solidFill>
                  <a:srgbClr val="4D4D4D"/>
                </a:solidFill>
                <a:latin typeface="Arial" pitchFamily="34" charset="0"/>
                <a:ea typeface="新細明體"/>
              </a:rPr>
              <a:t>Delta Confidential</a:t>
            </a:r>
            <a:endParaRPr kumimoji="0" lang="zh-TW" altLang="en-US" sz="900" dirty="0">
              <a:solidFill>
                <a:srgbClr val="4D4D4D"/>
              </a:solidFill>
              <a:latin typeface="Arial" pitchFamily="34" charset="0"/>
              <a:ea typeface="新細明體"/>
            </a:endParaRPr>
          </a:p>
        </p:txBody>
      </p:sp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08" y="250033"/>
            <a:ext cx="1396511" cy="34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61"/>
            <a:ext cx="2133600" cy="273844"/>
          </a:xfrm>
          <a:prstGeom prst="rect">
            <a:avLst/>
          </a:prstGeom>
        </p:spPr>
        <p:txBody>
          <a:bodyPr lIns="77756" tIns="38877" rIns="77756" bIns="38877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A165A5-8969-4191-A6A4-BF5659C399A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20907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0461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fld id="{39C1B44A-3871-4067-A7D3-741B9B8D2A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55363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4833938" cy="519113"/>
          </a:xfrm>
          <a:prstGeom prst="rect">
            <a:avLst/>
          </a:prstGeom>
        </p:spPr>
        <p:txBody>
          <a:bodyPr lIns="91358" tIns="45675" rIns="91358" bIns="45675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fld id="{60F9B7B6-3573-4723-B5AC-4BBB7BD02908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730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0" y="1597832"/>
            <a:ext cx="7772180" cy="1102519"/>
          </a:xfrm>
          <a:prstGeom prst="rect">
            <a:avLst/>
          </a:prstGeom>
        </p:spPr>
        <p:txBody>
          <a:bodyPr lIns="91358" tIns="45675" rIns="91358" bIns="45675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  <a:prstGeom prst="rect">
            <a:avLst/>
          </a:prstGeom>
        </p:spPr>
        <p:txBody>
          <a:bodyPr lIns="91358" tIns="45675" rIns="91358" bIns="45675"/>
          <a:lstStyle>
            <a:lvl1pPr marL="0" indent="0" algn="ctr">
              <a:buNone/>
              <a:defRPr/>
            </a:lvl1pPr>
            <a:lvl2pPr marL="456784" indent="0" algn="ctr">
              <a:buNone/>
              <a:defRPr/>
            </a:lvl2pPr>
            <a:lvl3pPr marL="913568" indent="0" algn="ctr">
              <a:buNone/>
              <a:defRPr/>
            </a:lvl3pPr>
            <a:lvl4pPr marL="1370352" indent="0" algn="ctr">
              <a:buNone/>
              <a:defRPr/>
            </a:lvl4pPr>
            <a:lvl5pPr marL="1827136" indent="0" algn="ctr">
              <a:buNone/>
              <a:defRPr/>
            </a:lvl5pPr>
            <a:lvl6pPr marL="2283922" indent="0" algn="ctr">
              <a:buNone/>
              <a:defRPr/>
            </a:lvl6pPr>
            <a:lvl7pPr marL="2740704" indent="0" algn="ctr">
              <a:buNone/>
              <a:defRPr/>
            </a:lvl7pPr>
            <a:lvl8pPr marL="3197488" indent="0" algn="ctr">
              <a:buNone/>
              <a:defRPr/>
            </a:lvl8pPr>
            <a:lvl9pPr marL="3654275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6202" y="4731546"/>
            <a:ext cx="2132476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fld id="{E5223216-780A-4F95-A727-51178E287B58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13002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0"/>
          <p:cNvSpPr txBox="1">
            <a:spLocks noChangeArrowheads="1"/>
          </p:cNvSpPr>
          <p:nvPr/>
        </p:nvSpPr>
        <p:spPr bwMode="auto">
          <a:xfrm>
            <a:off x="323872" y="4894350"/>
            <a:ext cx="1655885" cy="21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56" tIns="38877" rIns="77756" bIns="38877" anchor="b">
            <a:spAutoFit/>
          </a:bodyPr>
          <a:lstStyle/>
          <a:p>
            <a:pPr>
              <a:defRPr/>
            </a:pPr>
            <a:r>
              <a:rPr kumimoji="0" lang="en-US" altLang="zh-TW" sz="900" dirty="0">
                <a:solidFill>
                  <a:srgbClr val="4D4D4D"/>
                </a:solidFill>
                <a:latin typeface="Arial" pitchFamily="34" charset="0"/>
              </a:rPr>
              <a:t>Delta Confidential</a:t>
            </a:r>
            <a:endParaRPr kumimoji="0" lang="zh-TW" altLang="en-US" sz="900" dirty="0">
              <a:solidFill>
                <a:srgbClr val="4D4D4D"/>
              </a:solidFill>
              <a:latin typeface="Arial" pitchFamily="34" charset="0"/>
            </a:endParaRPr>
          </a:p>
        </p:txBody>
      </p:sp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10" y="250033"/>
            <a:ext cx="1396511" cy="34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61"/>
            <a:ext cx="2133600" cy="273844"/>
          </a:xfrm>
          <a:prstGeom prst="rect">
            <a:avLst/>
          </a:prstGeom>
        </p:spPr>
        <p:txBody>
          <a:bodyPr lIns="77756" tIns="38877" rIns="77756" bIns="38877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A165A5-8969-4191-A6A4-BF5659C399A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46721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-7141"/>
            <a:ext cx="9144000" cy="541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 lIns="91358" tIns="45675" rIns="91358" bIns="45675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</a:pPr>
            <a:endParaRPr lang="zh-CN" altLang="en-US" sz="3600" b="1">
              <a:solidFill>
                <a:prstClr val="white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87474"/>
            <a:ext cx="8424936" cy="436974"/>
          </a:xfrm>
          <a:prstGeom prst="rect">
            <a:avLst/>
          </a:prstGeom>
        </p:spPr>
        <p:txBody>
          <a:bodyPr lIns="89918" tIns="35968" rIns="35968" bIns="35968"/>
          <a:lstStyle>
            <a:lvl1pPr algn="l"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861322"/>
            <a:ext cx="2133600" cy="27503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861323"/>
            <a:ext cx="2895600" cy="282178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815" y="4893477"/>
            <a:ext cx="539750" cy="188119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 smtClean="0">
                <a:solidFill>
                  <a:srgbClr val="26262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D904030C-837E-449E-BC21-5895C1D96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3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570" y="3305179"/>
            <a:ext cx="7772179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570" y="2180035"/>
            <a:ext cx="7772179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420" indent="0">
              <a:buNone/>
              <a:defRPr sz="1800"/>
            </a:lvl2pPr>
            <a:lvl3pPr marL="912840" indent="0">
              <a:buNone/>
              <a:defRPr sz="1600"/>
            </a:lvl3pPr>
            <a:lvl4pPr marL="1369260" indent="0">
              <a:buNone/>
              <a:defRPr sz="1400"/>
            </a:lvl4pPr>
            <a:lvl5pPr marL="1825683" indent="0">
              <a:buNone/>
              <a:defRPr sz="1400"/>
            </a:lvl5pPr>
            <a:lvl6pPr marL="2282106" indent="0">
              <a:buNone/>
              <a:defRPr sz="1400"/>
            </a:lvl6pPr>
            <a:lvl7pPr marL="2738523" indent="0">
              <a:buNone/>
              <a:defRPr sz="1400"/>
            </a:lvl7pPr>
            <a:lvl8pPr marL="3194946" indent="0">
              <a:buNone/>
              <a:defRPr sz="1400"/>
            </a:lvl8pPr>
            <a:lvl9pPr marL="3651369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2AADE0-F140-41F6-A921-B81D25C1D6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3740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-7141"/>
            <a:ext cx="9144000" cy="541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 lIns="91358" tIns="45675" rIns="91358" bIns="45675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</a:pPr>
            <a:endParaRPr lang="zh-CN" altLang="en-US" sz="3600" b="1">
              <a:solidFill>
                <a:prstClr val="white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87474"/>
            <a:ext cx="8424936" cy="436974"/>
          </a:xfrm>
          <a:prstGeom prst="rect">
            <a:avLst/>
          </a:prstGeom>
        </p:spPr>
        <p:txBody>
          <a:bodyPr lIns="89918" tIns="35968" rIns="35968" bIns="35968"/>
          <a:lstStyle>
            <a:lvl1pPr algn="l"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861322"/>
            <a:ext cx="2133600" cy="27503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861323"/>
            <a:ext cx="2895600" cy="282178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815" y="4893477"/>
            <a:ext cx="539750" cy="188119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 smtClean="0">
                <a:solidFill>
                  <a:srgbClr val="26262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D904030C-837E-449E-BC21-5895C1D96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653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844" tIns="38922" rIns="77844" bIns="38922"/>
          <a:lstStyle>
            <a:lvl1pPr marL="0" indent="0" algn="ctr">
              <a:buNone/>
              <a:defRPr/>
            </a:lvl1pPr>
            <a:lvl2pPr marL="389227" indent="0" algn="ctr">
              <a:buNone/>
              <a:defRPr/>
            </a:lvl2pPr>
            <a:lvl3pPr marL="778456" indent="0" algn="ctr">
              <a:buNone/>
              <a:defRPr/>
            </a:lvl3pPr>
            <a:lvl4pPr marL="1167681" indent="0" algn="ctr">
              <a:buNone/>
              <a:defRPr/>
            </a:lvl4pPr>
            <a:lvl5pPr marL="1556910" indent="0" algn="ctr">
              <a:buNone/>
              <a:defRPr/>
            </a:lvl5pPr>
            <a:lvl6pPr marL="1946136" indent="0" algn="ctr">
              <a:buNone/>
              <a:defRPr/>
            </a:lvl6pPr>
            <a:lvl7pPr marL="2335365" indent="0" algn="ctr">
              <a:buNone/>
              <a:defRPr/>
            </a:lvl7pPr>
            <a:lvl8pPr marL="2724590" indent="0" algn="ctr">
              <a:buNone/>
              <a:defRPr/>
            </a:lvl8pPr>
            <a:lvl9pPr marL="3113817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9373-18F6-42AF-A305-00468ED25E55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2605487443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77844" tIns="38922" rIns="77844" bIns="38922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6F6AC-3C81-4009-9FB4-9D9FB5911703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938833820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/>
          <a:lstStyle>
            <a:lvl1pPr algn="l">
              <a:defRPr sz="34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  <a:prstGeom prst="rect">
            <a:avLst/>
          </a:prstGeom>
        </p:spPr>
        <p:txBody>
          <a:bodyPr lIns="77844" tIns="38922" rIns="77844" bIns="38922" anchor="b"/>
          <a:lstStyle>
            <a:lvl1pPr marL="0" indent="0">
              <a:buNone/>
              <a:defRPr sz="1700"/>
            </a:lvl1pPr>
            <a:lvl2pPr marL="389227" indent="0">
              <a:buNone/>
              <a:defRPr sz="1500"/>
            </a:lvl2pPr>
            <a:lvl3pPr marL="778456" indent="0">
              <a:buNone/>
              <a:defRPr sz="1400"/>
            </a:lvl3pPr>
            <a:lvl4pPr marL="1167681" indent="0">
              <a:buNone/>
              <a:defRPr sz="1200"/>
            </a:lvl4pPr>
            <a:lvl5pPr marL="1556910" indent="0">
              <a:buNone/>
              <a:defRPr sz="1200"/>
            </a:lvl5pPr>
            <a:lvl6pPr marL="1946136" indent="0">
              <a:buNone/>
              <a:defRPr sz="1200"/>
            </a:lvl6pPr>
            <a:lvl7pPr marL="2335365" indent="0">
              <a:buNone/>
              <a:defRPr sz="1200"/>
            </a:lvl7pPr>
            <a:lvl8pPr marL="2724590" indent="0">
              <a:buNone/>
              <a:defRPr sz="1200"/>
            </a:lvl8pPr>
            <a:lvl9pPr marL="3113817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F6F4F-7574-433C-80A5-34BF8975C71D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151430217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44462" cy="3394472"/>
          </a:xfrm>
          <a:prstGeom prst="rect">
            <a:avLst/>
          </a:prstGeom>
        </p:spPr>
        <p:txBody>
          <a:bodyPr lIns="77844" tIns="38922" rIns="77844" bIns="38922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2338" y="1200151"/>
            <a:ext cx="4044462" cy="3394472"/>
          </a:xfrm>
          <a:prstGeom prst="rect">
            <a:avLst/>
          </a:prstGeom>
        </p:spPr>
        <p:txBody>
          <a:bodyPr lIns="77844" tIns="38922" rIns="77844" bIns="38922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91C-6752-4B1A-BCD5-DB9239709D65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422046422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066" cy="479822"/>
          </a:xfrm>
          <a:prstGeom prst="rect">
            <a:avLst/>
          </a:prstGeom>
        </p:spPr>
        <p:txBody>
          <a:bodyPr lIns="77844" tIns="38922" rIns="77844" bIns="38922" anchor="b"/>
          <a:lstStyle>
            <a:lvl1pPr marL="0" indent="0">
              <a:buNone/>
              <a:defRPr sz="2000" b="1"/>
            </a:lvl1pPr>
            <a:lvl2pPr marL="389227" indent="0">
              <a:buNone/>
              <a:defRPr sz="1700" b="1"/>
            </a:lvl2pPr>
            <a:lvl3pPr marL="778456" indent="0">
              <a:buNone/>
              <a:defRPr sz="1500" b="1"/>
            </a:lvl3pPr>
            <a:lvl4pPr marL="1167681" indent="0">
              <a:buNone/>
              <a:defRPr sz="1400" b="1"/>
            </a:lvl4pPr>
            <a:lvl5pPr marL="1556910" indent="0">
              <a:buNone/>
              <a:defRPr sz="1400" b="1"/>
            </a:lvl5pPr>
            <a:lvl6pPr marL="1946136" indent="0">
              <a:buNone/>
              <a:defRPr sz="1400" b="1"/>
            </a:lvl6pPr>
            <a:lvl7pPr marL="2335365" indent="0">
              <a:buNone/>
              <a:defRPr sz="1400" b="1"/>
            </a:lvl7pPr>
            <a:lvl8pPr marL="2724590" indent="0">
              <a:buNone/>
              <a:defRPr sz="1400" b="1"/>
            </a:lvl8pPr>
            <a:lvl9pPr marL="311381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  <a:prstGeom prst="rect">
            <a:avLst/>
          </a:prstGeom>
        </p:spPr>
        <p:txBody>
          <a:bodyPr lIns="77844" tIns="38922" rIns="77844" bIns="38922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279" y="1151335"/>
            <a:ext cx="4041531" cy="479822"/>
          </a:xfrm>
          <a:prstGeom prst="rect">
            <a:avLst/>
          </a:prstGeom>
        </p:spPr>
        <p:txBody>
          <a:bodyPr lIns="77844" tIns="38922" rIns="77844" bIns="38922" anchor="b"/>
          <a:lstStyle>
            <a:lvl1pPr marL="0" indent="0">
              <a:buNone/>
              <a:defRPr sz="2000" b="1"/>
            </a:lvl1pPr>
            <a:lvl2pPr marL="389227" indent="0">
              <a:buNone/>
              <a:defRPr sz="1700" b="1"/>
            </a:lvl2pPr>
            <a:lvl3pPr marL="778456" indent="0">
              <a:buNone/>
              <a:defRPr sz="1500" b="1"/>
            </a:lvl3pPr>
            <a:lvl4pPr marL="1167681" indent="0">
              <a:buNone/>
              <a:defRPr sz="1400" b="1"/>
            </a:lvl4pPr>
            <a:lvl5pPr marL="1556910" indent="0">
              <a:buNone/>
              <a:defRPr sz="1400" b="1"/>
            </a:lvl5pPr>
            <a:lvl6pPr marL="1946136" indent="0">
              <a:buNone/>
              <a:defRPr sz="1400" b="1"/>
            </a:lvl6pPr>
            <a:lvl7pPr marL="2335365" indent="0">
              <a:buNone/>
              <a:defRPr sz="1400" b="1"/>
            </a:lvl7pPr>
            <a:lvl8pPr marL="2724590" indent="0">
              <a:buNone/>
              <a:defRPr sz="1400" b="1"/>
            </a:lvl8pPr>
            <a:lvl9pPr marL="311381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279" y="1631156"/>
            <a:ext cx="4041531" cy="2963466"/>
          </a:xfrm>
          <a:prstGeom prst="rect">
            <a:avLst/>
          </a:prstGeom>
        </p:spPr>
        <p:txBody>
          <a:bodyPr lIns="77844" tIns="38922" rIns="77844" bIns="38922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11E19-7EFD-43CE-951A-F570744A2C7E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1885410044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10DF1-EAFC-41F5-A9A1-DC37EACC7E2B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2337864372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53BB2-BED0-4A6D-B4D8-8B9E65AE10DC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2442940783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435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38" y="204797"/>
            <a:ext cx="5111262" cy="4389835"/>
          </a:xfrm>
          <a:prstGeom prst="rect">
            <a:avLst/>
          </a:prstGeom>
        </p:spPr>
        <p:txBody>
          <a:bodyPr lIns="77844" tIns="38922" rIns="77844" bIns="38922"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8"/>
            <a:ext cx="3008435" cy="3518297"/>
          </a:xfrm>
          <a:prstGeom prst="rect">
            <a:avLst/>
          </a:prstGeom>
        </p:spPr>
        <p:txBody>
          <a:bodyPr lIns="77844" tIns="38922" rIns="77844" bIns="38922"/>
          <a:lstStyle>
            <a:lvl1pPr marL="0" indent="0">
              <a:buNone/>
              <a:defRPr sz="1200"/>
            </a:lvl1pPr>
            <a:lvl2pPr marL="389227" indent="0">
              <a:buNone/>
              <a:defRPr sz="1000"/>
            </a:lvl2pPr>
            <a:lvl3pPr marL="778456" indent="0">
              <a:buNone/>
              <a:defRPr sz="900"/>
            </a:lvl3pPr>
            <a:lvl4pPr marL="1167681" indent="0">
              <a:buNone/>
              <a:defRPr sz="800"/>
            </a:lvl4pPr>
            <a:lvl5pPr marL="1556910" indent="0">
              <a:buNone/>
              <a:defRPr sz="800"/>
            </a:lvl5pPr>
            <a:lvl6pPr marL="1946136" indent="0">
              <a:buNone/>
              <a:defRPr sz="800"/>
            </a:lvl6pPr>
            <a:lvl7pPr marL="2335365" indent="0">
              <a:buNone/>
              <a:defRPr sz="800"/>
            </a:lvl7pPr>
            <a:lvl8pPr marL="2724590" indent="0">
              <a:buNone/>
              <a:defRPr sz="800"/>
            </a:lvl8pPr>
            <a:lvl9pPr marL="311381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DD390-314E-46FD-8249-8F6B9B074292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3199921277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166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  <a:prstGeom prst="rect">
            <a:avLst/>
          </a:prstGeom>
        </p:spPr>
        <p:txBody>
          <a:bodyPr lIns="77844" tIns="38922" rIns="77844" bIns="38922"/>
          <a:lstStyle>
            <a:lvl1pPr marL="0" indent="0">
              <a:buNone/>
              <a:defRPr sz="2700"/>
            </a:lvl1pPr>
            <a:lvl2pPr marL="389227" indent="0">
              <a:buNone/>
              <a:defRPr sz="2400"/>
            </a:lvl2pPr>
            <a:lvl3pPr marL="778456" indent="0">
              <a:buNone/>
              <a:defRPr sz="2000"/>
            </a:lvl3pPr>
            <a:lvl4pPr marL="1167681" indent="0">
              <a:buNone/>
              <a:defRPr sz="1700"/>
            </a:lvl4pPr>
            <a:lvl5pPr marL="1556910" indent="0">
              <a:buNone/>
              <a:defRPr sz="1700"/>
            </a:lvl5pPr>
            <a:lvl6pPr marL="1946136" indent="0">
              <a:buNone/>
              <a:defRPr sz="1700"/>
            </a:lvl6pPr>
            <a:lvl7pPr marL="2335365" indent="0">
              <a:buNone/>
              <a:defRPr sz="1700"/>
            </a:lvl7pPr>
            <a:lvl8pPr marL="2724590" indent="0">
              <a:buNone/>
              <a:defRPr sz="1700"/>
            </a:lvl8pPr>
            <a:lvl9pPr marL="3113817" indent="0">
              <a:buNone/>
              <a:defRPr sz="1700"/>
            </a:lvl9pPr>
          </a:lstStyle>
          <a:p>
            <a:pPr lvl="0"/>
            <a:endParaRPr lang="zh-TW" altLang="en-US" noProof="0" smtClean="0">
              <a:sym typeface="Arial" pitchFamily="34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166" y="4025512"/>
            <a:ext cx="5486400" cy="603647"/>
          </a:xfrm>
          <a:prstGeom prst="rect">
            <a:avLst/>
          </a:prstGeom>
        </p:spPr>
        <p:txBody>
          <a:bodyPr lIns="77844" tIns="38922" rIns="77844" bIns="38922"/>
          <a:lstStyle>
            <a:lvl1pPr marL="0" indent="0">
              <a:buNone/>
              <a:defRPr sz="1200"/>
            </a:lvl1pPr>
            <a:lvl2pPr marL="389227" indent="0">
              <a:buNone/>
              <a:defRPr sz="1000"/>
            </a:lvl2pPr>
            <a:lvl3pPr marL="778456" indent="0">
              <a:buNone/>
              <a:defRPr sz="900"/>
            </a:lvl3pPr>
            <a:lvl4pPr marL="1167681" indent="0">
              <a:buNone/>
              <a:defRPr sz="800"/>
            </a:lvl4pPr>
            <a:lvl5pPr marL="1556910" indent="0">
              <a:buNone/>
              <a:defRPr sz="800"/>
            </a:lvl5pPr>
            <a:lvl6pPr marL="1946136" indent="0">
              <a:buNone/>
              <a:defRPr sz="800"/>
            </a:lvl6pPr>
            <a:lvl7pPr marL="2335365" indent="0">
              <a:buNone/>
              <a:defRPr sz="800"/>
            </a:lvl7pPr>
            <a:lvl8pPr marL="2724590" indent="0">
              <a:buNone/>
              <a:defRPr sz="800"/>
            </a:lvl8pPr>
            <a:lvl9pPr marL="311381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C1EB-0C06-45CA-B50D-2325D5C00E72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370178291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18058" y="897733"/>
            <a:ext cx="4216587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328" y="897733"/>
            <a:ext cx="4216588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7BBD8-181E-47CB-8077-4B6A59E32F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30625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77844" tIns="38922" rIns="77844" bIns="38922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A6B2-36A9-4A65-B0A8-08E8361B37C8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748727991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0174" y="267897"/>
            <a:ext cx="2066192" cy="432673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3" y="267897"/>
            <a:ext cx="6062297" cy="4326731"/>
          </a:xfrm>
          <a:prstGeom prst="rect">
            <a:avLst/>
          </a:prstGeom>
        </p:spPr>
        <p:txBody>
          <a:bodyPr vert="eaVert" lIns="77844" tIns="38922" rIns="77844" bIns="38922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B702-8E63-4EDA-A5B8-4B6C30313BFF}" type="slidenum">
              <a:rPr lang="zh-TW" altLang="en-US"/>
              <a:pPr>
                <a:defRPr/>
              </a:pPr>
              <a:t>‹#›</a:t>
            </a:fld>
            <a:endParaRPr lang="zh-TW" altLang="en-US" sz="1500"/>
          </a:p>
        </p:txBody>
      </p:sp>
    </p:spTree>
    <p:extLst>
      <p:ext uri="{BB962C8B-B14F-4D97-AF65-F5344CB8AC3E}">
        <p14:creationId xmlns:p14="http://schemas.microsoft.com/office/powerpoint/2010/main" val="317120123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2870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74" y="4852989"/>
            <a:ext cx="350226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91DF8043-CD39-4B7C-979A-39DFF943B6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5974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0"/>
            <a:ext cx="4833938" cy="519113"/>
          </a:xfrm>
          <a:prstGeom prst="rect">
            <a:avLst/>
          </a:prstGeom>
        </p:spPr>
        <p:txBody>
          <a:bodyPr lIns="91358" tIns="45675" rIns="91358" bIns="45675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 sz="18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85122546-4F54-4C4A-B668-035063FFA7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333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1" y="1597834"/>
            <a:ext cx="7772180" cy="1102519"/>
          </a:xfrm>
          <a:prstGeom prst="rect">
            <a:avLst/>
          </a:prstGeom>
        </p:spPr>
        <p:txBody>
          <a:bodyPr lIns="91358" tIns="45675" rIns="91358" bIns="45675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  <a:prstGeom prst="rect">
            <a:avLst/>
          </a:prstGeom>
        </p:spPr>
        <p:txBody>
          <a:bodyPr lIns="91358" tIns="45675" rIns="91358" bIns="45675"/>
          <a:lstStyle>
            <a:lvl1pPr marL="0" indent="0" algn="ctr">
              <a:buNone/>
              <a:defRPr/>
            </a:lvl1pPr>
            <a:lvl2pPr marL="456784" indent="0" algn="ctr">
              <a:buNone/>
              <a:defRPr/>
            </a:lvl2pPr>
            <a:lvl3pPr marL="913568" indent="0" algn="ctr">
              <a:buNone/>
              <a:defRPr/>
            </a:lvl3pPr>
            <a:lvl4pPr marL="1370352" indent="0" algn="ctr">
              <a:buNone/>
              <a:defRPr/>
            </a:lvl4pPr>
            <a:lvl5pPr marL="1827136" indent="0" algn="ctr">
              <a:buNone/>
              <a:defRPr/>
            </a:lvl5pPr>
            <a:lvl6pPr marL="2283922" indent="0" algn="ctr">
              <a:buNone/>
              <a:defRPr/>
            </a:lvl6pPr>
            <a:lvl7pPr marL="2740704" indent="0" algn="ctr">
              <a:buNone/>
              <a:defRPr/>
            </a:lvl7pPr>
            <a:lvl8pPr marL="3197488" indent="0" algn="ctr">
              <a:buNone/>
              <a:defRPr/>
            </a:lvl8pPr>
            <a:lvl9pPr marL="3654275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46"/>
            <a:ext cx="2133600" cy="273844"/>
          </a:xfrm>
          <a:prstGeom prst="rect">
            <a:avLst/>
          </a:prstGeom>
        </p:spPr>
        <p:txBody>
          <a:bodyPr lIns="91358" tIns="45675" rIns="91358" bIns="45675"/>
          <a:lstStyle>
            <a:lvl1pPr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770F208F-22E0-4F38-9D47-25319D6DBC9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871942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0"/>
          <p:cNvSpPr txBox="1">
            <a:spLocks noChangeArrowheads="1"/>
          </p:cNvSpPr>
          <p:nvPr/>
        </p:nvSpPr>
        <p:spPr bwMode="auto">
          <a:xfrm>
            <a:off x="323858" y="4894347"/>
            <a:ext cx="1655885" cy="21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756" tIns="38877" rIns="77756" bIns="38877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900" smtClean="0">
                <a:solidFill>
                  <a:srgbClr val="4D4D4D"/>
                </a:solidFill>
              </a:rPr>
              <a:t>Delta Confidential</a:t>
            </a:r>
            <a:endParaRPr kumimoji="0" lang="zh-TW" altLang="en-US" sz="900" smtClean="0">
              <a:solidFill>
                <a:srgbClr val="4D4D4D"/>
              </a:solidFill>
            </a:endParaRPr>
          </a:p>
        </p:txBody>
      </p:sp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6" y="250033"/>
            <a:ext cx="1396511" cy="34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46"/>
            <a:ext cx="2133600" cy="273844"/>
          </a:xfrm>
          <a:prstGeom prst="rect">
            <a:avLst/>
          </a:prstGeom>
        </p:spPr>
        <p:txBody>
          <a:bodyPr lIns="77756" tIns="38877" rIns="77756" bIns="38877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F5AD4F-2B60-4720-8D04-A772610FCEE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629021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" y="0"/>
            <a:ext cx="9141069" cy="51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23858" y="4708123"/>
            <a:ext cx="1655885" cy="231782"/>
          </a:xfrm>
          <a:prstGeom prst="rect">
            <a:avLst/>
          </a:prstGeom>
          <a:noFill/>
          <a:ln>
            <a:noFill/>
          </a:ln>
          <a:extLst/>
        </p:spPr>
        <p:txBody>
          <a:bodyPr lIns="77145" tIns="38570" rIns="77145" bIns="38570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000" smtClean="0">
                <a:solidFill>
                  <a:srgbClr val="4D4D4D"/>
                </a:solidFill>
                <a:cs typeface="Arial" charset="0"/>
              </a:rPr>
              <a:t>Confidential</a:t>
            </a:r>
            <a:endParaRPr kumimoji="0" lang="zh-TW" altLang="en-US" sz="1000" smtClean="0">
              <a:solidFill>
                <a:srgbClr val="4D4D4D"/>
              </a:solidFill>
              <a:cs typeface="Arial" charset="0"/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12063" y="1491630"/>
            <a:ext cx="6513955" cy="2916324"/>
          </a:xfrm>
          <a:prstGeom prst="rect">
            <a:avLst/>
          </a:prstGeom>
        </p:spPr>
        <p:txBody>
          <a:bodyPr lIns="87197" tIns="43598" rIns="87197" bIns="43598">
            <a:normAutofit/>
          </a:bodyPr>
          <a:lstStyle>
            <a:lvl1pPr marL="241071" indent="-241071">
              <a:lnSpc>
                <a:spcPts val="1519"/>
              </a:lnSpc>
              <a:spcBef>
                <a:spcPts val="1857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85715" indent="0">
              <a:buNone/>
              <a:defRPr sz="2400">
                <a:solidFill>
                  <a:schemeClr val="tx1"/>
                </a:solidFill>
              </a:defRPr>
            </a:lvl2pPr>
            <a:lvl3pPr marL="771431" indent="0">
              <a:buNone/>
              <a:defRPr sz="2400">
                <a:solidFill>
                  <a:schemeClr val="tx1"/>
                </a:solidFill>
              </a:defRPr>
            </a:lvl3pPr>
            <a:lvl4pPr marL="1157147" indent="0">
              <a:buNone/>
              <a:defRPr sz="800"/>
            </a:lvl4pPr>
            <a:lvl5pPr marL="1542862" indent="0">
              <a:buNone/>
              <a:defRPr sz="800"/>
            </a:lvl5pPr>
            <a:lvl6pPr marL="1928581" indent="0">
              <a:buNone/>
              <a:defRPr sz="800"/>
            </a:lvl6pPr>
            <a:lvl7pPr marL="2314297" indent="0">
              <a:buNone/>
              <a:defRPr sz="800"/>
            </a:lvl7pPr>
            <a:lvl8pPr marL="2700012" indent="0">
              <a:buNone/>
              <a:defRPr sz="800"/>
            </a:lvl8pPr>
            <a:lvl9pPr marL="3085729" indent="0">
              <a:buNone/>
              <a:defRPr sz="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2312066" y="303499"/>
            <a:ext cx="6447485" cy="918102"/>
          </a:xfrm>
          <a:prstGeom prst="rect">
            <a:avLst/>
          </a:prstGeom>
        </p:spPr>
        <p:txBody>
          <a:bodyPr lIns="87197" tIns="43598" rIns="87197" bIns="43598">
            <a:noAutofit/>
          </a:bodyPr>
          <a:lstStyle>
            <a:lvl1pPr algn="l">
              <a:defRPr sz="27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3635620" y="4731546"/>
            <a:ext cx="2133600" cy="273844"/>
          </a:xfrm>
          <a:prstGeom prst="rect">
            <a:avLst/>
          </a:prstGeom>
        </p:spPr>
        <p:txBody>
          <a:bodyPr vert="horz" wrap="square" lIns="77145" tIns="38570" rIns="77145" bIns="38570" numCol="1" anchor="ctr" anchorCtr="0" compatLnSpc="1">
            <a:prstTxWarp prst="textNoShape">
              <a:avLst/>
            </a:prstTxWarp>
          </a:bodyPr>
          <a:lstStyle>
            <a:lvl1pPr algn="ctr">
              <a:defRPr kumimoji="0" sz="1000">
                <a:solidFill>
                  <a:srgbClr val="898989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4C5749B-947C-4F3B-8702-B7C2055766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146037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0" y="1597823"/>
            <a:ext cx="777218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0" y="2914650"/>
            <a:ext cx="640036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223216-780A-4F95-A727-51178E287B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048326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5466B5-797B-4EFA-8D91-C617EDA8B5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47355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96" y="205979"/>
            <a:ext cx="8229453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95" y="1151335"/>
            <a:ext cx="404071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0" indent="0">
              <a:buNone/>
              <a:defRPr sz="2000" b="1"/>
            </a:lvl2pPr>
            <a:lvl3pPr marL="912840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3" indent="0">
              <a:buNone/>
              <a:defRPr sz="1600" b="1"/>
            </a:lvl5pPr>
            <a:lvl6pPr marL="2282106" indent="0">
              <a:buNone/>
              <a:defRPr sz="1600" b="1"/>
            </a:lvl6pPr>
            <a:lvl7pPr marL="2738523" indent="0">
              <a:buNone/>
              <a:defRPr sz="1600" b="1"/>
            </a:lvl7pPr>
            <a:lvl8pPr marL="3194946" indent="0">
              <a:buNone/>
              <a:defRPr sz="1600" b="1"/>
            </a:lvl8pPr>
            <a:lvl9pPr marL="365136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95" y="1631156"/>
            <a:ext cx="404071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49" y="1151335"/>
            <a:ext cx="404217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420" indent="0">
              <a:buNone/>
              <a:defRPr sz="2000" b="1"/>
            </a:lvl2pPr>
            <a:lvl3pPr marL="912840" indent="0">
              <a:buNone/>
              <a:defRPr sz="1800" b="1"/>
            </a:lvl3pPr>
            <a:lvl4pPr marL="1369260" indent="0">
              <a:buNone/>
              <a:defRPr sz="1600" b="1"/>
            </a:lvl4pPr>
            <a:lvl5pPr marL="1825683" indent="0">
              <a:buNone/>
              <a:defRPr sz="1600" b="1"/>
            </a:lvl5pPr>
            <a:lvl6pPr marL="2282106" indent="0">
              <a:buNone/>
              <a:defRPr sz="1600" b="1"/>
            </a:lvl6pPr>
            <a:lvl7pPr marL="2738523" indent="0">
              <a:buNone/>
              <a:defRPr sz="1600" b="1"/>
            </a:lvl7pPr>
            <a:lvl8pPr marL="3194946" indent="0">
              <a:buNone/>
              <a:defRPr sz="1600" b="1"/>
            </a:lvl8pPr>
            <a:lvl9pPr marL="365136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49" y="1631156"/>
            <a:ext cx="404217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6B706-63C6-4FFF-BA14-1E2A92675D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497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554" y="3305179"/>
            <a:ext cx="77721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554" y="2180035"/>
            <a:ext cx="77721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2AADE0-F140-41F6-A921-B81D25C1D6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971819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18043" y="897733"/>
            <a:ext cx="4216587" cy="37266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328" y="897733"/>
            <a:ext cx="4216588" cy="37266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7BBD8-181E-47CB-8077-4B6A59E32F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315879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7" y="205979"/>
            <a:ext cx="8229453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74" y="1151335"/>
            <a:ext cx="404071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74" y="1631156"/>
            <a:ext cx="4040713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49" y="1151335"/>
            <a:ext cx="404217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49" y="1631156"/>
            <a:ext cx="404217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6B706-63C6-4FFF-BA14-1E2A92675D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34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8D1EA-5D95-4412-81E0-C1B34EF6EF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53068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</p:spPr>
        <p:txBody>
          <a:bodyPr/>
          <a:lstStyle>
            <a:lvl1pPr>
              <a:defRPr/>
            </a:lvl1pPr>
          </a:lstStyle>
          <a:p>
            <a:fld id="{39C1B44A-3871-4067-A7D3-741B9B8D2A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543193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74" y="204787"/>
            <a:ext cx="3008917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649" y="204792"/>
            <a:ext cx="5112081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74" y="1076328"/>
            <a:ext cx="3008917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D2C621-C40C-4614-B0CF-DAD5F44AAE0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314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456" y="3600450"/>
            <a:ext cx="5485813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456" y="459581"/>
            <a:ext cx="5485813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456" y="4025503"/>
            <a:ext cx="5485813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7A92B-5C4E-448F-B7FE-C1B00B0D14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43062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AC6A3-5667-450A-A875-28518DCE3B5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73465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9178" y="246464"/>
            <a:ext cx="2142736" cy="43779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8043" y="246464"/>
            <a:ext cx="6290439" cy="43779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044F3-E955-46D0-8EDB-A3684C024D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053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914" y="1597850"/>
            <a:ext cx="777218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826" y="2914650"/>
            <a:ext cx="640036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4963" indent="0" algn="ctr">
              <a:buNone/>
              <a:defRPr/>
            </a:lvl2pPr>
            <a:lvl3pPr marL="909932" indent="0" algn="ctr">
              <a:buNone/>
              <a:defRPr/>
            </a:lvl3pPr>
            <a:lvl4pPr marL="1364902" indent="0" algn="ctr">
              <a:buNone/>
              <a:defRPr/>
            </a:lvl4pPr>
            <a:lvl5pPr marL="1819874" indent="0" algn="ctr">
              <a:buNone/>
              <a:defRPr/>
            </a:lvl5pPr>
            <a:lvl6pPr marL="2274854" indent="0" algn="ctr">
              <a:buNone/>
              <a:defRPr/>
            </a:lvl6pPr>
            <a:lvl7pPr marL="2729808" indent="0" algn="ctr">
              <a:buNone/>
              <a:defRPr/>
            </a:lvl7pPr>
            <a:lvl8pPr marL="3184772" indent="0" algn="ctr">
              <a:buNone/>
              <a:defRPr/>
            </a:lvl8pPr>
            <a:lvl9pPr marL="3639755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223216-780A-4F95-A727-51178E287B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62065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8D1EA-5D95-4412-81E0-C1B34EF6EF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489762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5466B5-797B-4EFA-8D91-C617EDA8B5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739252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578" y="3305182"/>
            <a:ext cx="7772179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578" y="2180035"/>
            <a:ext cx="7772179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4963" indent="0">
              <a:buNone/>
              <a:defRPr sz="1800"/>
            </a:lvl2pPr>
            <a:lvl3pPr marL="909932" indent="0">
              <a:buNone/>
              <a:defRPr sz="1600"/>
            </a:lvl3pPr>
            <a:lvl4pPr marL="1364902" indent="0">
              <a:buNone/>
              <a:defRPr sz="1400"/>
            </a:lvl4pPr>
            <a:lvl5pPr marL="1819874" indent="0">
              <a:buNone/>
              <a:defRPr sz="1400"/>
            </a:lvl5pPr>
            <a:lvl6pPr marL="2274854" indent="0">
              <a:buNone/>
              <a:defRPr sz="1400"/>
            </a:lvl6pPr>
            <a:lvl7pPr marL="2729808" indent="0">
              <a:buNone/>
              <a:defRPr sz="1400"/>
            </a:lvl7pPr>
            <a:lvl8pPr marL="3184772" indent="0">
              <a:buNone/>
              <a:defRPr sz="1400"/>
            </a:lvl8pPr>
            <a:lvl9pPr marL="3639755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2AADE0-F140-41F6-A921-B81D25C1D6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02173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18065" y="897733"/>
            <a:ext cx="4216587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5329" y="897733"/>
            <a:ext cx="4216588" cy="3726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7BBD8-181E-47CB-8077-4B6A59E32F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579931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12" y="205979"/>
            <a:ext cx="8229453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341" y="1151335"/>
            <a:ext cx="404071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63" indent="0">
              <a:buNone/>
              <a:defRPr sz="2000" b="1"/>
            </a:lvl2pPr>
            <a:lvl3pPr marL="909932" indent="0">
              <a:buNone/>
              <a:defRPr sz="1800" b="1"/>
            </a:lvl3pPr>
            <a:lvl4pPr marL="1364902" indent="0">
              <a:buNone/>
              <a:defRPr sz="1600" b="1"/>
            </a:lvl4pPr>
            <a:lvl5pPr marL="1819874" indent="0">
              <a:buNone/>
              <a:defRPr sz="1600" b="1"/>
            </a:lvl5pPr>
            <a:lvl6pPr marL="2274854" indent="0">
              <a:buNone/>
              <a:defRPr sz="1600" b="1"/>
            </a:lvl6pPr>
            <a:lvl7pPr marL="2729808" indent="0">
              <a:buNone/>
              <a:defRPr sz="1600" b="1"/>
            </a:lvl7pPr>
            <a:lvl8pPr marL="3184772" indent="0">
              <a:buNone/>
              <a:defRPr sz="1600" b="1"/>
            </a:lvl8pPr>
            <a:lvl9pPr marL="3639755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341" y="1631156"/>
            <a:ext cx="404071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550" y="1151335"/>
            <a:ext cx="404217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4963" indent="0">
              <a:buNone/>
              <a:defRPr sz="2000" b="1"/>
            </a:lvl2pPr>
            <a:lvl3pPr marL="909932" indent="0">
              <a:buNone/>
              <a:defRPr sz="1800" b="1"/>
            </a:lvl3pPr>
            <a:lvl4pPr marL="1364902" indent="0">
              <a:buNone/>
              <a:defRPr sz="1600" b="1"/>
            </a:lvl4pPr>
            <a:lvl5pPr marL="1819874" indent="0">
              <a:buNone/>
              <a:defRPr sz="1600" b="1"/>
            </a:lvl5pPr>
            <a:lvl6pPr marL="2274854" indent="0">
              <a:buNone/>
              <a:defRPr sz="1600" b="1"/>
            </a:lvl6pPr>
            <a:lvl7pPr marL="2729808" indent="0">
              <a:buNone/>
              <a:defRPr sz="1600" b="1"/>
            </a:lvl7pPr>
            <a:lvl8pPr marL="3184772" indent="0">
              <a:buNone/>
              <a:defRPr sz="1600" b="1"/>
            </a:lvl8pPr>
            <a:lvl9pPr marL="3639755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550" y="1631156"/>
            <a:ext cx="404217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96B706-63C6-4FFF-BA14-1E2A92675D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66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8D1EA-5D95-4412-81E0-C1B34EF6EF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0934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93717" y="4852992"/>
            <a:ext cx="350284" cy="273844"/>
          </a:xfrm>
        </p:spPr>
        <p:txBody>
          <a:bodyPr/>
          <a:lstStyle>
            <a:lvl1pPr>
              <a:defRPr/>
            </a:lvl1pPr>
          </a:lstStyle>
          <a:p>
            <a:fld id="{39C1B44A-3871-4067-A7D3-741B9B8D2A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59632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314" y="204787"/>
            <a:ext cx="3008917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691" y="204813"/>
            <a:ext cx="511208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314" y="1076328"/>
            <a:ext cx="3008917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4963" indent="0">
              <a:buNone/>
              <a:defRPr sz="1200"/>
            </a:lvl2pPr>
            <a:lvl3pPr marL="909932" indent="0">
              <a:buNone/>
              <a:defRPr sz="1000"/>
            </a:lvl3pPr>
            <a:lvl4pPr marL="1364902" indent="0">
              <a:buNone/>
              <a:defRPr sz="900"/>
            </a:lvl4pPr>
            <a:lvl5pPr marL="1819874" indent="0">
              <a:buNone/>
              <a:defRPr sz="900"/>
            </a:lvl5pPr>
            <a:lvl6pPr marL="2274854" indent="0">
              <a:buNone/>
              <a:defRPr sz="900"/>
            </a:lvl6pPr>
            <a:lvl7pPr marL="2729808" indent="0">
              <a:buNone/>
              <a:defRPr sz="900"/>
            </a:lvl7pPr>
            <a:lvl8pPr marL="3184772" indent="0">
              <a:buNone/>
              <a:defRPr sz="900"/>
            </a:lvl8pPr>
            <a:lvl9pPr marL="3639755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D2C621-C40C-4614-B0CF-DAD5F44AAE0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14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494" y="3600454"/>
            <a:ext cx="5485813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494" y="459581"/>
            <a:ext cx="5485813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4963" indent="0">
              <a:buNone/>
              <a:defRPr sz="2800"/>
            </a:lvl2pPr>
            <a:lvl3pPr marL="909932" indent="0">
              <a:buNone/>
              <a:defRPr sz="2400"/>
            </a:lvl3pPr>
            <a:lvl4pPr marL="1364902" indent="0">
              <a:buNone/>
              <a:defRPr sz="2000"/>
            </a:lvl4pPr>
            <a:lvl5pPr marL="1819874" indent="0">
              <a:buNone/>
              <a:defRPr sz="2000"/>
            </a:lvl5pPr>
            <a:lvl6pPr marL="2274854" indent="0">
              <a:buNone/>
              <a:defRPr sz="2000"/>
            </a:lvl6pPr>
            <a:lvl7pPr marL="2729808" indent="0">
              <a:buNone/>
              <a:defRPr sz="2000"/>
            </a:lvl7pPr>
            <a:lvl8pPr marL="3184772" indent="0">
              <a:buNone/>
              <a:defRPr sz="2000"/>
            </a:lvl8pPr>
            <a:lvl9pPr marL="3639755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494" y="4025529"/>
            <a:ext cx="5485813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4963" indent="0">
              <a:buNone/>
              <a:defRPr sz="1200"/>
            </a:lvl2pPr>
            <a:lvl3pPr marL="909932" indent="0">
              <a:buNone/>
              <a:defRPr sz="1000"/>
            </a:lvl3pPr>
            <a:lvl4pPr marL="1364902" indent="0">
              <a:buNone/>
              <a:defRPr sz="900"/>
            </a:lvl4pPr>
            <a:lvl5pPr marL="1819874" indent="0">
              <a:buNone/>
              <a:defRPr sz="900"/>
            </a:lvl5pPr>
            <a:lvl6pPr marL="2274854" indent="0">
              <a:buNone/>
              <a:defRPr sz="900"/>
            </a:lvl6pPr>
            <a:lvl7pPr marL="2729808" indent="0">
              <a:buNone/>
              <a:defRPr sz="900"/>
            </a:lvl7pPr>
            <a:lvl8pPr marL="3184772" indent="0">
              <a:buNone/>
              <a:defRPr sz="900"/>
            </a:lvl8pPr>
            <a:lvl9pPr marL="3639755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A7A92B-5C4E-448F-B7FE-C1B00B0D14F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93658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AC6A3-5667-450A-A875-28518DCE3B5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191440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9186" y="246465"/>
            <a:ext cx="2142736" cy="43779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18053" y="246465"/>
            <a:ext cx="6290439" cy="437792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B044F3-E955-46D0-8EDB-A3684C024D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66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4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6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9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6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1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0" r:id="rId2"/>
    <p:sldLayoutId id="214748380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64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28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692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568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315" indent="-3423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5" indent="-28526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51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471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89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31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33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15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57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9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圖片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41069" cy="51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4020" y="267900"/>
            <a:ext cx="6462346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28" tIns="38913" rIns="77828" bIns="38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" charset="0"/>
              </a:rPr>
              <a:t>按一下以編輯母片標題樣式</a:t>
            </a:r>
          </a:p>
        </p:txBody>
      </p:sp>
      <p:sp>
        <p:nvSpPr>
          <p:cNvPr id="6148" name="投影片編號版面配置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35620" y="4731546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28" tIns="38913" rIns="77828" bIns="38913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000">
                <a:solidFill>
                  <a:srgbClr val="898989"/>
                </a:solidFill>
                <a:latin typeface="Arial" pitchFamily="34" charset="0"/>
                <a:ea typeface="新細明體" pitchFamily="18" charset="-120"/>
                <a:sym typeface="Arial" pitchFamily="34" charset="0"/>
              </a:defRPr>
            </a:lvl1pPr>
          </a:lstStyle>
          <a:p>
            <a:pPr>
              <a:defRPr/>
            </a:pPr>
            <a:fld id="{1D6EC04C-DB2A-41A6-8991-BB25F05A5BEC}" type="slidenum">
              <a:rPr kumimoji="0" lang="zh-TW" altLang="en-US"/>
              <a:pPr>
                <a:defRPr/>
              </a:pPr>
              <a:t>‹#›</a:t>
            </a:fld>
            <a:endParaRPr kumimoji="0" lang="zh-TW" altLang="en-US" sz="1500"/>
          </a:p>
        </p:txBody>
      </p:sp>
      <p:sp>
        <p:nvSpPr>
          <p:cNvPr id="6149" name="矩形 5"/>
          <p:cNvSpPr>
            <a:spLocks noChangeArrowheads="1"/>
          </p:cNvSpPr>
          <p:nvPr/>
        </p:nvSpPr>
        <p:spPr bwMode="auto">
          <a:xfrm>
            <a:off x="152407" y="4914907"/>
            <a:ext cx="965122" cy="18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44" tIns="38922" rIns="77844" bIns="3892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0" hangingPunct="0">
              <a:buFont typeface="Arial" pitchFamily="34" charset="0"/>
              <a:buNone/>
              <a:defRPr/>
            </a:pPr>
            <a:r>
              <a:rPr kumimoji="0" lang="zh-TW" altLang="en-US" sz="700" smtClean="0">
                <a:solidFill>
                  <a:srgbClr val="BFBFBF"/>
                </a:solidFill>
                <a:ea typeface="新細明體" pitchFamily="18" charset="-120"/>
                <a:sym typeface="Arial" pitchFamily="34" charset="0"/>
              </a:rPr>
              <a:t>內部使用，</a:t>
            </a:r>
            <a:r>
              <a:rPr kumimoji="0" lang="zh-CN" altLang="en-US" sz="700" smtClean="0">
                <a:solidFill>
                  <a:srgbClr val="BFBFBF"/>
                </a:solidFill>
                <a:ea typeface="新細明體" pitchFamily="18" charset="-120"/>
                <a:sym typeface="Arial" pitchFamily="34" charset="0"/>
              </a:rPr>
              <a:t>不可</a:t>
            </a:r>
            <a:r>
              <a:rPr kumimoji="0" lang="zh-TW" altLang="en-US" sz="700" smtClean="0">
                <a:solidFill>
                  <a:srgbClr val="BFBFBF"/>
                </a:solidFill>
                <a:ea typeface="新細明體" pitchFamily="18" charset="-120"/>
                <a:sym typeface="Arial" pitchFamily="34" charset="0"/>
              </a:rPr>
              <a:t>外泄</a:t>
            </a:r>
            <a:endParaRPr kumimoji="0" lang="zh-TW" altLang="en-US" sz="150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11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med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+mj-lt"/>
          <a:ea typeface="+mj-ea"/>
          <a:cs typeface="+mj-cs"/>
          <a:sym typeface="Arial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charset="0"/>
        </a:defRPr>
      </a:lvl5pPr>
      <a:lvl6pPr marL="389227"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pitchFamily="34" charset="0"/>
        </a:defRPr>
      </a:lvl6pPr>
      <a:lvl7pPr marL="778456"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pitchFamily="34" charset="0"/>
        </a:defRPr>
      </a:lvl7pPr>
      <a:lvl8pPr marL="1167681"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pitchFamily="34" charset="0"/>
        </a:defRPr>
      </a:lvl8pPr>
      <a:lvl9pPr marL="1556910" algn="r" rtl="0" eaLnBrk="0" fontAlgn="base" hangingPunct="0">
        <a:spcBef>
          <a:spcPct val="0"/>
        </a:spcBef>
        <a:spcAft>
          <a:spcPct val="0"/>
        </a:spcAft>
        <a:defRPr sz="2700">
          <a:solidFill>
            <a:srgbClr val="0087DC"/>
          </a:solidFill>
          <a:latin typeface="Arial" pitchFamily="34" charset="0"/>
          <a:ea typeface="微軟正黑體" pitchFamily="34" charset="-120"/>
          <a:sym typeface="Arial" pitchFamily="34" charset="0"/>
        </a:defRPr>
      </a:lvl9pPr>
    </p:titleStyle>
    <p:bodyStyle>
      <a:lvl1pPr marL="291919" indent="-291919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rgbClr val="0087DC"/>
          </a:solidFill>
          <a:latin typeface="+mn-lt"/>
          <a:ea typeface="+mn-ea"/>
          <a:cs typeface="+mn-cs"/>
          <a:sym typeface="Arial" charset="0"/>
        </a:defRPr>
      </a:lvl1pPr>
      <a:lvl2pPr marL="632494" indent="-243266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  <a:sym typeface="Arial" charset="0"/>
        </a:defRPr>
      </a:lvl2pPr>
      <a:lvl3pPr marL="973068" indent="-19461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  <a:sym typeface="Arial" charset="0"/>
        </a:defRPr>
      </a:lvl3pPr>
      <a:lvl4pPr marL="1362294" indent="-19461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  <a:sym typeface="Arial" charset="0"/>
        </a:defRPr>
      </a:lvl4pPr>
      <a:lvl5pPr marL="1751524" indent="-19461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  <a:cs typeface="+mn-cs"/>
          <a:sym typeface="Arial" charset="0"/>
        </a:defRPr>
      </a:lvl5pPr>
      <a:lvl6pPr marL="2140749" indent="-19461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529977" indent="-19461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2919204" indent="-19461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308431" indent="-194612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7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TW"/>
      </a:defPPr>
      <a:lvl1pPr marL="0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27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6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1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10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36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65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0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7" algn="l" defTabSz="77845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Cover_16 9_hand_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8" y="0"/>
            <a:ext cx="457053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6" r:id="rId2"/>
    <p:sldLayoutId id="2147483937" r:id="rId3"/>
    <p:sldLayoutId id="2147483938" r:id="rId4"/>
    <p:sldLayoutId id="2147483939" r:id="rId5"/>
    <p:sldLayoutId id="214748394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678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356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035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71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003" indent="-34200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33" indent="-28522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0" indent="-2271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817" indent="-2271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722" indent="-2271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312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096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881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664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84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68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52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136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922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704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88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275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字方塊 10"/>
          <p:cNvSpPr txBox="1">
            <a:spLocks noChangeArrowheads="1"/>
          </p:cNvSpPr>
          <p:nvPr/>
        </p:nvSpPr>
        <p:spPr bwMode="auto">
          <a:xfrm>
            <a:off x="237432" y="4902416"/>
            <a:ext cx="1656150" cy="207749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50" smtClean="0">
                <a:solidFill>
                  <a:srgbClr val="4D4D4D"/>
                </a:solidFill>
              </a:rPr>
              <a:t>Delta Confidential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46007" y="246460"/>
            <a:ext cx="684590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36202" y="4731546"/>
            <a:ext cx="2132476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7D5F4FA-84AC-4D50-AAE3-AE05EF9EA688}" type="slidenum">
              <a:rPr lang="zh-TW" altLang="en-US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latin typeface="Arial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40" y="897733"/>
            <a:ext cx="8573874" cy="37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pic>
        <p:nvPicPr>
          <p:cNvPr id="2054" name="Picture 2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4" y="114303"/>
            <a:ext cx="139527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39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1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字方塊 10"/>
          <p:cNvSpPr txBox="1">
            <a:spLocks noChangeArrowheads="1"/>
          </p:cNvSpPr>
          <p:nvPr/>
        </p:nvSpPr>
        <p:spPr bwMode="auto">
          <a:xfrm>
            <a:off x="237438" y="4864470"/>
            <a:ext cx="1656150" cy="245735"/>
          </a:xfrm>
          <a:prstGeom prst="rect">
            <a:avLst/>
          </a:prstGeom>
          <a:noFill/>
          <a:ln>
            <a:noFill/>
          </a:ln>
          <a:extLst/>
        </p:spPr>
        <p:txBody>
          <a:bodyPr lIns="91006" tIns="45479" rIns="91006" bIns="45479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46035" y="246464"/>
            <a:ext cx="684590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06" tIns="45479" rIns="91006" bIns="45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36205" y="4731546"/>
            <a:ext cx="2132476" cy="273844"/>
          </a:xfrm>
          <a:prstGeom prst="rect">
            <a:avLst/>
          </a:prstGeom>
        </p:spPr>
        <p:txBody>
          <a:bodyPr vert="horz" wrap="square" lIns="91006" tIns="45479" rIns="91006" bIns="45479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fld id="{D7D5F4FA-84AC-4D50-AAE3-AE05EF9EA6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42" y="897733"/>
            <a:ext cx="8573874" cy="37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06" tIns="45479" rIns="91006" bIns="45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pic>
        <p:nvPicPr>
          <p:cNvPr id="2054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6" y="114328"/>
            <a:ext cx="139527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1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454963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909932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364902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819874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341231" indent="-34123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39316" indent="-28435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1137421" indent="-2274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592390" indent="-2274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47363" indent="-2274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02329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57289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12258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67236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63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32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02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874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854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808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772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755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字方塊 10"/>
          <p:cNvSpPr txBox="1">
            <a:spLocks noChangeArrowheads="1"/>
          </p:cNvSpPr>
          <p:nvPr/>
        </p:nvSpPr>
        <p:spPr bwMode="auto">
          <a:xfrm>
            <a:off x="237438" y="4864470"/>
            <a:ext cx="1656150" cy="245735"/>
          </a:xfrm>
          <a:prstGeom prst="rect">
            <a:avLst/>
          </a:prstGeom>
          <a:noFill/>
          <a:ln>
            <a:noFill/>
          </a:ln>
          <a:extLst/>
        </p:spPr>
        <p:txBody>
          <a:bodyPr lIns="91004" tIns="45478" rIns="91004" bIns="45478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46035" y="246464"/>
            <a:ext cx="684590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04" tIns="45478" rIns="91004" bIns="45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36205" y="4731546"/>
            <a:ext cx="2132476" cy="273844"/>
          </a:xfrm>
          <a:prstGeom prst="rect">
            <a:avLst/>
          </a:prstGeom>
        </p:spPr>
        <p:txBody>
          <a:bodyPr vert="horz" wrap="square" lIns="91004" tIns="45478" rIns="91004" bIns="45478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7D5F4FA-84AC-4D50-AAE3-AE05EF9EA688}" type="slidenum">
              <a:rPr lang="zh-TW" altLang="en-US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latin typeface="Arial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42" y="897733"/>
            <a:ext cx="8573874" cy="37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04" tIns="45478" rIns="91004" bIns="45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pic>
        <p:nvPicPr>
          <p:cNvPr id="2054" name="Picture 2" descr="logo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586" y="114328"/>
            <a:ext cx="139527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54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454963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909932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364902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819874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341231" indent="-34123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39316" indent="-28435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1137421" indent="-2274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592390" indent="-2274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47363" indent="-22749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02329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57289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12258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67236" indent="-2274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63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32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02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874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854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808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772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755" algn="l" defTabSz="909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040" y="250034"/>
            <a:ext cx="139527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文字方塊 10"/>
          <p:cNvSpPr txBox="1">
            <a:spLocks noChangeArrowheads="1"/>
          </p:cNvSpPr>
          <p:nvPr/>
        </p:nvSpPr>
        <p:spPr bwMode="auto">
          <a:xfrm>
            <a:off x="237432" y="4913978"/>
            <a:ext cx="1656150" cy="196187"/>
          </a:xfrm>
          <a:prstGeom prst="rect">
            <a:avLst/>
          </a:prstGeom>
          <a:noFill/>
          <a:ln>
            <a:noFill/>
          </a:ln>
          <a:extLst/>
        </p:spPr>
        <p:txBody>
          <a:bodyPr lIns="68556" tIns="34280" rIns="68556" bIns="34280" anchor="b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kumimoji="0" lang="en-US" altLang="zh-TW" sz="800" smtClean="0">
                <a:solidFill>
                  <a:srgbClr val="4D4D4D"/>
                </a:solidFill>
              </a:rPr>
              <a:t>Delta Confidential</a:t>
            </a:r>
          </a:p>
        </p:txBody>
      </p:sp>
      <p:sp>
        <p:nvSpPr>
          <p:cNvPr id="205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46007" y="246461"/>
            <a:ext cx="684590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36203" y="4731546"/>
            <a:ext cx="2132476" cy="273844"/>
          </a:xfrm>
          <a:prstGeom prst="rect">
            <a:avLst/>
          </a:prstGeom>
        </p:spPr>
        <p:txBody>
          <a:bodyPr vert="horz" lIns="91409" tIns="45705" rIns="91409" bIns="4570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507F8F-094D-4D04-AC75-C6E7EEFA634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40" y="897733"/>
            <a:ext cx="8573874" cy="37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33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342782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685563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028343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371126" algn="ctr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254768" indent="-2547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100">
          <a:solidFill>
            <a:schemeClr val="tx1"/>
          </a:solidFill>
          <a:latin typeface="+mn-lt"/>
          <a:ea typeface="+mn-ea"/>
          <a:cs typeface="+mn-cs"/>
        </a:defRPr>
      </a:lvl1pPr>
      <a:lvl2pPr marL="554772" indent="-21190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1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854778" indent="-16905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7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197641" indent="-16905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1540505" indent="-16905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1885296" indent="-171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228078" indent="-171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2570858" indent="-171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2913639" indent="-171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2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63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43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26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05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87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468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248" algn="l" defTabSz="6855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/>
        </p:nvSpPr>
        <p:spPr bwMode="auto">
          <a:xfrm>
            <a:off x="171466" y="4885863"/>
            <a:ext cx="1655763" cy="23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4" tIns="45634" rIns="91284" bIns="45634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900" dirty="0" smtClean="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900" dirty="0" smtClean="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4" y="274640"/>
            <a:ext cx="13668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64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28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692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568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315" indent="-3423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5" indent="-28526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51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471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89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31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33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15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57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9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0" y="0"/>
            <a:ext cx="378301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300539"/>
            <a:ext cx="48244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4" tIns="45634" rIns="91284" bIns="45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To learn more about Delta</a:t>
            </a:r>
          </a:p>
          <a:p>
            <a:pPr lvl="0"/>
            <a:r>
              <a:rPr lang="en-US" altLang="zh-TW" smtClean="0"/>
              <a:t>please visit www.deltaww.com</a:t>
            </a:r>
          </a:p>
        </p:txBody>
      </p:sp>
      <p:sp>
        <p:nvSpPr>
          <p:cNvPr id="3076" name="Rectangle 2"/>
          <p:cNvSpPr txBox="1">
            <a:spLocks/>
          </p:cNvSpPr>
          <p:nvPr/>
        </p:nvSpPr>
        <p:spPr bwMode="auto">
          <a:xfrm>
            <a:off x="309563" y="411181"/>
            <a:ext cx="66246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4" tIns="45634" rIns="91284" bIns="4563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3600" dirty="0" smtClean="0">
                <a:solidFill>
                  <a:srgbClr val="0087DC"/>
                </a:solidFill>
                <a:ea typeface="微軟正黑體" pitchFamily="34" charset="-120"/>
                <a:cs typeface="Arial" charset="0"/>
              </a:rPr>
              <a:t>Smarter. Greener. Together.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5pPr>
      <a:lvl6pPr marL="456420" algn="l" rtl="0" fontAlgn="base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6pPr>
      <a:lvl7pPr marL="912840" algn="l" rtl="0" fontAlgn="base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7pPr>
      <a:lvl8pPr marL="1369260" algn="l" rtl="0" fontAlgn="base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8pPr>
      <a:lvl9pPr marL="1825683" algn="l" rtl="0" fontAlgn="base">
        <a:spcBef>
          <a:spcPct val="0"/>
        </a:spcBef>
        <a:spcAft>
          <a:spcPct val="0"/>
        </a:spcAft>
        <a:defRPr kumimoji="1" sz="3600">
          <a:solidFill>
            <a:srgbClr val="0087DC"/>
          </a:solidFill>
          <a:latin typeface="Arial" charset="0"/>
          <a:ea typeface="微軟正黑體" pitchFamily="34" charset="-120"/>
        </a:defRPr>
      </a:lvl9pPr>
    </p:titleStyle>
    <p:bodyStyle>
      <a:lvl1pPr marL="342315" indent="-342315" algn="l" rtl="0" eaLnBrk="0" fontAlgn="base" hangingPunct="0">
        <a:spcBef>
          <a:spcPct val="20000"/>
        </a:spcBef>
        <a:spcAft>
          <a:spcPct val="0"/>
        </a:spcAft>
        <a:defRPr kumimoji="1" sz="1400">
          <a:solidFill>
            <a:srgbClr val="0087DC"/>
          </a:solidFill>
          <a:latin typeface="+mn-lt"/>
          <a:ea typeface="+mn-ea"/>
          <a:cs typeface="+mn-cs"/>
        </a:defRPr>
      </a:lvl1pPr>
      <a:lvl2pPr marL="741685" indent="-285261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051" indent="-22821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7471" indent="-22821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3894" indent="-22821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0314" indent="-22821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6733" indent="-22821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3154" indent="-22821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79574" indent="-22821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9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字方塊 10"/>
          <p:cNvSpPr txBox="1">
            <a:spLocks noChangeArrowheads="1"/>
          </p:cNvSpPr>
          <p:nvPr/>
        </p:nvSpPr>
        <p:spPr bwMode="auto">
          <a:xfrm>
            <a:off x="237435" y="4864129"/>
            <a:ext cx="1656150" cy="246048"/>
          </a:xfrm>
          <a:prstGeom prst="rect">
            <a:avLst/>
          </a:prstGeom>
          <a:noFill/>
          <a:ln>
            <a:noFill/>
          </a:ln>
          <a:extLst/>
        </p:spPr>
        <p:txBody>
          <a:bodyPr lIns="91284" tIns="45634" rIns="91284" bIns="45634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46028" y="246461"/>
            <a:ext cx="684590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4" tIns="45634" rIns="91284" bIns="45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36202" y="4731546"/>
            <a:ext cx="2132476" cy="273844"/>
          </a:xfrm>
          <a:prstGeom prst="rect">
            <a:avLst/>
          </a:prstGeom>
        </p:spPr>
        <p:txBody>
          <a:bodyPr vert="horz" wrap="square" lIns="91284" tIns="45634" rIns="91284" bIns="45634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7D5F4FA-84AC-4D50-AAE3-AE05EF9EA688}" type="slidenum">
              <a:rPr lang="zh-TW" altLang="en-US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latin typeface="Arial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40" y="897733"/>
            <a:ext cx="8573874" cy="37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4" tIns="45634" rIns="91284" bIns="45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pic>
        <p:nvPicPr>
          <p:cNvPr id="2054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4" y="114321"/>
            <a:ext cx="139527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25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45642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91284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36926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825683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342315" indent="-34231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1685" indent="-28526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1141051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597471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53894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1031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66733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2315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7957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9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字方塊 10"/>
          <p:cNvSpPr txBox="1">
            <a:spLocks noChangeArrowheads="1"/>
          </p:cNvSpPr>
          <p:nvPr/>
        </p:nvSpPr>
        <p:spPr bwMode="auto">
          <a:xfrm>
            <a:off x="237435" y="4864128"/>
            <a:ext cx="1656150" cy="246048"/>
          </a:xfrm>
          <a:prstGeom prst="rect">
            <a:avLst/>
          </a:prstGeom>
          <a:noFill/>
          <a:ln>
            <a:noFill/>
          </a:ln>
          <a:extLst/>
        </p:spPr>
        <p:txBody>
          <a:bodyPr lIns="91284" tIns="45634" rIns="91284" bIns="45634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46025" y="246461"/>
            <a:ext cx="684590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4" tIns="45634" rIns="91284" bIns="45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36202" y="4731546"/>
            <a:ext cx="2132476" cy="273844"/>
          </a:xfrm>
          <a:prstGeom prst="rect">
            <a:avLst/>
          </a:prstGeom>
        </p:spPr>
        <p:txBody>
          <a:bodyPr vert="horz" wrap="square" lIns="91284" tIns="45634" rIns="91284" bIns="45634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7D5F4FA-84AC-4D50-AAE3-AE05EF9EA688}" type="slidenum">
              <a:rPr lang="zh-TW" altLang="en-US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latin typeface="Arial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40" y="897733"/>
            <a:ext cx="8573874" cy="37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4" tIns="45634" rIns="91284" bIns="45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pic>
        <p:nvPicPr>
          <p:cNvPr id="2054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4" y="114320"/>
            <a:ext cx="139527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58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45642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91284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36926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825683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342315" indent="-34231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1685" indent="-28526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1141051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597471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53894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1031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66733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2315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7957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9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9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4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64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28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692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568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315" indent="-3423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5" indent="-28526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51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471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89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31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733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15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574" indent="-228210" algn="l" defTabSz="912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9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字方塊 10"/>
          <p:cNvSpPr txBox="1">
            <a:spLocks noChangeArrowheads="1"/>
          </p:cNvSpPr>
          <p:nvPr/>
        </p:nvSpPr>
        <p:spPr bwMode="auto">
          <a:xfrm>
            <a:off x="237435" y="4864125"/>
            <a:ext cx="1656150" cy="246048"/>
          </a:xfrm>
          <a:prstGeom prst="rect">
            <a:avLst/>
          </a:prstGeom>
          <a:noFill/>
          <a:ln>
            <a:noFill/>
          </a:ln>
          <a:extLst/>
        </p:spPr>
        <p:txBody>
          <a:bodyPr lIns="91284" tIns="45634" rIns="91284" bIns="45634"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 smtClean="0">
                <a:solidFill>
                  <a:srgbClr val="4D4D4D"/>
                </a:solidFill>
              </a:rPr>
              <a:t>Delta Confidential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46022" y="246461"/>
            <a:ext cx="6845909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4" tIns="45634" rIns="91284" bIns="45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36202" y="4731546"/>
            <a:ext cx="2132476" cy="273844"/>
          </a:xfrm>
          <a:prstGeom prst="rect">
            <a:avLst/>
          </a:prstGeom>
        </p:spPr>
        <p:txBody>
          <a:bodyPr vert="horz" wrap="square" lIns="91284" tIns="45634" rIns="91284" bIns="45634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7D5F4FA-84AC-4D50-AAE3-AE05EF9EA688}" type="slidenum">
              <a:rPr lang="zh-TW" altLang="en-US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latin typeface="Arial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040" y="897733"/>
            <a:ext cx="8573874" cy="372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4" tIns="45634" rIns="91284" bIns="45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text</a:t>
            </a:r>
          </a:p>
        </p:txBody>
      </p:sp>
      <p:pic>
        <p:nvPicPr>
          <p:cNvPr id="2054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4" y="114318"/>
            <a:ext cx="1395270" cy="35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8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5pPr>
      <a:lvl6pPr marL="45642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6pPr>
      <a:lvl7pPr marL="91284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7pPr>
      <a:lvl8pPr marL="136926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8pPr>
      <a:lvl9pPr marL="1825683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87DC"/>
          </a:solidFill>
          <a:latin typeface="Arial" charset="0"/>
          <a:ea typeface="微軟正黑體" pitchFamily="34" charset="-120"/>
          <a:cs typeface="Arial" charset="0"/>
        </a:defRPr>
      </a:lvl9pPr>
    </p:titleStyle>
    <p:bodyStyle>
      <a:lvl1pPr marL="342315" indent="-34231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1685" indent="-28526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1141051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597471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53894" indent="-22821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1031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66733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2315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79574" indent="-2282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0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8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0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23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46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69" algn="l" defTabSz="9128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8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678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356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035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71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588" indent="-3425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74" indent="-2854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60" indent="-228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44" indent="-228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529" indent="-228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312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096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881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664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84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68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52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136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922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704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88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275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0" y="0"/>
            <a:ext cx="45704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678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356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035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71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588" indent="-3425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74" indent="-2854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60" indent="-228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44" indent="-228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529" indent="-2283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312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096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881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664" indent="-228392" algn="l" defTabSz="913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84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68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52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136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922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704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88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275" algn="l" defTabSz="9135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/>
          </p:cNvSpPr>
          <p:nvPr/>
        </p:nvSpPr>
        <p:spPr bwMode="auto">
          <a:xfrm>
            <a:off x="118213" y="1535821"/>
            <a:ext cx="4116433" cy="45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4" tIns="45634" rIns="91284" bIns="4563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SMT 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料站转换软件简要说明</a:t>
            </a:r>
            <a:endParaRPr kumimoji="0" lang="en-US" altLang="zh-CN" sz="2800" b="1" dirty="0" smtClean="0">
              <a:solidFill>
                <a:srgbClr val="0000FF"/>
              </a:solidFill>
              <a:latin typeface="Arial" pitchFamily="34" charset="0"/>
              <a:ea typeface="Microsoft JhengHei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885650" y="4696645"/>
            <a:ext cx="2132476" cy="27384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/>
                <a:ea typeface="微軟正黑體"/>
                <a:cs typeface="Arial"/>
              </a:rPr>
              <a:t>1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/>
              <a:ea typeface="微軟正黑體"/>
              <a:cs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88790" y="186769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主要界面介绍</a:t>
            </a:r>
            <a:endParaRPr lang="zh-CN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911" y="731383"/>
            <a:ext cx="8004132" cy="397013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89" y="922126"/>
            <a:ext cx="5463201" cy="3443194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2" idx="1"/>
          </p:cNvCxnSpPr>
          <p:nvPr/>
        </p:nvCxnSpPr>
        <p:spPr>
          <a:xfrm flipH="1">
            <a:off x="5885120" y="1301498"/>
            <a:ext cx="1324170" cy="4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09290" y="1178387"/>
            <a:ext cx="114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工作模式选择</a:t>
            </a:r>
            <a:endParaRPr lang="zh-CN" altLang="en-US" sz="10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107050" y="2254685"/>
            <a:ext cx="597246" cy="53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9187" y="1844811"/>
            <a:ext cx="114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显示需要导入的文件的组合十码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031257" y="1942405"/>
            <a:ext cx="1223388" cy="22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195235" y="1798645"/>
            <a:ext cx="1146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显示需要导入的面别，机种，组合十码信息。</a:t>
            </a:r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519144" y="3412202"/>
            <a:ext cx="1299212" cy="13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69187" y="3105065"/>
            <a:ext cx="114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显示导入导出的详细信息</a:t>
            </a:r>
            <a:endParaRPr lang="zh-CN" altLang="en-US" sz="10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7045980" y="2586271"/>
            <a:ext cx="442312" cy="7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72911" y="2366724"/>
            <a:ext cx="1146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输入</a:t>
            </a:r>
            <a:r>
              <a:rPr lang="en-US" altLang="zh-CN" sz="1000" dirty="0" smtClean="0"/>
              <a:t>group</a:t>
            </a:r>
            <a:r>
              <a:rPr lang="zh-CN" altLang="en-US" sz="1000" dirty="0" smtClean="0"/>
              <a:t>工单后点击，可链接出</a:t>
            </a:r>
            <a:r>
              <a:rPr lang="en-US" altLang="zh-CN" sz="1000" dirty="0" smtClean="0"/>
              <a:t>Group</a:t>
            </a:r>
            <a:r>
              <a:rPr lang="zh-CN" altLang="en-US" sz="1000" dirty="0" smtClean="0"/>
              <a:t>信息</a:t>
            </a:r>
            <a:endParaRPr lang="zh-CN" altLang="en-US" sz="1000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67385" y="3291801"/>
            <a:ext cx="420907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72911" y="3072254"/>
            <a:ext cx="1146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点击后选择要导入的文件</a:t>
            </a:r>
            <a:r>
              <a:rPr lang="zh-CN" altLang="en-US" sz="1000" dirty="0" smtClean="0"/>
              <a:t>，可多</a:t>
            </a:r>
            <a:r>
              <a:rPr lang="zh-CN" altLang="en-US" sz="1000" dirty="0" smtClean="0"/>
              <a:t>选。</a:t>
            </a:r>
            <a:endParaRPr lang="zh-CN" altLang="en-US" sz="1000" dirty="0"/>
          </a:p>
        </p:txBody>
      </p:sp>
      <p:cxnSp>
        <p:nvCxnSpPr>
          <p:cNvPr id="38" name="直接箭头连接符 37"/>
          <p:cNvCxnSpPr>
            <a:stCxn id="39" idx="1"/>
          </p:cNvCxnSpPr>
          <p:nvPr/>
        </p:nvCxnSpPr>
        <p:spPr>
          <a:xfrm flipH="1" flipV="1">
            <a:off x="7000728" y="3942837"/>
            <a:ext cx="395616" cy="10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396344" y="3775633"/>
            <a:ext cx="1146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完成一个任务后想再次转换，需邀先点击此按钮。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0408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885650" y="4696645"/>
            <a:ext cx="2132476" cy="27384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/>
                <a:ea typeface="微軟正黑體"/>
                <a:cs typeface="Arial"/>
              </a:rPr>
              <a:t>1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/>
              <a:ea typeface="微軟正黑體"/>
              <a:cs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5832" y="195726"/>
            <a:ext cx="31966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手动输入</a:t>
            </a:r>
            <a:r>
              <a:rPr lang="en-US" altLang="zh-CN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CN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信息导入介绍</a:t>
            </a:r>
            <a:endParaRPr lang="zh-CN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8328" y="787224"/>
            <a:ext cx="8004132" cy="397013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78" y="1039401"/>
            <a:ext cx="5402707" cy="340506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195933" y="1709198"/>
            <a:ext cx="20574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494959" y="1431427"/>
            <a:ext cx="205100" cy="20510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1949091" y="1470602"/>
            <a:ext cx="205100" cy="20510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1904466" y="2741935"/>
            <a:ext cx="205100" cy="20510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154191" y="1703190"/>
            <a:ext cx="16835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87334" y="2488614"/>
            <a:ext cx="168358" cy="2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96573" y="2980646"/>
            <a:ext cx="205100" cy="20510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4</a:t>
            </a:r>
            <a:endParaRPr lang="zh-CN" altLang="en-US" sz="14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494959" y="2908567"/>
            <a:ext cx="179374" cy="7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6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011 Delta 範本">
  <a:themeElements>
    <a:clrScheme name="2011 Delta 範本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011 Delta 範本">
      <a:majorFont>
        <a:latin typeface="Arial"/>
        <a:ea typeface="微軟正黑體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2011 Delta 範本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3_Office 佈景主題">
  <a:themeElements>
    <a:clrScheme name="7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Office 佈景主題">
  <a:themeElements>
    <a:clrScheme name="7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Office 佈景主題">
  <a:themeElements>
    <a:clrScheme name="7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Office 佈景主題">
  <a:themeElements>
    <a:clrScheme name="7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佈景主題">
  <a:themeElements>
    <a:clrScheme name="7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Office 佈景主題">
  <a:themeElements>
    <a:clrScheme name="7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Office 佈景主題">
  <a:themeElements>
    <a:clrScheme name="7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佈景主題">
      <a:majorFont>
        <a:latin typeface="Arial"/>
        <a:ea typeface="微軟正黑體"/>
        <a:cs typeface="Arial"/>
      </a:majorFont>
      <a:minorFont>
        <a:latin typeface="Arial"/>
        <a:ea typeface="微軟正黑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佈景主題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62143</TotalTime>
  <Words>98</Words>
  <Application>Microsoft Office PowerPoint</Application>
  <PresentationFormat>全屏显示(16:9)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1_自訂設計</vt:lpstr>
      <vt:lpstr>2_自訂設計</vt:lpstr>
      <vt:lpstr>自訂設計</vt:lpstr>
      <vt:lpstr>7_Office 佈景主題</vt:lpstr>
      <vt:lpstr>8_Office 佈景主題</vt:lpstr>
      <vt:lpstr>3_自訂設計</vt:lpstr>
      <vt:lpstr>9_Office 佈景主題</vt:lpstr>
      <vt:lpstr>4_自訂設計</vt:lpstr>
      <vt:lpstr>5_自訂設計</vt:lpstr>
      <vt:lpstr>2011 Delta 範本</vt:lpstr>
      <vt:lpstr>6_自訂設計</vt:lpstr>
      <vt:lpstr>13_Office 佈景主題</vt:lpstr>
      <vt:lpstr>11_Office 佈景主題</vt:lpstr>
      <vt:lpstr>12_Office 佈景主題</vt:lpstr>
      <vt:lpstr>15_Office 佈景主題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Brand Management Office</dc:creator>
  <cp:lastModifiedBy>Administrator</cp:lastModifiedBy>
  <cp:revision>4151</cp:revision>
  <cp:lastPrinted>2018-06-01T11:30:10Z</cp:lastPrinted>
  <dcterms:created xsi:type="dcterms:W3CDTF">2011-06-29T02:03:24Z</dcterms:created>
  <dcterms:modified xsi:type="dcterms:W3CDTF">2021-04-08T06:53:10Z</dcterms:modified>
</cp:coreProperties>
</file>