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2951-6094-48AD-B9BE-857868F2F6D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1567-01DB-43D7-94F8-2AE4FF2617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2951-6094-48AD-B9BE-857868F2F6D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1567-01DB-43D7-94F8-2AE4FF2617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2951-6094-48AD-B9BE-857868F2F6D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1567-01DB-43D7-94F8-2AE4FF2617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2951-6094-48AD-B9BE-857868F2F6D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1567-01DB-43D7-94F8-2AE4FF2617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2951-6094-48AD-B9BE-857868F2F6D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1567-01DB-43D7-94F8-2AE4FF2617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2951-6094-48AD-B9BE-857868F2F6D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1567-01DB-43D7-94F8-2AE4FF2617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2951-6094-48AD-B9BE-857868F2F6D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1567-01DB-43D7-94F8-2AE4FF2617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2951-6094-48AD-B9BE-857868F2F6D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1567-01DB-43D7-94F8-2AE4FF2617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2951-6094-48AD-B9BE-857868F2F6D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1567-01DB-43D7-94F8-2AE4FF2617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2951-6094-48AD-B9BE-857868F2F6D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1567-01DB-43D7-94F8-2AE4FF2617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2951-6094-48AD-B9BE-857868F2F6D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61567-01DB-43D7-94F8-2AE4FF2617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92951-6094-48AD-B9BE-857868F2F6D7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61567-01DB-43D7-94F8-2AE4FF2617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26" Type="http://schemas.openxmlformats.org/officeDocument/2006/relationships/image" Target="../media/image4.png"/><Relationship Id="rId13" Type="http://schemas.openxmlformats.org/officeDocument/2006/relationships/image" Target="../media/image65.svg"/><Relationship Id="rId42" Type="http://schemas.openxmlformats.org/officeDocument/2006/relationships/image" Target="../media/image9.png"/><Relationship Id="rId7" Type="http://schemas.openxmlformats.org/officeDocument/2006/relationships/image" Target="../media/image14.svg"/><Relationship Id="rId25" Type="http://schemas.openxmlformats.org/officeDocument/2006/relationships/image" Target="../media/image31.svg"/><Relationship Id="rId2" Type="http://schemas.openxmlformats.org/officeDocument/2006/relationships/image" Target="../media/image1.png"/><Relationship Id="rId29" Type="http://schemas.openxmlformats.org/officeDocument/2006/relationships/image" Target="../media/image6.png"/><Relationship Id="rId41" Type="http://schemas.openxmlformats.org/officeDocument/2006/relationships/image" Target="../media/image9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37" Type="http://schemas.openxmlformats.org/officeDocument/2006/relationships/image" Target="../media/image8.png"/><Relationship Id="rId5" Type="http://schemas.openxmlformats.org/officeDocument/2006/relationships/image" Target="../media/image12.svg"/><Relationship Id="rId28" Type="http://schemas.openxmlformats.org/officeDocument/2006/relationships/image" Target="../media/image5.png"/><Relationship Id="rId36" Type="http://schemas.openxmlformats.org/officeDocument/2006/relationships/image" Target="../media/image18.svg"/><Relationship Id="rId27" Type="http://schemas.openxmlformats.org/officeDocument/2006/relationships/image" Target="../media/image53.svg"/><Relationship Id="rId4" Type="http://schemas.openxmlformats.org/officeDocument/2006/relationships/image" Target="../media/image1019.svg"/><Relationship Id="rId14" Type="http://schemas.openxmlformats.org/officeDocument/2006/relationships/image" Target="../media/image1029.svg"/><Relationship Id="rId30" Type="http://schemas.openxmlformats.org/officeDocument/2006/relationships/image" Target="../media/image7.png"/><Relationship Id="rId43" Type="http://schemas.openxmlformats.org/officeDocument/2006/relationships/image" Target="../media/image10.png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26" Type="http://schemas.openxmlformats.org/officeDocument/2006/relationships/image" Target="../media/image4.png"/><Relationship Id="rId13" Type="http://schemas.openxmlformats.org/officeDocument/2006/relationships/image" Target="../media/image65.svg"/><Relationship Id="rId42" Type="http://schemas.openxmlformats.org/officeDocument/2006/relationships/image" Target="../media/image9.png"/><Relationship Id="rId7" Type="http://schemas.openxmlformats.org/officeDocument/2006/relationships/image" Target="../media/image14.svg"/><Relationship Id="rId25" Type="http://schemas.openxmlformats.org/officeDocument/2006/relationships/image" Target="../media/image31.svg"/><Relationship Id="rId2" Type="http://schemas.openxmlformats.org/officeDocument/2006/relationships/image" Target="../media/image1.png"/><Relationship Id="rId29" Type="http://schemas.openxmlformats.org/officeDocument/2006/relationships/image" Target="../media/image6.png"/><Relationship Id="rId41" Type="http://schemas.openxmlformats.org/officeDocument/2006/relationships/image" Target="../media/image91.svg"/><Relationship Id="rId20" Type="http://schemas.openxmlformats.org/officeDocument/2006/relationships/image" Target="../media/image103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37" Type="http://schemas.openxmlformats.org/officeDocument/2006/relationships/image" Target="../media/image8.png"/><Relationship Id="rId5" Type="http://schemas.openxmlformats.org/officeDocument/2006/relationships/image" Target="../media/image12.svg"/><Relationship Id="rId28" Type="http://schemas.openxmlformats.org/officeDocument/2006/relationships/image" Target="../media/image5.png"/><Relationship Id="rId36" Type="http://schemas.openxmlformats.org/officeDocument/2006/relationships/image" Target="../media/image18.svg"/><Relationship Id="rId44" Type="http://schemas.openxmlformats.org/officeDocument/2006/relationships/image" Target="../media/image11.png"/><Relationship Id="rId27" Type="http://schemas.openxmlformats.org/officeDocument/2006/relationships/image" Target="../media/image53.svg"/><Relationship Id="rId4" Type="http://schemas.openxmlformats.org/officeDocument/2006/relationships/image" Target="../media/image1019.svg"/><Relationship Id="rId14" Type="http://schemas.openxmlformats.org/officeDocument/2006/relationships/image" Target="../media/image1029.svg"/><Relationship Id="rId30" Type="http://schemas.openxmlformats.org/officeDocument/2006/relationships/image" Target="../media/image7.png"/><Relationship Id="rId43" Type="http://schemas.openxmlformats.org/officeDocument/2006/relationships/image" Target="../media/image10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42147E6-8F24-AD4D-8306-B4FE72A03642}"/>
              </a:ext>
            </a:extLst>
          </p:cNvPr>
          <p:cNvSpPr/>
          <p:nvPr/>
        </p:nvSpPr>
        <p:spPr>
          <a:xfrm>
            <a:off x="214282" y="357166"/>
            <a:ext cx="6929486" cy="63579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30" name="Graphic 11">
            <a:extLst>
              <a:ext uri="{FF2B5EF4-FFF2-40B4-BE49-F238E27FC236}">
                <a16:creationId xmlns:a16="http://schemas.microsoft.com/office/drawing/2014/main" xmlns="" id="{747B5DD8-D97F-B14E-B3DD-8172E6270D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42844" y="285728"/>
            <a:ext cx="277535" cy="27753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05DFD40-FB52-1447-9826-BC9166A843E2}"/>
              </a:ext>
            </a:extLst>
          </p:cNvPr>
          <p:cNvSpPr/>
          <p:nvPr/>
        </p:nvSpPr>
        <p:spPr>
          <a:xfrm>
            <a:off x="500034" y="1142984"/>
            <a:ext cx="5763870" cy="500066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32" name="Graphic 12">
            <a:extLst>
              <a:ext uri="{FF2B5EF4-FFF2-40B4-BE49-F238E27FC236}">
                <a16:creationId xmlns:a16="http://schemas.microsoft.com/office/drawing/2014/main" xmlns="" id="{AFC8BF74-4532-7C44-9F77-B9851D2426F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28596" y="1000108"/>
            <a:ext cx="277535" cy="27753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05DFD40-FB52-1447-9826-BC9166A843E2}"/>
              </a:ext>
            </a:extLst>
          </p:cNvPr>
          <p:cNvSpPr/>
          <p:nvPr/>
        </p:nvSpPr>
        <p:spPr>
          <a:xfrm>
            <a:off x="714348" y="1428736"/>
            <a:ext cx="2071702" cy="1643074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 smtClean="0">
                <a:ln w="0"/>
                <a:solidFill>
                  <a:schemeClr val="accent5"/>
                </a:solidFill>
              </a:rPr>
              <a:t>Web Subnet</a:t>
            </a:r>
            <a:endParaRPr lang="en-US" sz="1100" dirty="0">
              <a:ln w="0"/>
              <a:solidFill>
                <a:schemeClr val="accent5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05DFD40-FB52-1447-9826-BC9166A843E2}"/>
              </a:ext>
            </a:extLst>
          </p:cNvPr>
          <p:cNvSpPr/>
          <p:nvPr/>
        </p:nvSpPr>
        <p:spPr>
          <a:xfrm>
            <a:off x="785786" y="4214818"/>
            <a:ext cx="2071702" cy="1643074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 smtClean="0">
                <a:ln w="0"/>
                <a:solidFill>
                  <a:schemeClr val="accent5"/>
                </a:solidFill>
              </a:rPr>
              <a:t>DB Subnet</a:t>
            </a:r>
            <a:endParaRPr lang="en-US" sz="1100" dirty="0">
              <a:ln w="0"/>
              <a:solidFill>
                <a:schemeClr val="accent5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752754C-947F-3B40-9FB6-2F2260703DB3}"/>
              </a:ext>
            </a:extLst>
          </p:cNvPr>
          <p:cNvSpPr/>
          <p:nvPr/>
        </p:nvSpPr>
        <p:spPr>
          <a:xfrm>
            <a:off x="571472" y="1285860"/>
            <a:ext cx="2357454" cy="1928826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Availability Zone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5752754C-947F-3B40-9FB6-2F2260703DB3}"/>
              </a:ext>
            </a:extLst>
          </p:cNvPr>
          <p:cNvSpPr/>
          <p:nvPr/>
        </p:nvSpPr>
        <p:spPr>
          <a:xfrm>
            <a:off x="642910" y="4000504"/>
            <a:ext cx="2357454" cy="1928826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Availability Zone </a:t>
            </a:r>
            <a:r>
              <a:rPr lang="en-US" sz="1100" dirty="0" smtClean="0">
                <a:solidFill>
                  <a:schemeClr val="accent3"/>
                </a:solidFill>
              </a:rPr>
              <a:t>2</a:t>
            </a:r>
            <a:endParaRPr lang="en-US" sz="1100" dirty="0">
              <a:solidFill>
                <a:schemeClr val="accent3"/>
              </a:solidFill>
            </a:endParaRPr>
          </a:p>
        </p:txBody>
      </p:sp>
      <p:pic>
        <p:nvPicPr>
          <p:cNvPr id="37" name="Graphic 10">
            <a:extLst>
              <a:ext uri="{FF2B5EF4-FFF2-40B4-BE49-F238E27FC236}">
                <a16:creationId xmlns:a16="http://schemas.microsoft.com/office/drawing/2014/main" xmlns="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714348" y="1428736"/>
            <a:ext cx="274320" cy="274320"/>
          </a:xfrm>
          <a:prstGeom prst="rect">
            <a:avLst/>
          </a:prstGeom>
        </p:spPr>
      </p:pic>
      <p:pic>
        <p:nvPicPr>
          <p:cNvPr id="38" name="Graphic 13">
            <a:extLst>
              <a:ext uri="{FF2B5EF4-FFF2-40B4-BE49-F238E27FC236}">
                <a16:creationId xmlns:a16="http://schemas.microsoft.com/office/drawing/2014/main" xmlns="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785786" y="4214818"/>
            <a:ext cx="274320" cy="274320"/>
          </a:xfrm>
          <a:prstGeom prst="rect">
            <a:avLst/>
          </a:prstGeom>
        </p:spPr>
      </p:pic>
      <p:pic>
        <p:nvPicPr>
          <p:cNvPr id="39" name="Graphic 9">
            <a:extLst>
              <a:ext uri="{FF2B5EF4-FFF2-40B4-BE49-F238E27FC236}">
                <a16:creationId xmlns:a16="http://schemas.microsoft.com/office/drawing/2014/main" xmlns="" id="{BF584739-5D4C-F640-B69F-820B60218B63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286116" y="3286124"/>
            <a:ext cx="469900" cy="4699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/>
          <p:nvPr/>
        </p:nvCxnSpPr>
        <p:spPr>
          <a:xfrm>
            <a:off x="2357422" y="3500438"/>
            <a:ext cx="1002978" cy="15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7F0E8A98-A891-AC42-9166-B00C03560059}"/>
              </a:ext>
            </a:extLst>
          </p:cNvPr>
          <p:cNvCxnSpPr/>
          <p:nvPr/>
        </p:nvCxnSpPr>
        <p:spPr>
          <a:xfrm rot="5400000" flipH="1" flipV="1">
            <a:off x="2132655" y="3296577"/>
            <a:ext cx="449536" cy="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7F0E8A98-A891-AC42-9166-B00C03560059}"/>
              </a:ext>
            </a:extLst>
          </p:cNvPr>
          <p:cNvCxnSpPr/>
          <p:nvPr/>
        </p:nvCxnSpPr>
        <p:spPr>
          <a:xfrm rot="5400000" flipH="1" flipV="1">
            <a:off x="2060422" y="3939520"/>
            <a:ext cx="593206" cy="79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/>
          <p:nvPr/>
        </p:nvCxnSpPr>
        <p:spPr>
          <a:xfrm>
            <a:off x="2786050" y="1928802"/>
            <a:ext cx="502912" cy="15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36">
            <a:extLst>
              <a:ext uri="{FF2B5EF4-FFF2-40B4-BE49-F238E27FC236}">
                <a16:creationId xmlns:a16="http://schemas.microsoft.com/office/drawing/2014/main" xmlns="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6000760" y="3357562"/>
            <a:ext cx="469900" cy="469900"/>
          </a:xfrm>
          <a:prstGeom prst="rect">
            <a:avLst/>
          </a:prstGeom>
        </p:spPr>
      </p:pic>
      <p:pic>
        <p:nvPicPr>
          <p:cNvPr id="50" name="Graphic 9">
            <a:extLst>
              <a:ext uri="{FF2B5EF4-FFF2-40B4-BE49-F238E27FC236}">
                <a16:creationId xmlns:a16="http://schemas.microsoft.com/office/drawing/2014/main" xmlns="" id="{BF584739-5D4C-F640-B69F-820B60218B63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286116" y="1714488"/>
            <a:ext cx="469900" cy="4699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endCxn id="49" idx="0"/>
          </p:cNvCxnSpPr>
          <p:nvPr/>
        </p:nvCxnSpPr>
        <p:spPr>
          <a:xfrm>
            <a:off x="3714744" y="1928802"/>
            <a:ext cx="2520966" cy="142876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/>
          <p:nvPr/>
        </p:nvCxnSpPr>
        <p:spPr>
          <a:xfrm>
            <a:off x="2357422" y="3643314"/>
            <a:ext cx="1000132" cy="15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135">
            <a:extLst>
              <a:ext uri="{FF2B5EF4-FFF2-40B4-BE49-F238E27FC236}">
                <a16:creationId xmlns:a16="http://schemas.microsoft.com/office/drawing/2014/main" xmlns="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928662" y="1785926"/>
            <a:ext cx="469900" cy="469900"/>
          </a:xfrm>
          <a:prstGeom prst="rect">
            <a:avLst/>
          </a:prstGeom>
        </p:spPr>
      </p:pic>
      <p:pic>
        <p:nvPicPr>
          <p:cNvPr id="63" name="Graphic 135">
            <a:extLst>
              <a:ext uri="{FF2B5EF4-FFF2-40B4-BE49-F238E27FC236}">
                <a16:creationId xmlns:a16="http://schemas.microsoft.com/office/drawing/2014/main" xmlns="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928662" y="4643446"/>
            <a:ext cx="469900" cy="4699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F90C1CC4-DFE6-0445-BD1C-DB610E1A07F5}"/>
              </a:ext>
            </a:extLst>
          </p:cNvPr>
          <p:cNvSpPr txBox="1"/>
          <p:nvPr/>
        </p:nvSpPr>
        <p:spPr>
          <a:xfrm>
            <a:off x="500034" y="2143116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Wordpress</a:t>
            </a:r>
            <a:r>
              <a:rPr lang="en-US" sz="1200" dirty="0" smtClean="0"/>
              <a:t> Web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F90C1CC4-DFE6-0445-BD1C-DB610E1A07F5}"/>
              </a:ext>
            </a:extLst>
          </p:cNvPr>
          <p:cNvSpPr txBox="1"/>
          <p:nvPr/>
        </p:nvSpPr>
        <p:spPr>
          <a:xfrm>
            <a:off x="500034" y="5000636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Wordpress</a:t>
            </a:r>
            <a:r>
              <a:rPr lang="en-US" sz="1200" dirty="0" smtClean="0"/>
              <a:t> DB</a:t>
            </a:r>
            <a:endParaRPr lang="en-US" sz="1200" dirty="0"/>
          </a:p>
        </p:txBody>
      </p:sp>
      <p:pic>
        <p:nvPicPr>
          <p:cNvPr id="67" name="Graphic 49">
            <a:extLst>
              <a:ext uri="{FF2B5EF4-FFF2-40B4-BE49-F238E27FC236}">
                <a16:creationId xmlns:a16="http://schemas.microsoft.com/office/drawing/2014/main" xmlns="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8215338" y="5786454"/>
            <a:ext cx="469900" cy="469900"/>
          </a:xfrm>
          <a:prstGeom prst="rect">
            <a:avLst/>
          </a:prstGeom>
        </p:spPr>
      </p:pic>
      <p:pic>
        <p:nvPicPr>
          <p:cNvPr id="68" name="Graphic 15">
            <a:extLst>
              <a:ext uri="{FF2B5EF4-FFF2-40B4-BE49-F238E27FC236}">
                <a16:creationId xmlns:a16="http://schemas.microsoft.com/office/drawing/2014/main" xmlns="" id="{3AE4BA5B-DE17-F54A-8FC6-8FB0A95F67F2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500958" y="2571744"/>
            <a:ext cx="1428760" cy="1500198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stCxn id="49" idx="3"/>
          </p:cNvCxnSpPr>
          <p:nvPr/>
        </p:nvCxnSpPr>
        <p:spPr>
          <a:xfrm flipV="1">
            <a:off x="6470660" y="3571876"/>
            <a:ext cx="1101736" cy="2063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/>
          <p:nvPr/>
        </p:nvCxnSpPr>
        <p:spPr>
          <a:xfrm rot="16200000" flipV="1">
            <a:off x="7393801" y="4750603"/>
            <a:ext cx="1857388" cy="7143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135">
            <a:extLst>
              <a:ext uri="{FF2B5EF4-FFF2-40B4-BE49-F238E27FC236}">
                <a16:creationId xmlns:a16="http://schemas.microsoft.com/office/drawing/2014/main" xmlns="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1571604" y="1714488"/>
            <a:ext cx="469900" cy="4699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stCxn id="79" idx="2"/>
            <a:endCxn id="63" idx="0"/>
          </p:cNvCxnSpPr>
          <p:nvPr/>
        </p:nvCxnSpPr>
        <p:spPr>
          <a:xfrm rot="5400000">
            <a:off x="255554" y="3092446"/>
            <a:ext cx="2459058" cy="6429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F90C1CC4-DFE6-0445-BD1C-DB610E1A07F5}"/>
              </a:ext>
            </a:extLst>
          </p:cNvPr>
          <p:cNvSpPr txBox="1"/>
          <p:nvPr/>
        </p:nvSpPr>
        <p:spPr>
          <a:xfrm>
            <a:off x="714348" y="3286124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SSH</a:t>
            </a:r>
            <a:endParaRPr lang="en-US" sz="1200" dirty="0"/>
          </a:p>
        </p:txBody>
      </p:sp>
      <p:pic>
        <p:nvPicPr>
          <p:cNvPr id="87" name="Graphic 9">
            <a:extLst>
              <a:ext uri="{FF2B5EF4-FFF2-40B4-BE49-F238E27FC236}">
                <a16:creationId xmlns:a16="http://schemas.microsoft.com/office/drawing/2014/main" xmlns="" id="{BF584739-5D4C-F640-B69F-820B60218B63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57554" y="4857760"/>
            <a:ext cx="469900" cy="4699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F90C1CC4-DFE6-0445-BD1C-DB610E1A07F5}"/>
              </a:ext>
            </a:extLst>
          </p:cNvPr>
          <p:cNvSpPr txBox="1"/>
          <p:nvPr/>
        </p:nvSpPr>
        <p:spPr>
          <a:xfrm>
            <a:off x="2857488" y="2214554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 Route Table</a:t>
            </a:r>
            <a:endParaRPr lang="en-US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F90C1CC4-DFE6-0445-BD1C-DB610E1A07F5}"/>
              </a:ext>
            </a:extLst>
          </p:cNvPr>
          <p:cNvSpPr txBox="1"/>
          <p:nvPr/>
        </p:nvSpPr>
        <p:spPr>
          <a:xfrm>
            <a:off x="2786050" y="5357826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Db Route Table</a:t>
            </a:r>
            <a:endParaRPr 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F90C1CC4-DFE6-0445-BD1C-DB610E1A07F5}"/>
              </a:ext>
            </a:extLst>
          </p:cNvPr>
          <p:cNvSpPr txBox="1"/>
          <p:nvPr/>
        </p:nvSpPr>
        <p:spPr>
          <a:xfrm>
            <a:off x="2786050" y="3714752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Default Route Table</a:t>
            </a:r>
            <a:endParaRPr 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F90C1CC4-DFE6-0445-BD1C-DB610E1A07F5}"/>
              </a:ext>
            </a:extLst>
          </p:cNvPr>
          <p:cNvSpPr txBox="1"/>
          <p:nvPr/>
        </p:nvSpPr>
        <p:spPr>
          <a:xfrm>
            <a:off x="5500694" y="3857628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Internet Gateway</a:t>
            </a:r>
            <a:endParaRPr lang="en-US" sz="1200" dirty="0"/>
          </a:p>
        </p:txBody>
      </p:sp>
      <p:pic>
        <p:nvPicPr>
          <p:cNvPr id="92" name="Graphic 21">
            <a:extLst>
              <a:ext uri="{FF2B5EF4-FFF2-40B4-BE49-F238E27FC236}">
                <a16:creationId xmlns:a16="http://schemas.microsoft.com/office/drawing/2014/main" xmlns="" id="{3574BFB8-49DB-B241-A975-E9F8FB79C41F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214546" y="1857364"/>
            <a:ext cx="469900" cy="46990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/>
          <p:nvPr/>
        </p:nvCxnSpPr>
        <p:spPr>
          <a:xfrm>
            <a:off x="2857488" y="5072074"/>
            <a:ext cx="500066" cy="15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stCxn id="87" idx="0"/>
            <a:endCxn id="92" idx="2"/>
          </p:cNvCxnSpPr>
          <p:nvPr/>
        </p:nvCxnSpPr>
        <p:spPr>
          <a:xfrm rot="16200000" flipV="1">
            <a:off x="1755752" y="3021008"/>
            <a:ext cx="2530496" cy="11430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11">
            <a:extLst>
              <a:ext uri="{FF2B5EF4-FFF2-40B4-BE49-F238E27FC236}">
                <a16:creationId xmlns:a16="http://schemas.microsoft.com/office/drawing/2014/main" xmlns="" id="{747B5DD8-D97F-B14E-B3DD-8172E6270D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42844" y="285728"/>
            <a:ext cx="277535" cy="27753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05DFD40-FB52-1447-9826-BC9166A843E2}"/>
              </a:ext>
            </a:extLst>
          </p:cNvPr>
          <p:cNvSpPr/>
          <p:nvPr/>
        </p:nvSpPr>
        <p:spPr>
          <a:xfrm>
            <a:off x="500034" y="1142984"/>
            <a:ext cx="5763870" cy="500066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32" name="Graphic 12">
            <a:extLst>
              <a:ext uri="{FF2B5EF4-FFF2-40B4-BE49-F238E27FC236}">
                <a16:creationId xmlns:a16="http://schemas.microsoft.com/office/drawing/2014/main" xmlns="" id="{AFC8BF74-4532-7C44-9F77-B9851D2426F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28596" y="1000108"/>
            <a:ext cx="277535" cy="27753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05DFD40-FB52-1447-9826-BC9166A843E2}"/>
              </a:ext>
            </a:extLst>
          </p:cNvPr>
          <p:cNvSpPr/>
          <p:nvPr/>
        </p:nvSpPr>
        <p:spPr>
          <a:xfrm>
            <a:off x="714348" y="1428736"/>
            <a:ext cx="2071702" cy="1643074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 smtClean="0">
                <a:ln w="0"/>
                <a:solidFill>
                  <a:schemeClr val="accent5"/>
                </a:solidFill>
              </a:rPr>
              <a:t>Web Subnet</a:t>
            </a:r>
            <a:endParaRPr lang="en-US" sz="1100" dirty="0">
              <a:ln w="0"/>
              <a:solidFill>
                <a:schemeClr val="accent5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05DFD40-FB52-1447-9826-BC9166A843E2}"/>
              </a:ext>
            </a:extLst>
          </p:cNvPr>
          <p:cNvSpPr/>
          <p:nvPr/>
        </p:nvSpPr>
        <p:spPr>
          <a:xfrm>
            <a:off x="785786" y="4214818"/>
            <a:ext cx="2071702" cy="1643074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 smtClean="0">
                <a:ln w="0"/>
                <a:solidFill>
                  <a:schemeClr val="accent5"/>
                </a:solidFill>
              </a:rPr>
              <a:t>DB Subnet</a:t>
            </a:r>
            <a:endParaRPr lang="en-US" sz="1100" dirty="0">
              <a:ln w="0"/>
              <a:solidFill>
                <a:schemeClr val="accent5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752754C-947F-3B40-9FB6-2F2260703DB3}"/>
              </a:ext>
            </a:extLst>
          </p:cNvPr>
          <p:cNvSpPr/>
          <p:nvPr/>
        </p:nvSpPr>
        <p:spPr>
          <a:xfrm>
            <a:off x="571472" y="1285860"/>
            <a:ext cx="2357454" cy="1928826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Availability Zone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5752754C-947F-3B40-9FB6-2F2260703DB3}"/>
              </a:ext>
            </a:extLst>
          </p:cNvPr>
          <p:cNvSpPr/>
          <p:nvPr/>
        </p:nvSpPr>
        <p:spPr>
          <a:xfrm>
            <a:off x="642910" y="4000504"/>
            <a:ext cx="2357454" cy="1928826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accent3"/>
                </a:solidFill>
              </a:rPr>
              <a:t>Availability Zone </a:t>
            </a:r>
            <a:r>
              <a:rPr lang="en-US" sz="1100" dirty="0" smtClean="0">
                <a:solidFill>
                  <a:schemeClr val="accent3"/>
                </a:solidFill>
              </a:rPr>
              <a:t>2</a:t>
            </a:r>
            <a:endParaRPr lang="en-US" sz="1100" dirty="0">
              <a:solidFill>
                <a:schemeClr val="accent3"/>
              </a:solidFill>
            </a:endParaRPr>
          </a:p>
        </p:txBody>
      </p:sp>
      <p:pic>
        <p:nvPicPr>
          <p:cNvPr id="37" name="Graphic 10">
            <a:extLst>
              <a:ext uri="{FF2B5EF4-FFF2-40B4-BE49-F238E27FC236}">
                <a16:creationId xmlns:a16="http://schemas.microsoft.com/office/drawing/2014/main" xmlns="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714348" y="1428736"/>
            <a:ext cx="274320" cy="274320"/>
          </a:xfrm>
          <a:prstGeom prst="rect">
            <a:avLst/>
          </a:prstGeom>
        </p:spPr>
      </p:pic>
      <p:pic>
        <p:nvPicPr>
          <p:cNvPr id="38" name="Graphic 13">
            <a:extLst>
              <a:ext uri="{FF2B5EF4-FFF2-40B4-BE49-F238E27FC236}">
                <a16:creationId xmlns:a16="http://schemas.microsoft.com/office/drawing/2014/main" xmlns="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785786" y="4214818"/>
            <a:ext cx="274320" cy="274320"/>
          </a:xfrm>
          <a:prstGeom prst="rect">
            <a:avLst/>
          </a:prstGeom>
        </p:spPr>
      </p:pic>
      <p:pic>
        <p:nvPicPr>
          <p:cNvPr id="39" name="Graphic 9">
            <a:extLst>
              <a:ext uri="{FF2B5EF4-FFF2-40B4-BE49-F238E27FC236}">
                <a16:creationId xmlns:a16="http://schemas.microsoft.com/office/drawing/2014/main" xmlns="" id="{BF584739-5D4C-F640-B69F-820B60218B63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286116" y="3286124"/>
            <a:ext cx="469900" cy="4699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/>
          <p:nvPr/>
        </p:nvCxnSpPr>
        <p:spPr>
          <a:xfrm>
            <a:off x="2357422" y="3500438"/>
            <a:ext cx="1002978" cy="15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7F0E8A98-A891-AC42-9166-B00C03560059}"/>
              </a:ext>
            </a:extLst>
          </p:cNvPr>
          <p:cNvCxnSpPr/>
          <p:nvPr/>
        </p:nvCxnSpPr>
        <p:spPr>
          <a:xfrm rot="5400000" flipH="1" flipV="1">
            <a:off x="2132655" y="3296577"/>
            <a:ext cx="449536" cy="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7F0E8A98-A891-AC42-9166-B00C03560059}"/>
              </a:ext>
            </a:extLst>
          </p:cNvPr>
          <p:cNvCxnSpPr/>
          <p:nvPr/>
        </p:nvCxnSpPr>
        <p:spPr>
          <a:xfrm rot="5400000" flipH="1" flipV="1">
            <a:off x="2060422" y="3939520"/>
            <a:ext cx="593206" cy="79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/>
          <p:nvPr/>
        </p:nvCxnSpPr>
        <p:spPr>
          <a:xfrm>
            <a:off x="2786050" y="1928802"/>
            <a:ext cx="502912" cy="15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36">
            <a:extLst>
              <a:ext uri="{FF2B5EF4-FFF2-40B4-BE49-F238E27FC236}">
                <a16:creationId xmlns:a16="http://schemas.microsoft.com/office/drawing/2014/main" xmlns="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6000760" y="3357562"/>
            <a:ext cx="469900" cy="469900"/>
          </a:xfrm>
          <a:prstGeom prst="rect">
            <a:avLst/>
          </a:prstGeom>
        </p:spPr>
      </p:pic>
      <p:pic>
        <p:nvPicPr>
          <p:cNvPr id="50" name="Graphic 9">
            <a:extLst>
              <a:ext uri="{FF2B5EF4-FFF2-40B4-BE49-F238E27FC236}">
                <a16:creationId xmlns:a16="http://schemas.microsoft.com/office/drawing/2014/main" xmlns="" id="{BF584739-5D4C-F640-B69F-820B60218B63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286116" y="1714488"/>
            <a:ext cx="469900" cy="4699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endCxn id="49" idx="0"/>
          </p:cNvCxnSpPr>
          <p:nvPr/>
        </p:nvCxnSpPr>
        <p:spPr>
          <a:xfrm>
            <a:off x="3714744" y="1928802"/>
            <a:ext cx="2520966" cy="142876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/>
          <p:nvPr/>
        </p:nvCxnSpPr>
        <p:spPr>
          <a:xfrm>
            <a:off x="2357422" y="3643314"/>
            <a:ext cx="1000132" cy="15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135">
            <a:extLst>
              <a:ext uri="{FF2B5EF4-FFF2-40B4-BE49-F238E27FC236}">
                <a16:creationId xmlns:a16="http://schemas.microsoft.com/office/drawing/2014/main" xmlns="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928662" y="1785926"/>
            <a:ext cx="469900" cy="469900"/>
          </a:xfrm>
          <a:prstGeom prst="rect">
            <a:avLst/>
          </a:prstGeom>
        </p:spPr>
      </p:pic>
      <p:pic>
        <p:nvPicPr>
          <p:cNvPr id="63" name="Graphic 135">
            <a:extLst>
              <a:ext uri="{FF2B5EF4-FFF2-40B4-BE49-F238E27FC236}">
                <a16:creationId xmlns:a16="http://schemas.microsoft.com/office/drawing/2014/main" xmlns="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928662" y="4643446"/>
            <a:ext cx="469900" cy="4699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F90C1CC4-DFE6-0445-BD1C-DB610E1A07F5}"/>
              </a:ext>
            </a:extLst>
          </p:cNvPr>
          <p:cNvSpPr txBox="1"/>
          <p:nvPr/>
        </p:nvSpPr>
        <p:spPr>
          <a:xfrm>
            <a:off x="500034" y="2143116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Wordpress</a:t>
            </a:r>
            <a:r>
              <a:rPr lang="en-US" sz="1200" dirty="0" smtClean="0"/>
              <a:t> Web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F90C1CC4-DFE6-0445-BD1C-DB610E1A07F5}"/>
              </a:ext>
            </a:extLst>
          </p:cNvPr>
          <p:cNvSpPr txBox="1"/>
          <p:nvPr/>
        </p:nvSpPr>
        <p:spPr>
          <a:xfrm>
            <a:off x="500034" y="5000636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Wordpress</a:t>
            </a:r>
            <a:r>
              <a:rPr lang="en-US" sz="1200" dirty="0" smtClean="0"/>
              <a:t> DB</a:t>
            </a:r>
            <a:endParaRPr lang="en-US" sz="1200" dirty="0"/>
          </a:p>
        </p:txBody>
      </p:sp>
      <p:pic>
        <p:nvPicPr>
          <p:cNvPr id="67" name="Graphic 49">
            <a:extLst>
              <a:ext uri="{FF2B5EF4-FFF2-40B4-BE49-F238E27FC236}">
                <a16:creationId xmlns:a16="http://schemas.microsoft.com/office/drawing/2014/main" xmlns="" id="{43C89C6C-4275-2244-93E6-30D96D2FDE23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8215338" y="5786454"/>
            <a:ext cx="469900" cy="469900"/>
          </a:xfrm>
          <a:prstGeom prst="rect">
            <a:avLst/>
          </a:prstGeom>
        </p:spPr>
      </p:pic>
      <p:pic>
        <p:nvPicPr>
          <p:cNvPr id="68" name="Graphic 15">
            <a:extLst>
              <a:ext uri="{FF2B5EF4-FFF2-40B4-BE49-F238E27FC236}">
                <a16:creationId xmlns:a16="http://schemas.microsoft.com/office/drawing/2014/main" xmlns="" id="{3AE4BA5B-DE17-F54A-8FC6-8FB0A95F67F2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500958" y="2571744"/>
            <a:ext cx="1428760" cy="1500198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stCxn id="49" idx="3"/>
          </p:cNvCxnSpPr>
          <p:nvPr/>
        </p:nvCxnSpPr>
        <p:spPr>
          <a:xfrm flipV="1">
            <a:off x="6470660" y="3571876"/>
            <a:ext cx="1101736" cy="2063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/>
          <p:nvPr/>
        </p:nvCxnSpPr>
        <p:spPr>
          <a:xfrm rot="16200000" flipV="1">
            <a:off x="7393801" y="4750603"/>
            <a:ext cx="1857388" cy="7143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135">
            <a:extLst>
              <a:ext uri="{FF2B5EF4-FFF2-40B4-BE49-F238E27FC236}">
                <a16:creationId xmlns:a16="http://schemas.microsoft.com/office/drawing/2014/main" xmlns="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1571604" y="1714488"/>
            <a:ext cx="469900" cy="4699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stCxn id="79" idx="2"/>
            <a:endCxn id="63" idx="0"/>
          </p:cNvCxnSpPr>
          <p:nvPr/>
        </p:nvCxnSpPr>
        <p:spPr>
          <a:xfrm rot="5400000">
            <a:off x="255554" y="3092446"/>
            <a:ext cx="2459058" cy="6429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F90C1CC4-DFE6-0445-BD1C-DB610E1A07F5}"/>
              </a:ext>
            </a:extLst>
          </p:cNvPr>
          <p:cNvSpPr txBox="1"/>
          <p:nvPr/>
        </p:nvSpPr>
        <p:spPr>
          <a:xfrm>
            <a:off x="714348" y="3286124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SSH</a:t>
            </a:r>
            <a:endParaRPr lang="en-US" sz="1200" dirty="0"/>
          </a:p>
        </p:txBody>
      </p:sp>
      <p:pic>
        <p:nvPicPr>
          <p:cNvPr id="87" name="Graphic 9">
            <a:extLst>
              <a:ext uri="{FF2B5EF4-FFF2-40B4-BE49-F238E27FC236}">
                <a16:creationId xmlns:a16="http://schemas.microsoft.com/office/drawing/2014/main" xmlns="" id="{BF584739-5D4C-F640-B69F-820B60218B63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57554" y="4857760"/>
            <a:ext cx="469900" cy="4699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F90C1CC4-DFE6-0445-BD1C-DB610E1A07F5}"/>
              </a:ext>
            </a:extLst>
          </p:cNvPr>
          <p:cNvSpPr txBox="1"/>
          <p:nvPr/>
        </p:nvSpPr>
        <p:spPr>
          <a:xfrm>
            <a:off x="2857488" y="2214554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Web Route Table</a:t>
            </a:r>
            <a:endParaRPr lang="en-US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F90C1CC4-DFE6-0445-BD1C-DB610E1A07F5}"/>
              </a:ext>
            </a:extLst>
          </p:cNvPr>
          <p:cNvSpPr txBox="1"/>
          <p:nvPr/>
        </p:nvSpPr>
        <p:spPr>
          <a:xfrm>
            <a:off x="2786050" y="5357826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Db Route Table</a:t>
            </a:r>
            <a:endParaRPr 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F90C1CC4-DFE6-0445-BD1C-DB610E1A07F5}"/>
              </a:ext>
            </a:extLst>
          </p:cNvPr>
          <p:cNvSpPr txBox="1"/>
          <p:nvPr/>
        </p:nvSpPr>
        <p:spPr>
          <a:xfrm>
            <a:off x="2786050" y="3714752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Default Route Table</a:t>
            </a:r>
            <a:endParaRPr 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F90C1CC4-DFE6-0445-BD1C-DB610E1A07F5}"/>
              </a:ext>
            </a:extLst>
          </p:cNvPr>
          <p:cNvSpPr txBox="1"/>
          <p:nvPr/>
        </p:nvSpPr>
        <p:spPr>
          <a:xfrm>
            <a:off x="5500694" y="3857628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Internet Gateway</a:t>
            </a:r>
            <a:endParaRPr lang="en-US" sz="1200" dirty="0"/>
          </a:p>
        </p:txBody>
      </p:sp>
      <p:pic>
        <p:nvPicPr>
          <p:cNvPr id="92" name="Graphic 21">
            <a:extLst>
              <a:ext uri="{FF2B5EF4-FFF2-40B4-BE49-F238E27FC236}">
                <a16:creationId xmlns:a16="http://schemas.microsoft.com/office/drawing/2014/main" xmlns="" id="{3574BFB8-49DB-B241-A975-E9F8FB79C41F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214546" y="1857364"/>
            <a:ext cx="469900" cy="46990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/>
          <p:nvPr/>
        </p:nvCxnSpPr>
        <p:spPr>
          <a:xfrm>
            <a:off x="2857488" y="5072074"/>
            <a:ext cx="500066" cy="15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xmlns="" id="{21BBC288-5AFD-AB40-A3F3-F427E49EB12C}"/>
              </a:ext>
            </a:extLst>
          </p:cNvPr>
          <p:cNvCxnSpPr>
            <a:stCxn id="87" idx="0"/>
            <a:endCxn id="92" idx="2"/>
          </p:cNvCxnSpPr>
          <p:nvPr/>
        </p:nvCxnSpPr>
        <p:spPr>
          <a:xfrm rot="16200000" flipV="1">
            <a:off x="1755752" y="3021008"/>
            <a:ext cx="2530496" cy="114300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2">
            <a:extLst>
              <a:ext uri="{FF2B5EF4-FFF2-40B4-BE49-F238E27FC236}">
                <a16:creationId xmlns:a16="http://schemas.microsoft.com/office/drawing/2014/main" xmlns="" id="{0944F89E-4BBF-5044-9C53-76D88FC9ACE0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4500562" y="2714620"/>
            <a:ext cx="1184280" cy="1684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56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Arkansas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Ashutosh Dixit</dc:creator>
  <cp:lastModifiedBy>Ashutosh Dixit</cp:lastModifiedBy>
  <cp:revision>14</cp:revision>
  <dcterms:created xsi:type="dcterms:W3CDTF">2019-03-16T03:01:24Z</dcterms:created>
  <dcterms:modified xsi:type="dcterms:W3CDTF">2019-03-16T05:14:57Z</dcterms:modified>
</cp:coreProperties>
</file>