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BF673-61AB-493B-9A99-AD0CF78679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9E5B5E-6495-4E97-82ED-E43672819766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E19DFAFD-6441-46B4-A9E5-A7542D9BA963}" type="parTrans" cxnId="{B82E6324-8236-4A4D-8D26-6C583CC758C3}">
      <dgm:prSet/>
      <dgm:spPr/>
      <dgm:t>
        <a:bodyPr/>
        <a:lstStyle/>
        <a:p>
          <a:endParaRPr lang="en-US"/>
        </a:p>
      </dgm:t>
    </dgm:pt>
    <dgm:pt modelId="{B206AD77-4F91-4199-95C8-046D3D7E5415}" type="sibTrans" cxnId="{B82E6324-8236-4A4D-8D26-6C583CC758C3}">
      <dgm:prSet/>
      <dgm:spPr/>
      <dgm:t>
        <a:bodyPr/>
        <a:lstStyle/>
        <a:p>
          <a:endParaRPr lang="en-US"/>
        </a:p>
      </dgm:t>
    </dgm:pt>
    <dgm:pt modelId="{28F445B6-C7FC-462A-8F1F-2F1572DA5550}">
      <dgm:prSet phldrT="[Text]"/>
      <dgm:spPr/>
      <dgm:t>
        <a:bodyPr/>
        <a:lstStyle/>
        <a:p>
          <a:r>
            <a:rPr lang="en-US" dirty="0" smtClean="0"/>
            <a:t>Menu</a:t>
          </a:r>
          <a:endParaRPr lang="en-US" dirty="0"/>
        </a:p>
      </dgm:t>
    </dgm:pt>
    <dgm:pt modelId="{A3AAEAE9-0CFD-4403-97CF-EBBBC7F1D8E1}" type="parTrans" cxnId="{0F6753A3-444C-4C19-B48C-B8A14D5BB769}">
      <dgm:prSet/>
      <dgm:spPr/>
      <dgm:t>
        <a:bodyPr/>
        <a:lstStyle/>
        <a:p>
          <a:endParaRPr lang="en-US"/>
        </a:p>
      </dgm:t>
    </dgm:pt>
    <dgm:pt modelId="{4C201015-93D5-45F3-B83B-E6A1F8129F86}" type="sibTrans" cxnId="{0F6753A3-444C-4C19-B48C-B8A14D5BB769}">
      <dgm:prSet/>
      <dgm:spPr/>
      <dgm:t>
        <a:bodyPr/>
        <a:lstStyle/>
        <a:p>
          <a:endParaRPr lang="en-US"/>
        </a:p>
      </dgm:t>
    </dgm:pt>
    <dgm:pt modelId="{2FDB0CF4-7734-472B-90C9-D9F1BC77979A}">
      <dgm:prSet phldrT="[Text]"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53299C20-0095-43D6-A6A4-3B203C821B10}" type="parTrans" cxnId="{AC1A3B11-42FE-40F1-BD03-0D8244B2FBF5}">
      <dgm:prSet/>
      <dgm:spPr/>
      <dgm:t>
        <a:bodyPr/>
        <a:lstStyle/>
        <a:p>
          <a:endParaRPr lang="en-US"/>
        </a:p>
      </dgm:t>
    </dgm:pt>
    <dgm:pt modelId="{69CA36C6-9F51-488B-BA4E-69CF33A8474F}" type="sibTrans" cxnId="{AC1A3B11-42FE-40F1-BD03-0D8244B2FBF5}">
      <dgm:prSet/>
      <dgm:spPr/>
      <dgm:t>
        <a:bodyPr/>
        <a:lstStyle/>
        <a:p>
          <a:endParaRPr lang="en-US"/>
        </a:p>
      </dgm:t>
    </dgm:pt>
    <dgm:pt modelId="{7E32B49A-CC3C-4EB3-A5DB-6986AE52E619}">
      <dgm:prSet phldrT="[Text]"/>
      <dgm:spPr/>
      <dgm:t>
        <a:bodyPr/>
        <a:lstStyle/>
        <a:p>
          <a:r>
            <a:rPr lang="en-US" dirty="0" smtClean="0"/>
            <a:t>Jobs</a:t>
          </a:r>
          <a:endParaRPr lang="en-US" dirty="0"/>
        </a:p>
      </dgm:t>
    </dgm:pt>
    <dgm:pt modelId="{CC2585C3-7E07-48E6-A4B4-5F128111C516}" type="parTrans" cxnId="{6F3FADB9-A734-409A-910A-E67294D5BF75}">
      <dgm:prSet/>
      <dgm:spPr/>
      <dgm:t>
        <a:bodyPr/>
        <a:lstStyle/>
        <a:p>
          <a:endParaRPr lang="en-US"/>
        </a:p>
      </dgm:t>
    </dgm:pt>
    <dgm:pt modelId="{5EAC523D-4E5C-4197-8D4E-97EFC26FF86B}" type="sibTrans" cxnId="{6F3FADB9-A734-409A-910A-E67294D5BF75}">
      <dgm:prSet/>
      <dgm:spPr/>
      <dgm:t>
        <a:bodyPr/>
        <a:lstStyle/>
        <a:p>
          <a:endParaRPr lang="en-US"/>
        </a:p>
      </dgm:t>
    </dgm:pt>
    <dgm:pt modelId="{31772F5A-7E20-4D84-A765-D6E0D89DCEAC}" type="pres">
      <dgm:prSet presAssocID="{D35BF673-61AB-493B-9A99-AD0CF78679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1770D8-8960-43DB-B5F7-56C7F47CB344}" type="pres">
      <dgm:prSet presAssocID="{6E9E5B5E-6495-4E97-82ED-E43672819766}" presName="hierRoot1" presStyleCnt="0">
        <dgm:presLayoutVars>
          <dgm:hierBranch val="init"/>
        </dgm:presLayoutVars>
      </dgm:prSet>
      <dgm:spPr/>
    </dgm:pt>
    <dgm:pt modelId="{11E24A20-4E76-400C-BBF0-A79EBE731503}" type="pres">
      <dgm:prSet presAssocID="{6E9E5B5E-6495-4E97-82ED-E43672819766}" presName="rootComposite1" presStyleCnt="0"/>
      <dgm:spPr/>
    </dgm:pt>
    <dgm:pt modelId="{821DAD66-F279-4B10-93B3-99B31F836C3B}" type="pres">
      <dgm:prSet presAssocID="{6E9E5B5E-6495-4E97-82ED-E43672819766}" presName="rootText1" presStyleLbl="node0" presStyleIdx="0" presStyleCnt="1">
        <dgm:presLayoutVars>
          <dgm:chPref val="3"/>
        </dgm:presLayoutVars>
      </dgm:prSet>
      <dgm:spPr/>
    </dgm:pt>
    <dgm:pt modelId="{F24FD18C-F421-4DB5-A1FB-D5CD4C6D59C7}" type="pres">
      <dgm:prSet presAssocID="{6E9E5B5E-6495-4E97-82ED-E43672819766}" presName="rootConnector1" presStyleLbl="node1" presStyleIdx="0" presStyleCnt="0"/>
      <dgm:spPr/>
    </dgm:pt>
    <dgm:pt modelId="{296F128B-0FA3-4432-8394-45C91F0FD959}" type="pres">
      <dgm:prSet presAssocID="{6E9E5B5E-6495-4E97-82ED-E43672819766}" presName="hierChild2" presStyleCnt="0"/>
      <dgm:spPr/>
    </dgm:pt>
    <dgm:pt modelId="{92F6AA5E-13D7-486E-9BDD-ECEF33BE4419}" type="pres">
      <dgm:prSet presAssocID="{A3AAEAE9-0CFD-4403-97CF-EBBBC7F1D8E1}" presName="Name37" presStyleLbl="parChTrans1D2" presStyleIdx="0" presStyleCnt="3"/>
      <dgm:spPr/>
    </dgm:pt>
    <dgm:pt modelId="{FFBBCEFC-5F19-4A69-A668-9E655A6E92CD}" type="pres">
      <dgm:prSet presAssocID="{28F445B6-C7FC-462A-8F1F-2F1572DA5550}" presName="hierRoot2" presStyleCnt="0">
        <dgm:presLayoutVars>
          <dgm:hierBranch val="init"/>
        </dgm:presLayoutVars>
      </dgm:prSet>
      <dgm:spPr/>
    </dgm:pt>
    <dgm:pt modelId="{E718511C-E4A2-4FEE-B181-7C850E824672}" type="pres">
      <dgm:prSet presAssocID="{28F445B6-C7FC-462A-8F1F-2F1572DA5550}" presName="rootComposite" presStyleCnt="0"/>
      <dgm:spPr/>
    </dgm:pt>
    <dgm:pt modelId="{252C6740-8B85-44A0-A2F2-7EA86D9B8057}" type="pres">
      <dgm:prSet presAssocID="{28F445B6-C7FC-462A-8F1F-2F1572DA555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8BAE0E-F711-4FB8-8B54-B7BF032DE25C}" type="pres">
      <dgm:prSet presAssocID="{28F445B6-C7FC-462A-8F1F-2F1572DA5550}" presName="rootConnector" presStyleLbl="node2" presStyleIdx="0" presStyleCnt="3"/>
      <dgm:spPr/>
    </dgm:pt>
    <dgm:pt modelId="{D9AE5C54-9694-413C-8F5A-9675EC95346D}" type="pres">
      <dgm:prSet presAssocID="{28F445B6-C7FC-462A-8F1F-2F1572DA5550}" presName="hierChild4" presStyleCnt="0"/>
      <dgm:spPr/>
    </dgm:pt>
    <dgm:pt modelId="{9BE327DD-D570-4243-96AB-097566B491EA}" type="pres">
      <dgm:prSet presAssocID="{28F445B6-C7FC-462A-8F1F-2F1572DA5550}" presName="hierChild5" presStyleCnt="0"/>
      <dgm:spPr/>
    </dgm:pt>
    <dgm:pt modelId="{EA3B6E1F-C070-4C75-9F2E-CE5E964D947B}" type="pres">
      <dgm:prSet presAssocID="{53299C20-0095-43D6-A6A4-3B203C821B10}" presName="Name37" presStyleLbl="parChTrans1D2" presStyleIdx="1" presStyleCnt="3"/>
      <dgm:spPr/>
    </dgm:pt>
    <dgm:pt modelId="{EB072548-2BEB-4582-BDB6-4B4754250EA2}" type="pres">
      <dgm:prSet presAssocID="{2FDB0CF4-7734-472B-90C9-D9F1BC77979A}" presName="hierRoot2" presStyleCnt="0">
        <dgm:presLayoutVars>
          <dgm:hierBranch val="init"/>
        </dgm:presLayoutVars>
      </dgm:prSet>
      <dgm:spPr/>
    </dgm:pt>
    <dgm:pt modelId="{C2884626-522A-4A60-A74D-CE1AABD228E5}" type="pres">
      <dgm:prSet presAssocID="{2FDB0CF4-7734-472B-90C9-D9F1BC77979A}" presName="rootComposite" presStyleCnt="0"/>
      <dgm:spPr/>
    </dgm:pt>
    <dgm:pt modelId="{973E8897-3E74-4911-BFB6-FCE261906286}" type="pres">
      <dgm:prSet presAssocID="{2FDB0CF4-7734-472B-90C9-D9F1BC77979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8110FE-6222-4576-A6D4-97743F2088B7}" type="pres">
      <dgm:prSet presAssocID="{2FDB0CF4-7734-472B-90C9-D9F1BC77979A}" presName="rootConnector" presStyleLbl="node2" presStyleIdx="1" presStyleCnt="3"/>
      <dgm:spPr/>
    </dgm:pt>
    <dgm:pt modelId="{308B521E-39CF-4CA5-ACE7-A9A1CD0CFE7B}" type="pres">
      <dgm:prSet presAssocID="{2FDB0CF4-7734-472B-90C9-D9F1BC77979A}" presName="hierChild4" presStyleCnt="0"/>
      <dgm:spPr/>
    </dgm:pt>
    <dgm:pt modelId="{13F812C2-6073-47BD-AD14-BFE0675204D2}" type="pres">
      <dgm:prSet presAssocID="{2FDB0CF4-7734-472B-90C9-D9F1BC77979A}" presName="hierChild5" presStyleCnt="0"/>
      <dgm:spPr/>
    </dgm:pt>
    <dgm:pt modelId="{8BEF315E-40D7-457D-AECC-A44B70827A1B}" type="pres">
      <dgm:prSet presAssocID="{CC2585C3-7E07-48E6-A4B4-5F128111C516}" presName="Name37" presStyleLbl="parChTrans1D2" presStyleIdx="2" presStyleCnt="3"/>
      <dgm:spPr/>
    </dgm:pt>
    <dgm:pt modelId="{63492B18-F333-4EEE-B820-3349FBEC1827}" type="pres">
      <dgm:prSet presAssocID="{7E32B49A-CC3C-4EB3-A5DB-6986AE52E619}" presName="hierRoot2" presStyleCnt="0">
        <dgm:presLayoutVars>
          <dgm:hierBranch val="init"/>
        </dgm:presLayoutVars>
      </dgm:prSet>
      <dgm:spPr/>
    </dgm:pt>
    <dgm:pt modelId="{E2C6BAF0-DA46-4A57-9862-EC560DA8BFD5}" type="pres">
      <dgm:prSet presAssocID="{7E32B49A-CC3C-4EB3-A5DB-6986AE52E619}" presName="rootComposite" presStyleCnt="0"/>
      <dgm:spPr/>
    </dgm:pt>
    <dgm:pt modelId="{3D3CB7E2-E261-4AFE-8B4E-12D1D2DF0F63}" type="pres">
      <dgm:prSet presAssocID="{7E32B49A-CC3C-4EB3-A5DB-6986AE52E619}" presName="rootText" presStyleLbl="node2" presStyleIdx="2" presStyleCnt="3">
        <dgm:presLayoutVars>
          <dgm:chPref val="3"/>
        </dgm:presLayoutVars>
      </dgm:prSet>
      <dgm:spPr/>
    </dgm:pt>
    <dgm:pt modelId="{C3B095B7-10AD-49D1-B8F1-1D452F10E7EA}" type="pres">
      <dgm:prSet presAssocID="{7E32B49A-CC3C-4EB3-A5DB-6986AE52E619}" presName="rootConnector" presStyleLbl="node2" presStyleIdx="2" presStyleCnt="3"/>
      <dgm:spPr/>
    </dgm:pt>
    <dgm:pt modelId="{85DC4DC8-1B26-49A4-97CB-4CC557085248}" type="pres">
      <dgm:prSet presAssocID="{7E32B49A-CC3C-4EB3-A5DB-6986AE52E619}" presName="hierChild4" presStyleCnt="0"/>
      <dgm:spPr/>
    </dgm:pt>
    <dgm:pt modelId="{F473D68E-B80C-42FC-BB4E-2DDA51E0C038}" type="pres">
      <dgm:prSet presAssocID="{7E32B49A-CC3C-4EB3-A5DB-6986AE52E619}" presName="hierChild5" presStyleCnt="0"/>
      <dgm:spPr/>
    </dgm:pt>
    <dgm:pt modelId="{380286EF-C990-413D-A5FC-36587633AC1B}" type="pres">
      <dgm:prSet presAssocID="{6E9E5B5E-6495-4E97-82ED-E43672819766}" presName="hierChild3" presStyleCnt="0"/>
      <dgm:spPr/>
    </dgm:pt>
  </dgm:ptLst>
  <dgm:cxnLst>
    <dgm:cxn modelId="{E14AC7B8-0898-4CC8-8BF1-6A521D49626D}" type="presOf" srcId="{CC2585C3-7E07-48E6-A4B4-5F128111C516}" destId="{8BEF315E-40D7-457D-AECC-A44B70827A1B}" srcOrd="0" destOrd="0" presId="urn:microsoft.com/office/officeart/2005/8/layout/orgChart1"/>
    <dgm:cxn modelId="{61B06514-6825-4FB6-A9C6-7231625B3E56}" type="presOf" srcId="{D35BF673-61AB-493B-9A99-AD0CF78679CF}" destId="{31772F5A-7E20-4D84-A765-D6E0D89DCEAC}" srcOrd="0" destOrd="0" presId="urn:microsoft.com/office/officeart/2005/8/layout/orgChart1"/>
    <dgm:cxn modelId="{AAC47F06-DF1F-4566-B004-EFA8656A7850}" type="presOf" srcId="{6E9E5B5E-6495-4E97-82ED-E43672819766}" destId="{821DAD66-F279-4B10-93B3-99B31F836C3B}" srcOrd="0" destOrd="0" presId="urn:microsoft.com/office/officeart/2005/8/layout/orgChart1"/>
    <dgm:cxn modelId="{0F6753A3-444C-4C19-B48C-B8A14D5BB769}" srcId="{6E9E5B5E-6495-4E97-82ED-E43672819766}" destId="{28F445B6-C7FC-462A-8F1F-2F1572DA5550}" srcOrd="0" destOrd="0" parTransId="{A3AAEAE9-0CFD-4403-97CF-EBBBC7F1D8E1}" sibTransId="{4C201015-93D5-45F3-B83B-E6A1F8129F86}"/>
    <dgm:cxn modelId="{7874FB23-16A4-4136-86CD-3B48ADF8774F}" type="presOf" srcId="{A3AAEAE9-0CFD-4403-97CF-EBBBC7F1D8E1}" destId="{92F6AA5E-13D7-486E-9BDD-ECEF33BE4419}" srcOrd="0" destOrd="0" presId="urn:microsoft.com/office/officeart/2005/8/layout/orgChart1"/>
    <dgm:cxn modelId="{1089F821-E6E3-4D11-AF62-03C47BB18255}" type="presOf" srcId="{7E32B49A-CC3C-4EB3-A5DB-6986AE52E619}" destId="{C3B095B7-10AD-49D1-B8F1-1D452F10E7EA}" srcOrd="1" destOrd="0" presId="urn:microsoft.com/office/officeart/2005/8/layout/orgChart1"/>
    <dgm:cxn modelId="{AC1A3B11-42FE-40F1-BD03-0D8244B2FBF5}" srcId="{6E9E5B5E-6495-4E97-82ED-E43672819766}" destId="{2FDB0CF4-7734-472B-90C9-D9F1BC77979A}" srcOrd="1" destOrd="0" parTransId="{53299C20-0095-43D6-A6A4-3B203C821B10}" sibTransId="{69CA36C6-9F51-488B-BA4E-69CF33A8474F}"/>
    <dgm:cxn modelId="{48CFB20F-B0C1-40CF-85C4-B41DA0D977FC}" type="presOf" srcId="{28F445B6-C7FC-462A-8F1F-2F1572DA5550}" destId="{828BAE0E-F711-4FB8-8B54-B7BF032DE25C}" srcOrd="1" destOrd="0" presId="urn:microsoft.com/office/officeart/2005/8/layout/orgChart1"/>
    <dgm:cxn modelId="{B82E6324-8236-4A4D-8D26-6C583CC758C3}" srcId="{D35BF673-61AB-493B-9A99-AD0CF78679CF}" destId="{6E9E5B5E-6495-4E97-82ED-E43672819766}" srcOrd="0" destOrd="0" parTransId="{E19DFAFD-6441-46B4-A9E5-A7542D9BA963}" sibTransId="{B206AD77-4F91-4199-95C8-046D3D7E5415}"/>
    <dgm:cxn modelId="{6F3FADB9-A734-409A-910A-E67294D5BF75}" srcId="{6E9E5B5E-6495-4E97-82ED-E43672819766}" destId="{7E32B49A-CC3C-4EB3-A5DB-6986AE52E619}" srcOrd="2" destOrd="0" parTransId="{CC2585C3-7E07-48E6-A4B4-5F128111C516}" sibTransId="{5EAC523D-4E5C-4197-8D4E-97EFC26FF86B}"/>
    <dgm:cxn modelId="{0862AC40-DD39-44E5-A84B-50FE80A87F0F}" type="presOf" srcId="{2FDB0CF4-7734-472B-90C9-D9F1BC77979A}" destId="{973E8897-3E74-4911-BFB6-FCE261906286}" srcOrd="0" destOrd="0" presId="urn:microsoft.com/office/officeart/2005/8/layout/orgChart1"/>
    <dgm:cxn modelId="{6F1042F3-31D1-4656-8225-BF5AC7FD9D15}" type="presOf" srcId="{7E32B49A-CC3C-4EB3-A5DB-6986AE52E619}" destId="{3D3CB7E2-E261-4AFE-8B4E-12D1D2DF0F63}" srcOrd="0" destOrd="0" presId="urn:microsoft.com/office/officeart/2005/8/layout/orgChart1"/>
    <dgm:cxn modelId="{D2DFD082-DEA5-4988-9780-C5B57C7BB9F4}" type="presOf" srcId="{53299C20-0095-43D6-A6A4-3B203C821B10}" destId="{EA3B6E1F-C070-4C75-9F2E-CE5E964D947B}" srcOrd="0" destOrd="0" presId="urn:microsoft.com/office/officeart/2005/8/layout/orgChart1"/>
    <dgm:cxn modelId="{DB77CCA4-8647-427C-9611-8C8E47FC31C4}" type="presOf" srcId="{6E9E5B5E-6495-4E97-82ED-E43672819766}" destId="{F24FD18C-F421-4DB5-A1FB-D5CD4C6D59C7}" srcOrd="1" destOrd="0" presId="urn:microsoft.com/office/officeart/2005/8/layout/orgChart1"/>
    <dgm:cxn modelId="{66D69557-47A7-42F1-9B09-420AC4088600}" type="presOf" srcId="{2FDB0CF4-7734-472B-90C9-D9F1BC77979A}" destId="{CB8110FE-6222-4576-A6D4-97743F2088B7}" srcOrd="1" destOrd="0" presId="urn:microsoft.com/office/officeart/2005/8/layout/orgChart1"/>
    <dgm:cxn modelId="{B0B0F0E8-476E-4D72-A638-026972FEE59E}" type="presOf" srcId="{28F445B6-C7FC-462A-8F1F-2F1572DA5550}" destId="{252C6740-8B85-44A0-A2F2-7EA86D9B8057}" srcOrd="0" destOrd="0" presId="urn:microsoft.com/office/officeart/2005/8/layout/orgChart1"/>
    <dgm:cxn modelId="{078BDCD1-EA65-47EC-8B00-4B02BDACFCA6}" type="presParOf" srcId="{31772F5A-7E20-4D84-A765-D6E0D89DCEAC}" destId="{5F1770D8-8960-43DB-B5F7-56C7F47CB344}" srcOrd="0" destOrd="0" presId="urn:microsoft.com/office/officeart/2005/8/layout/orgChart1"/>
    <dgm:cxn modelId="{8A191638-331D-484C-965C-4F5E27AD7BD3}" type="presParOf" srcId="{5F1770D8-8960-43DB-B5F7-56C7F47CB344}" destId="{11E24A20-4E76-400C-BBF0-A79EBE731503}" srcOrd="0" destOrd="0" presId="urn:microsoft.com/office/officeart/2005/8/layout/orgChart1"/>
    <dgm:cxn modelId="{82D28DB2-67D6-479E-A751-9194DE8F436B}" type="presParOf" srcId="{11E24A20-4E76-400C-BBF0-A79EBE731503}" destId="{821DAD66-F279-4B10-93B3-99B31F836C3B}" srcOrd="0" destOrd="0" presId="urn:microsoft.com/office/officeart/2005/8/layout/orgChart1"/>
    <dgm:cxn modelId="{D9975936-1855-431F-89E0-B8224E454CD1}" type="presParOf" srcId="{11E24A20-4E76-400C-BBF0-A79EBE731503}" destId="{F24FD18C-F421-4DB5-A1FB-D5CD4C6D59C7}" srcOrd="1" destOrd="0" presId="urn:microsoft.com/office/officeart/2005/8/layout/orgChart1"/>
    <dgm:cxn modelId="{973BA70E-1AE7-4124-BF02-40AAE6FCAD45}" type="presParOf" srcId="{5F1770D8-8960-43DB-B5F7-56C7F47CB344}" destId="{296F128B-0FA3-4432-8394-45C91F0FD959}" srcOrd="1" destOrd="0" presId="urn:microsoft.com/office/officeart/2005/8/layout/orgChart1"/>
    <dgm:cxn modelId="{6E45A9F2-C408-4CEE-94D4-562D27B17748}" type="presParOf" srcId="{296F128B-0FA3-4432-8394-45C91F0FD959}" destId="{92F6AA5E-13D7-486E-9BDD-ECEF33BE4419}" srcOrd="0" destOrd="0" presId="urn:microsoft.com/office/officeart/2005/8/layout/orgChart1"/>
    <dgm:cxn modelId="{44189109-3D35-4971-A2AE-73F167C0B068}" type="presParOf" srcId="{296F128B-0FA3-4432-8394-45C91F0FD959}" destId="{FFBBCEFC-5F19-4A69-A668-9E655A6E92CD}" srcOrd="1" destOrd="0" presId="urn:microsoft.com/office/officeart/2005/8/layout/orgChart1"/>
    <dgm:cxn modelId="{A9CEDEC7-5DF4-4138-89DE-37C0B5B6F749}" type="presParOf" srcId="{FFBBCEFC-5F19-4A69-A668-9E655A6E92CD}" destId="{E718511C-E4A2-4FEE-B181-7C850E824672}" srcOrd="0" destOrd="0" presId="urn:microsoft.com/office/officeart/2005/8/layout/orgChart1"/>
    <dgm:cxn modelId="{284B8D3D-99BC-4B84-963D-BE5A045A4BB7}" type="presParOf" srcId="{E718511C-E4A2-4FEE-B181-7C850E824672}" destId="{252C6740-8B85-44A0-A2F2-7EA86D9B8057}" srcOrd="0" destOrd="0" presId="urn:microsoft.com/office/officeart/2005/8/layout/orgChart1"/>
    <dgm:cxn modelId="{9AA9AF3E-026D-4576-8EB3-BF79F7470868}" type="presParOf" srcId="{E718511C-E4A2-4FEE-B181-7C850E824672}" destId="{828BAE0E-F711-4FB8-8B54-B7BF032DE25C}" srcOrd="1" destOrd="0" presId="urn:microsoft.com/office/officeart/2005/8/layout/orgChart1"/>
    <dgm:cxn modelId="{AE0B4415-1730-44EE-A44E-77AE92B047E8}" type="presParOf" srcId="{FFBBCEFC-5F19-4A69-A668-9E655A6E92CD}" destId="{D9AE5C54-9694-413C-8F5A-9675EC95346D}" srcOrd="1" destOrd="0" presId="urn:microsoft.com/office/officeart/2005/8/layout/orgChart1"/>
    <dgm:cxn modelId="{D4D6738E-4FD2-467A-8185-F561A3A23AA0}" type="presParOf" srcId="{FFBBCEFC-5F19-4A69-A668-9E655A6E92CD}" destId="{9BE327DD-D570-4243-96AB-097566B491EA}" srcOrd="2" destOrd="0" presId="urn:microsoft.com/office/officeart/2005/8/layout/orgChart1"/>
    <dgm:cxn modelId="{8EA5164B-9E80-4597-835A-AA8922D3DFAB}" type="presParOf" srcId="{296F128B-0FA3-4432-8394-45C91F0FD959}" destId="{EA3B6E1F-C070-4C75-9F2E-CE5E964D947B}" srcOrd="2" destOrd="0" presId="urn:microsoft.com/office/officeart/2005/8/layout/orgChart1"/>
    <dgm:cxn modelId="{86EE15FE-B189-4DC7-82C3-6A729B891018}" type="presParOf" srcId="{296F128B-0FA3-4432-8394-45C91F0FD959}" destId="{EB072548-2BEB-4582-BDB6-4B4754250EA2}" srcOrd="3" destOrd="0" presId="urn:microsoft.com/office/officeart/2005/8/layout/orgChart1"/>
    <dgm:cxn modelId="{4EECB2EF-451A-4B0B-B3AD-959736ADE621}" type="presParOf" srcId="{EB072548-2BEB-4582-BDB6-4B4754250EA2}" destId="{C2884626-522A-4A60-A74D-CE1AABD228E5}" srcOrd="0" destOrd="0" presId="urn:microsoft.com/office/officeart/2005/8/layout/orgChart1"/>
    <dgm:cxn modelId="{448BBF95-9AFF-4142-956E-2AD3D65910BB}" type="presParOf" srcId="{C2884626-522A-4A60-A74D-CE1AABD228E5}" destId="{973E8897-3E74-4911-BFB6-FCE261906286}" srcOrd="0" destOrd="0" presId="urn:microsoft.com/office/officeart/2005/8/layout/orgChart1"/>
    <dgm:cxn modelId="{B7214865-375B-4625-B003-A351E6196CD4}" type="presParOf" srcId="{C2884626-522A-4A60-A74D-CE1AABD228E5}" destId="{CB8110FE-6222-4576-A6D4-97743F2088B7}" srcOrd="1" destOrd="0" presId="urn:microsoft.com/office/officeart/2005/8/layout/orgChart1"/>
    <dgm:cxn modelId="{5DE8128C-6956-475C-8FA3-56A1A8A01D87}" type="presParOf" srcId="{EB072548-2BEB-4582-BDB6-4B4754250EA2}" destId="{308B521E-39CF-4CA5-ACE7-A9A1CD0CFE7B}" srcOrd="1" destOrd="0" presId="urn:microsoft.com/office/officeart/2005/8/layout/orgChart1"/>
    <dgm:cxn modelId="{E28DFC93-1237-408C-8BA3-D7203A6C473D}" type="presParOf" srcId="{EB072548-2BEB-4582-BDB6-4B4754250EA2}" destId="{13F812C2-6073-47BD-AD14-BFE0675204D2}" srcOrd="2" destOrd="0" presId="urn:microsoft.com/office/officeart/2005/8/layout/orgChart1"/>
    <dgm:cxn modelId="{EEA775CF-93EF-4451-AE0B-61135826FBA2}" type="presParOf" srcId="{296F128B-0FA3-4432-8394-45C91F0FD959}" destId="{8BEF315E-40D7-457D-AECC-A44B70827A1B}" srcOrd="4" destOrd="0" presId="urn:microsoft.com/office/officeart/2005/8/layout/orgChart1"/>
    <dgm:cxn modelId="{52A6C49F-7F26-4229-92C5-A23CDC20FA13}" type="presParOf" srcId="{296F128B-0FA3-4432-8394-45C91F0FD959}" destId="{63492B18-F333-4EEE-B820-3349FBEC1827}" srcOrd="5" destOrd="0" presId="urn:microsoft.com/office/officeart/2005/8/layout/orgChart1"/>
    <dgm:cxn modelId="{FE3E2EBA-AE9D-4F13-8A74-D537E335BA8D}" type="presParOf" srcId="{63492B18-F333-4EEE-B820-3349FBEC1827}" destId="{E2C6BAF0-DA46-4A57-9862-EC560DA8BFD5}" srcOrd="0" destOrd="0" presId="urn:microsoft.com/office/officeart/2005/8/layout/orgChart1"/>
    <dgm:cxn modelId="{68F3339E-D833-423F-ADEE-9197AC238625}" type="presParOf" srcId="{E2C6BAF0-DA46-4A57-9862-EC560DA8BFD5}" destId="{3D3CB7E2-E261-4AFE-8B4E-12D1D2DF0F63}" srcOrd="0" destOrd="0" presId="urn:microsoft.com/office/officeart/2005/8/layout/orgChart1"/>
    <dgm:cxn modelId="{CFF27217-BCF9-4287-9894-7E1321F30F98}" type="presParOf" srcId="{E2C6BAF0-DA46-4A57-9862-EC560DA8BFD5}" destId="{C3B095B7-10AD-49D1-B8F1-1D452F10E7EA}" srcOrd="1" destOrd="0" presId="urn:microsoft.com/office/officeart/2005/8/layout/orgChart1"/>
    <dgm:cxn modelId="{4CD4685C-02BF-4610-9441-46774CD09C6D}" type="presParOf" srcId="{63492B18-F333-4EEE-B820-3349FBEC1827}" destId="{85DC4DC8-1B26-49A4-97CB-4CC557085248}" srcOrd="1" destOrd="0" presId="urn:microsoft.com/office/officeart/2005/8/layout/orgChart1"/>
    <dgm:cxn modelId="{AE073575-1E31-42E6-BCCF-F9C03319C346}" type="presParOf" srcId="{63492B18-F333-4EEE-B820-3349FBEC1827}" destId="{F473D68E-B80C-42FC-BB4E-2DDA51E0C038}" srcOrd="2" destOrd="0" presId="urn:microsoft.com/office/officeart/2005/8/layout/orgChart1"/>
    <dgm:cxn modelId="{9A56B4D2-E5DB-442F-A98E-F02D17652CDF}" type="presParOf" srcId="{5F1770D8-8960-43DB-B5F7-56C7F47CB344}" destId="{380286EF-C990-413D-A5FC-36587633AC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F315E-40D7-457D-AECC-A44B70827A1B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B6E1F-C070-4C75-9F2E-CE5E964D947B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6AA5E-13D7-486E-9BDD-ECEF33BE4419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DAD66-F279-4B10-93B3-99B31F836C3B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Home</a:t>
          </a:r>
          <a:endParaRPr lang="en-US" sz="6500" kern="1200" dirty="0"/>
        </a:p>
      </dsp:txBody>
      <dsp:txXfrm>
        <a:off x="2875855" y="1271678"/>
        <a:ext cx="2376289" cy="1188144"/>
      </dsp:txXfrm>
    </dsp:sp>
    <dsp:sp modelId="{252C6740-8B85-44A0-A2F2-7EA86D9B8057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Menu</a:t>
          </a:r>
          <a:endParaRPr lang="en-US" sz="6500" kern="1200" dirty="0"/>
        </a:p>
      </dsp:txBody>
      <dsp:txXfrm>
        <a:off x="545" y="2958843"/>
        <a:ext cx="2376289" cy="1188144"/>
      </dsp:txXfrm>
    </dsp:sp>
    <dsp:sp modelId="{973E8897-3E74-4911-BFB6-FCE261906286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Music</a:t>
          </a:r>
          <a:endParaRPr lang="en-US" sz="6500" kern="1200" dirty="0"/>
        </a:p>
      </dsp:txBody>
      <dsp:txXfrm>
        <a:off x="2875855" y="2958843"/>
        <a:ext cx="2376289" cy="1188144"/>
      </dsp:txXfrm>
    </dsp:sp>
    <dsp:sp modelId="{3D3CB7E2-E261-4AFE-8B4E-12D1D2DF0F63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Jobs</a:t>
          </a:r>
          <a:endParaRPr lang="en-US" sz="65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42ED3-9298-4645-BF97-73EAD33C7209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19EF6-77B1-417B-9974-68974599045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177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9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39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6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542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78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997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23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75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143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91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8B46-05ED-4B29-B063-705E0C63A41C}" type="datetimeFigureOut">
              <a:rPr lang="en-MY" smtClean="0"/>
              <a:t>18/8/2023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A5C3-A3FB-4429-914B-E83DB132C3B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56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3538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#CHAN DE WEI#</dc:creator>
  <cp:lastModifiedBy>#CHAN DE WEI#</cp:lastModifiedBy>
  <cp:revision>1</cp:revision>
  <dcterms:created xsi:type="dcterms:W3CDTF">2023-08-18T14:41:57Z</dcterms:created>
  <dcterms:modified xsi:type="dcterms:W3CDTF">2023-08-18T14:42:47Z</dcterms:modified>
</cp:coreProperties>
</file>