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3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290-F097-4F75-89FC-2C59213EE9E2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F86E-CA32-4393-AE10-C569E61D5A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801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10492"/>
            <a:ext cx="2057400" cy="5637865"/>
          </a:xfrm>
        </p:spPr>
        <p:txBody>
          <a:bodyPr anchor="t">
            <a:norm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28950" y="510491"/>
            <a:ext cx="5487591" cy="563786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290-F097-4F75-89FC-2C59213EE9E2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F86E-CA32-4393-AE10-C569E61D5A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417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290-F097-4F75-89FC-2C59213EE9E2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F86E-CA32-4393-AE10-C569E61D5A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7078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290-F097-4F75-89FC-2C59213EE9E2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F86E-CA32-4393-AE10-C569E61D5A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955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290-F097-4F75-89FC-2C59213EE9E2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F86E-CA32-4393-AE10-C569E61D5A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5629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290-F097-4F75-89FC-2C59213EE9E2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F86E-CA32-4393-AE10-C569E61D5A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2470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290-F097-4F75-89FC-2C59213EE9E2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F86E-CA32-4393-AE10-C569E61D5A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355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290-F097-4F75-89FC-2C59213EE9E2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F86E-CA32-4393-AE10-C569E61D5A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947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290-F097-4F75-89FC-2C59213EE9E2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F86E-CA32-4393-AE10-C569E61D5A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806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290-F097-4F75-89FC-2C59213EE9E2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F86E-CA32-4393-AE10-C569E61D5A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572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290-F097-4F75-89FC-2C59213EE9E2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F86E-CA32-4393-AE10-C569E61D5A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4069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654694"/>
            <a:ext cx="7885509" cy="481041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8651" y="510492"/>
            <a:ext cx="7887890" cy="492358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290-F097-4F75-89FC-2C59213EE9E2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F86E-CA32-4393-AE10-C569E61D5A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8256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18051290-F097-4F75-89FC-2C59213EE9E2}" type="datetimeFigureOut">
              <a:rPr lang="en-AU" smtClean="0"/>
              <a:pPr/>
              <a:t>18/05/2015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33C9F86E-CA32-4393-AE10-C569E61D5A6D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897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4000" dirty="0" smtClean="0"/>
              <a:t>Towards a Low-Cost, Non Invasive System for Occupancy Detection using a Thermal Detector Array</a:t>
            </a:r>
            <a:endParaRPr lang="en-A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5459"/>
            <a:ext cx="6858000" cy="1655762"/>
          </a:xfrm>
        </p:spPr>
        <p:txBody>
          <a:bodyPr/>
          <a:lstStyle/>
          <a:p>
            <a:r>
              <a:rPr lang="en-AU" sz="2800" dirty="0" smtClean="0"/>
              <a:t>Ash Tyndall</a:t>
            </a:r>
            <a:endParaRPr lang="en-AU" sz="2800" dirty="0"/>
          </a:p>
          <a:p>
            <a:r>
              <a:rPr lang="en-AU" dirty="0" smtClean="0"/>
              <a:t>Bachelor of Computer Science</a:t>
            </a:r>
          </a:p>
          <a:p>
            <a:r>
              <a:rPr lang="en-AU" dirty="0" smtClean="0"/>
              <a:t>The University of Western Australia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907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632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7888" y="5791831"/>
            <a:ext cx="7134144" cy="750313"/>
          </a:xfrm>
        </p:spPr>
        <p:txBody>
          <a:bodyPr/>
          <a:lstStyle/>
          <a:p>
            <a:r>
              <a:rPr lang="en-AU" dirty="0" smtClean="0"/>
              <a:t>Sensitivity</a:t>
            </a:r>
            <a:endParaRPr lang="en-AU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" r="149"/>
          <a:stretch/>
        </p:blipFill>
        <p:spPr>
          <a:xfrm>
            <a:off x="1291800" y="232807"/>
            <a:ext cx="6041772" cy="5530974"/>
          </a:xfrm>
        </p:spPr>
      </p:pic>
    </p:spTree>
    <p:extLst>
      <p:ext uri="{BB962C8B-B14F-4D97-AF65-F5344CB8AC3E}">
        <p14:creationId xmlns:p14="http://schemas.microsoft.com/office/powerpoint/2010/main" val="429369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629841" y="2057400"/>
            <a:ext cx="2949178" cy="3811588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801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28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CMU Sans Serif</vt:lpstr>
      <vt:lpstr>CMU Serif</vt:lpstr>
      <vt:lpstr>Office Theme</vt:lpstr>
      <vt:lpstr>Towards a Low-Cost, Non Invasive System for Occupancy Detection using a Thermal Detector Array</vt:lpstr>
      <vt:lpstr>Introduction</vt:lpstr>
      <vt:lpstr>Sensitivity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 Low-Cost, Non Invasive System for Occupancy Detection using a Thermal Detector Array</dc:title>
  <dc:creator>Ash Tyndall</dc:creator>
  <cp:lastModifiedBy>Ash Tyndall</cp:lastModifiedBy>
  <cp:revision>3</cp:revision>
  <dcterms:created xsi:type="dcterms:W3CDTF">2015-05-18T07:52:27Z</dcterms:created>
  <dcterms:modified xsi:type="dcterms:W3CDTF">2015-05-18T08:11:27Z</dcterms:modified>
</cp:coreProperties>
</file>