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72" y="2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9829-A895-4EFC-B534-EE970BCC189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7FA7-6EC3-4538-A575-3C259B148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0647" y="3397984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Parametric coefficients: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Estimate Std. Error 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SiteDevitt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0.641305   0.388448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SiteHaynes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-0.279365   0.770318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SiteReservoir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0.365343   0.837627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SiteSheep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1.062124   0.323164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SiteDevitt:year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-0.009264   0.009570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SiteHaynes:year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0.036348   0.034140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SiteReservoir:year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-0.007250   0.034250</a:t>
            </a:r>
          </a:p>
          <a:p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SiteSheep:year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-0.020101   0.009643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11" descr="C:\blog2\Astragalus at Reservoir.JPG"/>
          <p:cNvPicPr>
            <a:picLocks noChangeAspect="1" noChangeArrowheads="1"/>
          </p:cNvPicPr>
          <p:nvPr/>
        </p:nvPicPr>
        <p:blipFill rotWithShape="1">
          <a:blip r:embed="rId2" cstate="print"/>
          <a:srcRect l="-718"/>
          <a:stretch/>
        </p:blipFill>
        <p:spPr bwMode="auto">
          <a:xfrm>
            <a:off x="5963233" y="175350"/>
            <a:ext cx="2342567" cy="310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7918818" y="5237758"/>
            <a:ext cx="158382" cy="17244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79850" y="5101069"/>
            <a:ext cx="3564150" cy="1550258"/>
            <a:chOff x="5579850" y="5101069"/>
            <a:chExt cx="3564150" cy="1550258"/>
          </a:xfrm>
        </p:grpSpPr>
        <p:grpSp>
          <p:nvGrpSpPr>
            <p:cNvPr id="10" name="Group 9"/>
            <p:cNvGrpSpPr/>
            <p:nvPr/>
          </p:nvGrpSpPr>
          <p:grpSpPr>
            <a:xfrm>
              <a:off x="5579850" y="5101069"/>
              <a:ext cx="3564150" cy="1550258"/>
              <a:chOff x="2606442" y="823290"/>
              <a:chExt cx="6537558" cy="261172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438650" y="823290"/>
                <a:ext cx="4705350" cy="2576512"/>
                <a:chOff x="458845" y="901112"/>
                <a:chExt cx="4705350" cy="257651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58845" y="901112"/>
                  <a:ext cx="4705350" cy="2576512"/>
                  <a:chOff x="770141" y="1309688"/>
                  <a:chExt cx="4705350" cy="2576512"/>
                </a:xfrm>
              </p:grpSpPr>
              <p:pic>
                <p:nvPicPr>
                  <p:cNvPr id="17" name="Picture 1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70141" y="1309688"/>
                    <a:ext cx="4705350" cy="25765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8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1192213" y="2366963"/>
                    <a:ext cx="290512" cy="290512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9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829175" y="1793875"/>
                    <a:ext cx="290513" cy="290513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019175" y="1971675"/>
                    <a:ext cx="290513" cy="290513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87637" y="1411199"/>
                  <a:ext cx="1532492" cy="388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/>
                    <a:t>Haynes Creek</a:t>
                  </a:r>
                </a:p>
              </p:txBody>
            </p:sp>
          </p:grpSp>
          <p:pic>
            <p:nvPicPr>
              <p:cNvPr id="12" name="Picture 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6442" y="856405"/>
                <a:ext cx="1469064" cy="2578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/>
              <p:cNvCxnSpPr/>
              <p:nvPr/>
            </p:nvCxnSpPr>
            <p:spPr bwMode="auto">
              <a:xfrm rot="5400000" flipH="1" flipV="1">
                <a:off x="3302541" y="1094362"/>
                <a:ext cx="1391055" cy="97276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rot="16200000" flipH="1">
                <a:off x="3526277" y="2388140"/>
                <a:ext cx="933855" cy="9046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696200" y="5257800"/>
              <a:ext cx="94128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b="1" dirty="0" smtClean="0"/>
                <a:t>Reservoir Creek</a:t>
              </a:r>
              <a:endParaRPr lang="en-US" sz="900" b="1" dirty="0"/>
            </a:p>
          </p:txBody>
        </p:sp>
      </p:grp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7620000" y="5257800"/>
            <a:ext cx="158382" cy="172442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43275"/>
            <a:ext cx="54483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350"/>
            <a:ext cx="54483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14400" y="197388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3185" y="4832835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Crone, Elizabeth Ellen</dc:creator>
  <cp:lastModifiedBy>Crone, Elizabeth Ellen</cp:lastModifiedBy>
  <cp:revision>4</cp:revision>
  <dcterms:created xsi:type="dcterms:W3CDTF">2016-06-22T14:15:29Z</dcterms:created>
  <dcterms:modified xsi:type="dcterms:W3CDTF">2016-06-22T14:50:16Z</dcterms:modified>
</cp:coreProperties>
</file>